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9F320-D45F-40B1-98E8-319FAD79506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434FE-AE1A-4AE7-85C9-068B90B7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all axes, including</a:t>
            </a:r>
            <a:r>
              <a:rPr lang="en-US" baseline="0" dirty="0" smtClean="0"/>
              <a:t> Z</a:t>
            </a:r>
          </a:p>
          <a:p>
            <a:r>
              <a:rPr lang="en-US" baseline="0" dirty="0" smtClean="0"/>
              <a:t>Say center of the peak is zero velocity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3D91C-02BD-416F-B17D-E6C63F403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7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5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1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5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2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6626-AD47-40A1-BBE7-FF3A208CFB3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1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2E45-9741-4327-83A9-0D47125584AD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657714" y="2384311"/>
            <a:ext cx="5397440" cy="1615481"/>
            <a:chOff x="124064" y="2136661"/>
            <a:chExt cx="5397440" cy="1615481"/>
          </a:xfrm>
        </p:grpSpPr>
        <p:grpSp>
          <p:nvGrpSpPr>
            <p:cNvPr id="4" name="Group 3"/>
            <p:cNvGrpSpPr/>
            <p:nvPr/>
          </p:nvGrpSpPr>
          <p:grpSpPr>
            <a:xfrm>
              <a:off x="199696" y="2188518"/>
              <a:ext cx="5321808" cy="1563624"/>
              <a:chOff x="199696" y="2188518"/>
              <a:chExt cx="11902679" cy="3474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="" xmlns:a16="http://schemas.microsoft.com/office/drawing/2014/main" id="{4F0C02E3-8892-4A7C-8EF9-CFE34C8136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94" t="13725" r="9393" b="10689"/>
              <a:stretch/>
            </p:blipFill>
            <p:spPr>
              <a:xfrm>
                <a:off x="199696" y="2188518"/>
                <a:ext cx="4291404" cy="347472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="" xmlns:a16="http://schemas.microsoft.com/office/drawing/2014/main" id="{8FEA8BA2-6317-4ABA-AD42-D68DC8E934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79" t="13172" r="7655" b="9770"/>
              <a:stretch/>
            </p:blipFill>
            <p:spPr>
              <a:xfrm>
                <a:off x="3999765" y="2188518"/>
                <a:ext cx="4386937" cy="347472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="" xmlns:a16="http://schemas.microsoft.com/office/drawing/2014/main" id="{403206E6-AB7A-42DC-A49F-B75A470D61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01" t="13357" r="8068" b="9586"/>
              <a:stretch/>
            </p:blipFill>
            <p:spPr>
              <a:xfrm>
                <a:off x="7897881" y="2188518"/>
                <a:ext cx="4204494" cy="347472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124064" y="2136663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8745" y="2136662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(b)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1729" y="2136661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(c)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3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1</cp:revision>
  <dcterms:created xsi:type="dcterms:W3CDTF">2018-11-30T16:26:22Z</dcterms:created>
  <dcterms:modified xsi:type="dcterms:W3CDTF">2018-11-30T16:27:17Z</dcterms:modified>
</cp:coreProperties>
</file>