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C0"/>
    <a:srgbClr val="0000FF"/>
    <a:srgbClr val="C000C0"/>
    <a:srgbClr val="FF0000"/>
    <a:srgbClr val="007F00"/>
    <a:srgbClr val="FF00FF"/>
    <a:srgbClr val="01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40B7-4883-4219-A2CE-B08C6239BA1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BC6F-A141-4235-A821-CDC95CFE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2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40B7-4883-4219-A2CE-B08C6239BA1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BC6F-A141-4235-A821-CDC95CFE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7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40B7-4883-4219-A2CE-B08C6239BA1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BC6F-A141-4235-A821-CDC95CFE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40B7-4883-4219-A2CE-B08C6239BA1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BC6F-A141-4235-A821-CDC95CFE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1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40B7-4883-4219-A2CE-B08C6239BA1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BC6F-A141-4235-A821-CDC95CFE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1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40B7-4883-4219-A2CE-B08C6239BA1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BC6F-A141-4235-A821-CDC95CFE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2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40B7-4883-4219-A2CE-B08C6239BA1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BC6F-A141-4235-A821-CDC95CFE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40B7-4883-4219-A2CE-B08C6239BA1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BC6F-A141-4235-A821-CDC95CFE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6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40B7-4883-4219-A2CE-B08C6239BA1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BC6F-A141-4235-A821-CDC95CFE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3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40B7-4883-4219-A2CE-B08C6239BA1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BC6F-A141-4235-A821-CDC95CFE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9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40B7-4883-4219-A2CE-B08C6239BA1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BC6F-A141-4235-A821-CDC95CFE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2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F40B7-4883-4219-A2CE-B08C6239BA1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BC6F-A141-4235-A821-CDC95CFE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09785" y="1551421"/>
            <a:ext cx="5299413" cy="1541020"/>
            <a:chOff x="740778" y="2525718"/>
            <a:chExt cx="5299413" cy="1541020"/>
          </a:xfrm>
        </p:grpSpPr>
        <p:sp>
          <p:nvSpPr>
            <p:cNvPr id="19" name="Freeform: Shape 18"/>
            <p:cNvSpPr/>
            <p:nvPr/>
          </p:nvSpPr>
          <p:spPr>
            <a:xfrm>
              <a:off x="740778" y="2525718"/>
              <a:ext cx="4098925" cy="260353"/>
            </a:xfrm>
            <a:custGeom>
              <a:avLst/>
              <a:gdLst>
                <a:gd name="connsiteX0" fmla="*/ 0 w 4098925"/>
                <a:gd name="connsiteY0" fmla="*/ 0 h 260353"/>
                <a:gd name="connsiteX1" fmla="*/ 219075 w 4098925"/>
                <a:gd name="connsiteY1" fmla="*/ 247650 h 260353"/>
                <a:gd name="connsiteX2" fmla="*/ 431800 w 4098925"/>
                <a:gd name="connsiteY2" fmla="*/ 12700 h 260353"/>
                <a:gd name="connsiteX3" fmla="*/ 654050 w 4098925"/>
                <a:gd name="connsiteY3" fmla="*/ 257175 h 260353"/>
                <a:gd name="connsiteX4" fmla="*/ 863600 w 4098925"/>
                <a:gd name="connsiteY4" fmla="*/ 19050 h 260353"/>
                <a:gd name="connsiteX5" fmla="*/ 1085850 w 4098925"/>
                <a:gd name="connsiteY5" fmla="*/ 257175 h 260353"/>
                <a:gd name="connsiteX6" fmla="*/ 1298575 w 4098925"/>
                <a:gd name="connsiteY6" fmla="*/ 19050 h 260353"/>
                <a:gd name="connsiteX7" fmla="*/ 1517650 w 4098925"/>
                <a:gd name="connsiteY7" fmla="*/ 254000 h 260353"/>
                <a:gd name="connsiteX8" fmla="*/ 1727200 w 4098925"/>
                <a:gd name="connsiteY8" fmla="*/ 22225 h 260353"/>
                <a:gd name="connsiteX9" fmla="*/ 1952625 w 4098925"/>
                <a:gd name="connsiteY9" fmla="*/ 257175 h 260353"/>
                <a:gd name="connsiteX10" fmla="*/ 2162175 w 4098925"/>
                <a:gd name="connsiteY10" fmla="*/ 22225 h 260353"/>
                <a:gd name="connsiteX11" fmla="*/ 2378075 w 4098925"/>
                <a:gd name="connsiteY11" fmla="*/ 260350 h 260353"/>
                <a:gd name="connsiteX12" fmla="*/ 2590800 w 4098925"/>
                <a:gd name="connsiteY12" fmla="*/ 22225 h 260353"/>
                <a:gd name="connsiteX13" fmla="*/ 2806700 w 4098925"/>
                <a:gd name="connsiteY13" fmla="*/ 260350 h 260353"/>
                <a:gd name="connsiteX14" fmla="*/ 3025775 w 4098925"/>
                <a:gd name="connsiteY14" fmla="*/ 15875 h 260353"/>
                <a:gd name="connsiteX15" fmla="*/ 3238500 w 4098925"/>
                <a:gd name="connsiteY15" fmla="*/ 257175 h 260353"/>
                <a:gd name="connsiteX16" fmla="*/ 3457575 w 4098925"/>
                <a:gd name="connsiteY16" fmla="*/ 9525 h 260353"/>
                <a:gd name="connsiteX17" fmla="*/ 3673475 w 4098925"/>
                <a:gd name="connsiteY17" fmla="*/ 247650 h 260353"/>
                <a:gd name="connsiteX18" fmla="*/ 3889375 w 4098925"/>
                <a:gd name="connsiteY18" fmla="*/ 3175 h 260353"/>
                <a:gd name="connsiteX19" fmla="*/ 4098925 w 4098925"/>
                <a:gd name="connsiteY19" fmla="*/ 238125 h 260353"/>
                <a:gd name="connsiteX20" fmla="*/ 4098925 w 4098925"/>
                <a:gd name="connsiteY20" fmla="*/ 238125 h 260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98925" h="260353">
                  <a:moveTo>
                    <a:pt x="0" y="0"/>
                  </a:moveTo>
                  <a:cubicBezTo>
                    <a:pt x="73554" y="122766"/>
                    <a:pt x="147108" y="245533"/>
                    <a:pt x="219075" y="247650"/>
                  </a:cubicBezTo>
                  <a:cubicBezTo>
                    <a:pt x="291042" y="249767"/>
                    <a:pt x="359304" y="11113"/>
                    <a:pt x="431800" y="12700"/>
                  </a:cubicBezTo>
                  <a:cubicBezTo>
                    <a:pt x="504296" y="14287"/>
                    <a:pt x="582083" y="256117"/>
                    <a:pt x="654050" y="257175"/>
                  </a:cubicBezTo>
                  <a:cubicBezTo>
                    <a:pt x="726017" y="258233"/>
                    <a:pt x="791633" y="19050"/>
                    <a:pt x="863600" y="19050"/>
                  </a:cubicBezTo>
                  <a:cubicBezTo>
                    <a:pt x="935567" y="19050"/>
                    <a:pt x="1013354" y="257175"/>
                    <a:pt x="1085850" y="257175"/>
                  </a:cubicBezTo>
                  <a:cubicBezTo>
                    <a:pt x="1158346" y="257175"/>
                    <a:pt x="1226608" y="19579"/>
                    <a:pt x="1298575" y="19050"/>
                  </a:cubicBezTo>
                  <a:cubicBezTo>
                    <a:pt x="1370542" y="18521"/>
                    <a:pt x="1446213" y="253471"/>
                    <a:pt x="1517650" y="254000"/>
                  </a:cubicBezTo>
                  <a:cubicBezTo>
                    <a:pt x="1589088" y="254529"/>
                    <a:pt x="1654704" y="21696"/>
                    <a:pt x="1727200" y="22225"/>
                  </a:cubicBezTo>
                  <a:cubicBezTo>
                    <a:pt x="1799696" y="22754"/>
                    <a:pt x="1880129" y="257175"/>
                    <a:pt x="1952625" y="257175"/>
                  </a:cubicBezTo>
                  <a:cubicBezTo>
                    <a:pt x="2025121" y="257175"/>
                    <a:pt x="2091267" y="21696"/>
                    <a:pt x="2162175" y="22225"/>
                  </a:cubicBezTo>
                  <a:cubicBezTo>
                    <a:pt x="2233083" y="22754"/>
                    <a:pt x="2306638" y="260350"/>
                    <a:pt x="2378075" y="260350"/>
                  </a:cubicBezTo>
                  <a:cubicBezTo>
                    <a:pt x="2449512" y="260350"/>
                    <a:pt x="2519363" y="22225"/>
                    <a:pt x="2590800" y="22225"/>
                  </a:cubicBezTo>
                  <a:cubicBezTo>
                    <a:pt x="2662237" y="22225"/>
                    <a:pt x="2734204" y="261408"/>
                    <a:pt x="2806700" y="260350"/>
                  </a:cubicBezTo>
                  <a:cubicBezTo>
                    <a:pt x="2879196" y="259292"/>
                    <a:pt x="2953808" y="16404"/>
                    <a:pt x="3025775" y="15875"/>
                  </a:cubicBezTo>
                  <a:cubicBezTo>
                    <a:pt x="3097742" y="15346"/>
                    <a:pt x="3166533" y="258233"/>
                    <a:pt x="3238500" y="257175"/>
                  </a:cubicBezTo>
                  <a:cubicBezTo>
                    <a:pt x="3310467" y="256117"/>
                    <a:pt x="3385079" y="11112"/>
                    <a:pt x="3457575" y="9525"/>
                  </a:cubicBezTo>
                  <a:cubicBezTo>
                    <a:pt x="3530071" y="7938"/>
                    <a:pt x="3601508" y="248708"/>
                    <a:pt x="3673475" y="247650"/>
                  </a:cubicBezTo>
                  <a:cubicBezTo>
                    <a:pt x="3745442" y="246592"/>
                    <a:pt x="3818467" y="4763"/>
                    <a:pt x="3889375" y="3175"/>
                  </a:cubicBezTo>
                  <a:cubicBezTo>
                    <a:pt x="3960283" y="1588"/>
                    <a:pt x="4098925" y="238125"/>
                    <a:pt x="4098925" y="238125"/>
                  </a:cubicBezTo>
                  <a:lnTo>
                    <a:pt x="4098925" y="238125"/>
                  </a:lnTo>
                </a:path>
              </a:pathLst>
            </a:custGeom>
            <a:noFill/>
            <a:ln w="38100">
              <a:solidFill>
                <a:srgbClr val="C000C0"/>
              </a:solidFill>
            </a:ln>
            <a:scene3d>
              <a:camera prst="orthographicFront">
                <a:rot lat="300000" lon="21300000" rev="0"/>
              </a:camera>
              <a:lightRig rig="threePt" dir="t"/>
            </a:scene3d>
            <a:sp3d extrusionH="317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1941266" y="3806385"/>
              <a:ext cx="4098925" cy="260353"/>
            </a:xfrm>
            <a:custGeom>
              <a:avLst/>
              <a:gdLst>
                <a:gd name="connsiteX0" fmla="*/ 0 w 4098925"/>
                <a:gd name="connsiteY0" fmla="*/ 0 h 260353"/>
                <a:gd name="connsiteX1" fmla="*/ 219075 w 4098925"/>
                <a:gd name="connsiteY1" fmla="*/ 247650 h 260353"/>
                <a:gd name="connsiteX2" fmla="*/ 431800 w 4098925"/>
                <a:gd name="connsiteY2" fmla="*/ 12700 h 260353"/>
                <a:gd name="connsiteX3" fmla="*/ 654050 w 4098925"/>
                <a:gd name="connsiteY3" fmla="*/ 257175 h 260353"/>
                <a:gd name="connsiteX4" fmla="*/ 863600 w 4098925"/>
                <a:gd name="connsiteY4" fmla="*/ 19050 h 260353"/>
                <a:gd name="connsiteX5" fmla="*/ 1085850 w 4098925"/>
                <a:gd name="connsiteY5" fmla="*/ 257175 h 260353"/>
                <a:gd name="connsiteX6" fmla="*/ 1298575 w 4098925"/>
                <a:gd name="connsiteY6" fmla="*/ 19050 h 260353"/>
                <a:gd name="connsiteX7" fmla="*/ 1517650 w 4098925"/>
                <a:gd name="connsiteY7" fmla="*/ 254000 h 260353"/>
                <a:gd name="connsiteX8" fmla="*/ 1727200 w 4098925"/>
                <a:gd name="connsiteY8" fmla="*/ 22225 h 260353"/>
                <a:gd name="connsiteX9" fmla="*/ 1952625 w 4098925"/>
                <a:gd name="connsiteY9" fmla="*/ 257175 h 260353"/>
                <a:gd name="connsiteX10" fmla="*/ 2162175 w 4098925"/>
                <a:gd name="connsiteY10" fmla="*/ 22225 h 260353"/>
                <a:gd name="connsiteX11" fmla="*/ 2378075 w 4098925"/>
                <a:gd name="connsiteY11" fmla="*/ 260350 h 260353"/>
                <a:gd name="connsiteX12" fmla="*/ 2590800 w 4098925"/>
                <a:gd name="connsiteY12" fmla="*/ 22225 h 260353"/>
                <a:gd name="connsiteX13" fmla="*/ 2806700 w 4098925"/>
                <a:gd name="connsiteY13" fmla="*/ 260350 h 260353"/>
                <a:gd name="connsiteX14" fmla="*/ 3025775 w 4098925"/>
                <a:gd name="connsiteY14" fmla="*/ 15875 h 260353"/>
                <a:gd name="connsiteX15" fmla="*/ 3238500 w 4098925"/>
                <a:gd name="connsiteY15" fmla="*/ 257175 h 260353"/>
                <a:gd name="connsiteX16" fmla="*/ 3457575 w 4098925"/>
                <a:gd name="connsiteY16" fmla="*/ 9525 h 260353"/>
                <a:gd name="connsiteX17" fmla="*/ 3673475 w 4098925"/>
                <a:gd name="connsiteY17" fmla="*/ 247650 h 260353"/>
                <a:gd name="connsiteX18" fmla="*/ 3889375 w 4098925"/>
                <a:gd name="connsiteY18" fmla="*/ 3175 h 260353"/>
                <a:gd name="connsiteX19" fmla="*/ 4098925 w 4098925"/>
                <a:gd name="connsiteY19" fmla="*/ 238125 h 260353"/>
                <a:gd name="connsiteX20" fmla="*/ 4098925 w 4098925"/>
                <a:gd name="connsiteY20" fmla="*/ 238125 h 260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98925" h="260353">
                  <a:moveTo>
                    <a:pt x="0" y="0"/>
                  </a:moveTo>
                  <a:cubicBezTo>
                    <a:pt x="73554" y="122766"/>
                    <a:pt x="147108" y="245533"/>
                    <a:pt x="219075" y="247650"/>
                  </a:cubicBezTo>
                  <a:cubicBezTo>
                    <a:pt x="291042" y="249767"/>
                    <a:pt x="359304" y="11113"/>
                    <a:pt x="431800" y="12700"/>
                  </a:cubicBezTo>
                  <a:cubicBezTo>
                    <a:pt x="504296" y="14287"/>
                    <a:pt x="582083" y="256117"/>
                    <a:pt x="654050" y="257175"/>
                  </a:cubicBezTo>
                  <a:cubicBezTo>
                    <a:pt x="726017" y="258233"/>
                    <a:pt x="791633" y="19050"/>
                    <a:pt x="863600" y="19050"/>
                  </a:cubicBezTo>
                  <a:cubicBezTo>
                    <a:pt x="935567" y="19050"/>
                    <a:pt x="1013354" y="257175"/>
                    <a:pt x="1085850" y="257175"/>
                  </a:cubicBezTo>
                  <a:cubicBezTo>
                    <a:pt x="1158346" y="257175"/>
                    <a:pt x="1226608" y="19579"/>
                    <a:pt x="1298575" y="19050"/>
                  </a:cubicBezTo>
                  <a:cubicBezTo>
                    <a:pt x="1370542" y="18521"/>
                    <a:pt x="1446213" y="253471"/>
                    <a:pt x="1517650" y="254000"/>
                  </a:cubicBezTo>
                  <a:cubicBezTo>
                    <a:pt x="1589088" y="254529"/>
                    <a:pt x="1654704" y="21696"/>
                    <a:pt x="1727200" y="22225"/>
                  </a:cubicBezTo>
                  <a:cubicBezTo>
                    <a:pt x="1799696" y="22754"/>
                    <a:pt x="1880129" y="257175"/>
                    <a:pt x="1952625" y="257175"/>
                  </a:cubicBezTo>
                  <a:cubicBezTo>
                    <a:pt x="2025121" y="257175"/>
                    <a:pt x="2091267" y="21696"/>
                    <a:pt x="2162175" y="22225"/>
                  </a:cubicBezTo>
                  <a:cubicBezTo>
                    <a:pt x="2233083" y="22754"/>
                    <a:pt x="2306638" y="260350"/>
                    <a:pt x="2378075" y="260350"/>
                  </a:cubicBezTo>
                  <a:cubicBezTo>
                    <a:pt x="2449512" y="260350"/>
                    <a:pt x="2519363" y="22225"/>
                    <a:pt x="2590800" y="22225"/>
                  </a:cubicBezTo>
                  <a:cubicBezTo>
                    <a:pt x="2662237" y="22225"/>
                    <a:pt x="2734204" y="261408"/>
                    <a:pt x="2806700" y="260350"/>
                  </a:cubicBezTo>
                  <a:cubicBezTo>
                    <a:pt x="2879196" y="259292"/>
                    <a:pt x="2953808" y="16404"/>
                    <a:pt x="3025775" y="15875"/>
                  </a:cubicBezTo>
                  <a:cubicBezTo>
                    <a:pt x="3097742" y="15346"/>
                    <a:pt x="3166533" y="258233"/>
                    <a:pt x="3238500" y="257175"/>
                  </a:cubicBezTo>
                  <a:cubicBezTo>
                    <a:pt x="3310467" y="256117"/>
                    <a:pt x="3385079" y="11112"/>
                    <a:pt x="3457575" y="9525"/>
                  </a:cubicBezTo>
                  <a:cubicBezTo>
                    <a:pt x="3530071" y="7938"/>
                    <a:pt x="3601508" y="248708"/>
                    <a:pt x="3673475" y="247650"/>
                  </a:cubicBezTo>
                  <a:cubicBezTo>
                    <a:pt x="3745442" y="246592"/>
                    <a:pt x="3818467" y="4763"/>
                    <a:pt x="3889375" y="3175"/>
                  </a:cubicBezTo>
                  <a:cubicBezTo>
                    <a:pt x="3960283" y="1588"/>
                    <a:pt x="4098925" y="238125"/>
                    <a:pt x="4098925" y="238125"/>
                  </a:cubicBezTo>
                  <a:lnTo>
                    <a:pt x="4098925" y="238125"/>
                  </a:lnTo>
                </a:path>
              </a:pathLst>
            </a:custGeom>
            <a:noFill/>
            <a:ln w="38100">
              <a:solidFill>
                <a:srgbClr val="00C0C0"/>
              </a:solidFill>
            </a:ln>
            <a:effectLst/>
            <a:scene3d>
              <a:camera prst="orthographicFront">
                <a:rot lat="300000" lon="21298912" rev="0"/>
              </a:camera>
              <a:lightRig rig="threePt" dir="t">
                <a:rot lat="0" lon="0" rev="5400000"/>
              </a:lightRig>
            </a:scene3d>
            <a:sp3d extrusionH="317500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341022" y="3166052"/>
              <a:ext cx="4098925" cy="260353"/>
              <a:chOff x="1346198" y="3166052"/>
              <a:chExt cx="4098925" cy="260353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1346198" y="3166052"/>
                <a:ext cx="4098925" cy="260353"/>
              </a:xfrm>
              <a:custGeom>
                <a:avLst/>
                <a:gdLst>
                  <a:gd name="connsiteX0" fmla="*/ 0 w 4098925"/>
                  <a:gd name="connsiteY0" fmla="*/ 0 h 260353"/>
                  <a:gd name="connsiteX1" fmla="*/ 219075 w 4098925"/>
                  <a:gd name="connsiteY1" fmla="*/ 247650 h 260353"/>
                  <a:gd name="connsiteX2" fmla="*/ 431800 w 4098925"/>
                  <a:gd name="connsiteY2" fmla="*/ 12700 h 260353"/>
                  <a:gd name="connsiteX3" fmla="*/ 654050 w 4098925"/>
                  <a:gd name="connsiteY3" fmla="*/ 257175 h 260353"/>
                  <a:gd name="connsiteX4" fmla="*/ 863600 w 4098925"/>
                  <a:gd name="connsiteY4" fmla="*/ 19050 h 260353"/>
                  <a:gd name="connsiteX5" fmla="*/ 1085850 w 4098925"/>
                  <a:gd name="connsiteY5" fmla="*/ 257175 h 260353"/>
                  <a:gd name="connsiteX6" fmla="*/ 1298575 w 4098925"/>
                  <a:gd name="connsiteY6" fmla="*/ 19050 h 260353"/>
                  <a:gd name="connsiteX7" fmla="*/ 1517650 w 4098925"/>
                  <a:gd name="connsiteY7" fmla="*/ 254000 h 260353"/>
                  <a:gd name="connsiteX8" fmla="*/ 1727200 w 4098925"/>
                  <a:gd name="connsiteY8" fmla="*/ 22225 h 260353"/>
                  <a:gd name="connsiteX9" fmla="*/ 1952625 w 4098925"/>
                  <a:gd name="connsiteY9" fmla="*/ 257175 h 260353"/>
                  <a:gd name="connsiteX10" fmla="*/ 2162175 w 4098925"/>
                  <a:gd name="connsiteY10" fmla="*/ 22225 h 260353"/>
                  <a:gd name="connsiteX11" fmla="*/ 2378075 w 4098925"/>
                  <a:gd name="connsiteY11" fmla="*/ 260350 h 260353"/>
                  <a:gd name="connsiteX12" fmla="*/ 2590800 w 4098925"/>
                  <a:gd name="connsiteY12" fmla="*/ 22225 h 260353"/>
                  <a:gd name="connsiteX13" fmla="*/ 2806700 w 4098925"/>
                  <a:gd name="connsiteY13" fmla="*/ 260350 h 260353"/>
                  <a:gd name="connsiteX14" fmla="*/ 3025775 w 4098925"/>
                  <a:gd name="connsiteY14" fmla="*/ 15875 h 260353"/>
                  <a:gd name="connsiteX15" fmla="*/ 3238500 w 4098925"/>
                  <a:gd name="connsiteY15" fmla="*/ 257175 h 260353"/>
                  <a:gd name="connsiteX16" fmla="*/ 3457575 w 4098925"/>
                  <a:gd name="connsiteY16" fmla="*/ 9525 h 260353"/>
                  <a:gd name="connsiteX17" fmla="*/ 3673475 w 4098925"/>
                  <a:gd name="connsiteY17" fmla="*/ 247650 h 260353"/>
                  <a:gd name="connsiteX18" fmla="*/ 3889375 w 4098925"/>
                  <a:gd name="connsiteY18" fmla="*/ 3175 h 260353"/>
                  <a:gd name="connsiteX19" fmla="*/ 4098925 w 4098925"/>
                  <a:gd name="connsiteY19" fmla="*/ 238125 h 260353"/>
                  <a:gd name="connsiteX20" fmla="*/ 4098925 w 4098925"/>
                  <a:gd name="connsiteY20" fmla="*/ 238125 h 26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98925" h="260353">
                    <a:moveTo>
                      <a:pt x="0" y="0"/>
                    </a:moveTo>
                    <a:cubicBezTo>
                      <a:pt x="73554" y="122766"/>
                      <a:pt x="147108" y="245533"/>
                      <a:pt x="219075" y="247650"/>
                    </a:cubicBezTo>
                    <a:cubicBezTo>
                      <a:pt x="291042" y="249767"/>
                      <a:pt x="359304" y="11113"/>
                      <a:pt x="431800" y="12700"/>
                    </a:cubicBezTo>
                    <a:cubicBezTo>
                      <a:pt x="504296" y="14287"/>
                      <a:pt x="582083" y="256117"/>
                      <a:pt x="654050" y="257175"/>
                    </a:cubicBezTo>
                    <a:cubicBezTo>
                      <a:pt x="726017" y="258233"/>
                      <a:pt x="791633" y="19050"/>
                      <a:pt x="863600" y="19050"/>
                    </a:cubicBezTo>
                    <a:cubicBezTo>
                      <a:pt x="935567" y="19050"/>
                      <a:pt x="1013354" y="257175"/>
                      <a:pt x="1085850" y="257175"/>
                    </a:cubicBezTo>
                    <a:cubicBezTo>
                      <a:pt x="1158346" y="257175"/>
                      <a:pt x="1226608" y="19579"/>
                      <a:pt x="1298575" y="19050"/>
                    </a:cubicBezTo>
                    <a:cubicBezTo>
                      <a:pt x="1370542" y="18521"/>
                      <a:pt x="1446213" y="253471"/>
                      <a:pt x="1517650" y="254000"/>
                    </a:cubicBezTo>
                    <a:cubicBezTo>
                      <a:pt x="1589088" y="254529"/>
                      <a:pt x="1654704" y="21696"/>
                      <a:pt x="1727200" y="22225"/>
                    </a:cubicBezTo>
                    <a:cubicBezTo>
                      <a:pt x="1799696" y="22754"/>
                      <a:pt x="1880129" y="257175"/>
                      <a:pt x="1952625" y="257175"/>
                    </a:cubicBezTo>
                    <a:cubicBezTo>
                      <a:pt x="2025121" y="257175"/>
                      <a:pt x="2091267" y="21696"/>
                      <a:pt x="2162175" y="22225"/>
                    </a:cubicBezTo>
                    <a:cubicBezTo>
                      <a:pt x="2233083" y="22754"/>
                      <a:pt x="2306638" y="260350"/>
                      <a:pt x="2378075" y="260350"/>
                    </a:cubicBezTo>
                    <a:cubicBezTo>
                      <a:pt x="2449512" y="260350"/>
                      <a:pt x="2519363" y="22225"/>
                      <a:pt x="2590800" y="22225"/>
                    </a:cubicBezTo>
                    <a:cubicBezTo>
                      <a:pt x="2662237" y="22225"/>
                      <a:pt x="2734204" y="261408"/>
                      <a:pt x="2806700" y="260350"/>
                    </a:cubicBezTo>
                    <a:cubicBezTo>
                      <a:pt x="2879196" y="259292"/>
                      <a:pt x="2953808" y="16404"/>
                      <a:pt x="3025775" y="15875"/>
                    </a:cubicBezTo>
                    <a:cubicBezTo>
                      <a:pt x="3097742" y="15346"/>
                      <a:pt x="3166533" y="258233"/>
                      <a:pt x="3238500" y="257175"/>
                    </a:cubicBezTo>
                    <a:cubicBezTo>
                      <a:pt x="3310467" y="256117"/>
                      <a:pt x="3385079" y="11112"/>
                      <a:pt x="3457575" y="9525"/>
                    </a:cubicBezTo>
                    <a:cubicBezTo>
                      <a:pt x="3530071" y="7938"/>
                      <a:pt x="3601508" y="248708"/>
                      <a:pt x="3673475" y="247650"/>
                    </a:cubicBezTo>
                    <a:cubicBezTo>
                      <a:pt x="3745442" y="246592"/>
                      <a:pt x="3818467" y="4763"/>
                      <a:pt x="3889375" y="3175"/>
                    </a:cubicBezTo>
                    <a:cubicBezTo>
                      <a:pt x="3960283" y="1588"/>
                      <a:pt x="4098925" y="238125"/>
                      <a:pt x="4098925" y="238125"/>
                    </a:cubicBezTo>
                    <a:lnTo>
                      <a:pt x="4098925" y="238125"/>
                    </a:lnTo>
                  </a:path>
                </a:pathLst>
              </a:custGeom>
              <a:noFill/>
              <a:ln w="38100">
                <a:solidFill>
                  <a:srgbClr val="007F00"/>
                </a:solidFill>
              </a:ln>
              <a:scene3d>
                <a:camera prst="orthographicFront">
                  <a:rot lat="300000" lon="21298879" rev="0"/>
                </a:camera>
                <a:lightRig rig="threePt" dir="t"/>
              </a:scene3d>
              <a:sp3d extrusionH="317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1926158" y="3260813"/>
                <a:ext cx="3151036" cy="137922"/>
                <a:chOff x="1821383" y="2965538"/>
                <a:chExt cx="3151036" cy="137922"/>
              </a:xfrm>
              <a:scene3d>
                <a:camera prst="orthographicFront">
                  <a:rot lat="300000" lon="21299997" rev="0"/>
                </a:camera>
                <a:lightRig rig="threePt" dir="t"/>
              </a:scene3d>
            </p:grpSpPr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3110923" y="2965538"/>
                  <a:ext cx="138326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>
                  <a:spLocks noChangeAspect="1"/>
                </p:cNvSpPr>
                <p:nvPr/>
              </p:nvSpPr>
              <p:spPr>
                <a:xfrm>
                  <a:off x="2677901" y="2965538"/>
                  <a:ext cx="138326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3543945" y="2965538"/>
                  <a:ext cx="138326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2254404" y="2975063"/>
                  <a:ext cx="129104" cy="128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3976967" y="2965538"/>
                  <a:ext cx="138326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>
                  <a:spLocks noChangeAspect="1"/>
                </p:cNvSpPr>
                <p:nvPr/>
              </p:nvSpPr>
              <p:spPr>
                <a:xfrm>
                  <a:off x="4409989" y="2975063"/>
                  <a:ext cx="129104" cy="128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>
                  <a:spLocks noChangeAspect="1"/>
                </p:cNvSpPr>
                <p:nvPr/>
              </p:nvSpPr>
              <p:spPr>
                <a:xfrm>
                  <a:off x="4852536" y="2975063"/>
                  <a:ext cx="119883" cy="11887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>
                  <a:spLocks noChangeAspect="1"/>
                </p:cNvSpPr>
                <p:nvPr/>
              </p:nvSpPr>
              <p:spPr>
                <a:xfrm>
                  <a:off x="1821383" y="2984588"/>
                  <a:ext cx="119883" cy="11887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1641144" y="3486219"/>
              <a:ext cx="4098925" cy="260353"/>
              <a:chOff x="1645991" y="3486219"/>
              <a:chExt cx="4098925" cy="260353"/>
            </a:xfrm>
          </p:grpSpPr>
          <p:sp>
            <p:nvSpPr>
              <p:cNvPr id="21" name="Freeform: Shape 20"/>
              <p:cNvSpPr/>
              <p:nvPr/>
            </p:nvSpPr>
            <p:spPr>
              <a:xfrm>
                <a:off x="1645991" y="3486219"/>
                <a:ext cx="4098925" cy="260353"/>
              </a:xfrm>
              <a:custGeom>
                <a:avLst/>
                <a:gdLst>
                  <a:gd name="connsiteX0" fmla="*/ 0 w 4098925"/>
                  <a:gd name="connsiteY0" fmla="*/ 0 h 260353"/>
                  <a:gd name="connsiteX1" fmla="*/ 219075 w 4098925"/>
                  <a:gd name="connsiteY1" fmla="*/ 247650 h 260353"/>
                  <a:gd name="connsiteX2" fmla="*/ 431800 w 4098925"/>
                  <a:gd name="connsiteY2" fmla="*/ 12700 h 260353"/>
                  <a:gd name="connsiteX3" fmla="*/ 654050 w 4098925"/>
                  <a:gd name="connsiteY3" fmla="*/ 257175 h 260353"/>
                  <a:gd name="connsiteX4" fmla="*/ 863600 w 4098925"/>
                  <a:gd name="connsiteY4" fmla="*/ 19050 h 260353"/>
                  <a:gd name="connsiteX5" fmla="*/ 1085850 w 4098925"/>
                  <a:gd name="connsiteY5" fmla="*/ 257175 h 260353"/>
                  <a:gd name="connsiteX6" fmla="*/ 1298575 w 4098925"/>
                  <a:gd name="connsiteY6" fmla="*/ 19050 h 260353"/>
                  <a:gd name="connsiteX7" fmla="*/ 1517650 w 4098925"/>
                  <a:gd name="connsiteY7" fmla="*/ 254000 h 260353"/>
                  <a:gd name="connsiteX8" fmla="*/ 1727200 w 4098925"/>
                  <a:gd name="connsiteY8" fmla="*/ 22225 h 260353"/>
                  <a:gd name="connsiteX9" fmla="*/ 1952625 w 4098925"/>
                  <a:gd name="connsiteY9" fmla="*/ 257175 h 260353"/>
                  <a:gd name="connsiteX10" fmla="*/ 2162175 w 4098925"/>
                  <a:gd name="connsiteY10" fmla="*/ 22225 h 260353"/>
                  <a:gd name="connsiteX11" fmla="*/ 2378075 w 4098925"/>
                  <a:gd name="connsiteY11" fmla="*/ 260350 h 260353"/>
                  <a:gd name="connsiteX12" fmla="*/ 2590800 w 4098925"/>
                  <a:gd name="connsiteY12" fmla="*/ 22225 h 260353"/>
                  <a:gd name="connsiteX13" fmla="*/ 2806700 w 4098925"/>
                  <a:gd name="connsiteY13" fmla="*/ 260350 h 260353"/>
                  <a:gd name="connsiteX14" fmla="*/ 3025775 w 4098925"/>
                  <a:gd name="connsiteY14" fmla="*/ 15875 h 260353"/>
                  <a:gd name="connsiteX15" fmla="*/ 3238500 w 4098925"/>
                  <a:gd name="connsiteY15" fmla="*/ 257175 h 260353"/>
                  <a:gd name="connsiteX16" fmla="*/ 3457575 w 4098925"/>
                  <a:gd name="connsiteY16" fmla="*/ 9525 h 260353"/>
                  <a:gd name="connsiteX17" fmla="*/ 3673475 w 4098925"/>
                  <a:gd name="connsiteY17" fmla="*/ 247650 h 260353"/>
                  <a:gd name="connsiteX18" fmla="*/ 3889375 w 4098925"/>
                  <a:gd name="connsiteY18" fmla="*/ 3175 h 260353"/>
                  <a:gd name="connsiteX19" fmla="*/ 4098925 w 4098925"/>
                  <a:gd name="connsiteY19" fmla="*/ 238125 h 260353"/>
                  <a:gd name="connsiteX20" fmla="*/ 4098925 w 4098925"/>
                  <a:gd name="connsiteY20" fmla="*/ 238125 h 26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98925" h="260353">
                    <a:moveTo>
                      <a:pt x="0" y="0"/>
                    </a:moveTo>
                    <a:cubicBezTo>
                      <a:pt x="73554" y="122766"/>
                      <a:pt x="147108" y="245533"/>
                      <a:pt x="219075" y="247650"/>
                    </a:cubicBezTo>
                    <a:cubicBezTo>
                      <a:pt x="291042" y="249767"/>
                      <a:pt x="359304" y="11113"/>
                      <a:pt x="431800" y="12700"/>
                    </a:cubicBezTo>
                    <a:cubicBezTo>
                      <a:pt x="504296" y="14287"/>
                      <a:pt x="582083" y="256117"/>
                      <a:pt x="654050" y="257175"/>
                    </a:cubicBezTo>
                    <a:cubicBezTo>
                      <a:pt x="726017" y="258233"/>
                      <a:pt x="791633" y="19050"/>
                      <a:pt x="863600" y="19050"/>
                    </a:cubicBezTo>
                    <a:cubicBezTo>
                      <a:pt x="935567" y="19050"/>
                      <a:pt x="1013354" y="257175"/>
                      <a:pt x="1085850" y="257175"/>
                    </a:cubicBezTo>
                    <a:cubicBezTo>
                      <a:pt x="1158346" y="257175"/>
                      <a:pt x="1226608" y="19579"/>
                      <a:pt x="1298575" y="19050"/>
                    </a:cubicBezTo>
                    <a:cubicBezTo>
                      <a:pt x="1370542" y="18521"/>
                      <a:pt x="1446213" y="253471"/>
                      <a:pt x="1517650" y="254000"/>
                    </a:cubicBezTo>
                    <a:cubicBezTo>
                      <a:pt x="1589088" y="254529"/>
                      <a:pt x="1654704" y="21696"/>
                      <a:pt x="1727200" y="22225"/>
                    </a:cubicBezTo>
                    <a:cubicBezTo>
                      <a:pt x="1799696" y="22754"/>
                      <a:pt x="1880129" y="257175"/>
                      <a:pt x="1952625" y="257175"/>
                    </a:cubicBezTo>
                    <a:cubicBezTo>
                      <a:pt x="2025121" y="257175"/>
                      <a:pt x="2091267" y="21696"/>
                      <a:pt x="2162175" y="22225"/>
                    </a:cubicBezTo>
                    <a:cubicBezTo>
                      <a:pt x="2233083" y="22754"/>
                      <a:pt x="2306638" y="260350"/>
                      <a:pt x="2378075" y="260350"/>
                    </a:cubicBezTo>
                    <a:cubicBezTo>
                      <a:pt x="2449512" y="260350"/>
                      <a:pt x="2519363" y="22225"/>
                      <a:pt x="2590800" y="22225"/>
                    </a:cubicBezTo>
                    <a:cubicBezTo>
                      <a:pt x="2662237" y="22225"/>
                      <a:pt x="2734204" y="261408"/>
                      <a:pt x="2806700" y="260350"/>
                    </a:cubicBezTo>
                    <a:cubicBezTo>
                      <a:pt x="2879196" y="259292"/>
                      <a:pt x="2953808" y="16404"/>
                      <a:pt x="3025775" y="15875"/>
                    </a:cubicBezTo>
                    <a:cubicBezTo>
                      <a:pt x="3097742" y="15346"/>
                      <a:pt x="3166533" y="258233"/>
                      <a:pt x="3238500" y="257175"/>
                    </a:cubicBezTo>
                    <a:cubicBezTo>
                      <a:pt x="3310467" y="256117"/>
                      <a:pt x="3385079" y="11112"/>
                      <a:pt x="3457575" y="9525"/>
                    </a:cubicBezTo>
                    <a:cubicBezTo>
                      <a:pt x="3530071" y="7938"/>
                      <a:pt x="3601508" y="248708"/>
                      <a:pt x="3673475" y="247650"/>
                    </a:cubicBezTo>
                    <a:cubicBezTo>
                      <a:pt x="3745442" y="246592"/>
                      <a:pt x="3818467" y="4763"/>
                      <a:pt x="3889375" y="3175"/>
                    </a:cubicBezTo>
                    <a:cubicBezTo>
                      <a:pt x="3960283" y="1588"/>
                      <a:pt x="4098925" y="238125"/>
                      <a:pt x="4098925" y="238125"/>
                    </a:cubicBezTo>
                    <a:lnTo>
                      <a:pt x="4098925" y="238125"/>
                    </a:lnTo>
                  </a:path>
                </a:pathLst>
              </a:custGeom>
              <a:noFill/>
              <a:ln w="38100">
                <a:solidFill>
                  <a:srgbClr val="0000FF"/>
                </a:solidFill>
              </a:ln>
              <a:scene3d>
                <a:camera prst="orthographicFront">
                  <a:rot lat="300000" lon="21299997" rev="0"/>
                </a:camera>
                <a:lightRig rig="threePt" dir="t"/>
              </a:scene3d>
              <a:sp3d extrusionH="317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2264473" y="3625620"/>
                <a:ext cx="3071412" cy="91440"/>
                <a:chOff x="2245423" y="3597045"/>
                <a:chExt cx="3071412" cy="91440"/>
              </a:xfrm>
              <a:scene3d>
                <a:camera prst="orthographicFront">
                  <a:rot lat="300000" lon="21297752" rev="0"/>
                </a:camera>
                <a:lightRig rig="threePt" dir="t"/>
              </a:scene3d>
            </p:grpSpPr>
            <p:sp>
              <p:nvSpPr>
                <p:cNvPr id="34" name="Oval 33"/>
                <p:cNvSpPr>
                  <a:spLocks noChangeAspect="1"/>
                </p:cNvSpPr>
                <p:nvPr/>
              </p:nvSpPr>
              <p:spPr>
                <a:xfrm>
                  <a:off x="3518168" y="3597045"/>
                  <a:ext cx="92217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3084465" y="3597045"/>
                  <a:ext cx="92217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3951871" y="3597045"/>
                  <a:ext cx="92217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2660683" y="3601617"/>
                  <a:ext cx="82296" cy="82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>
                  <a:spLocks noChangeAspect="1"/>
                </p:cNvSpPr>
                <p:nvPr/>
              </p:nvSpPr>
              <p:spPr>
                <a:xfrm>
                  <a:off x="4385574" y="3597045"/>
                  <a:ext cx="92217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4819277" y="3601617"/>
                  <a:ext cx="82296" cy="82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5243061" y="3606189"/>
                  <a:ext cx="73774" cy="731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2245423" y="3606189"/>
                  <a:ext cx="73774" cy="731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040900" y="2845885"/>
              <a:ext cx="4098925" cy="260353"/>
              <a:chOff x="1054052" y="2845885"/>
              <a:chExt cx="4098925" cy="260353"/>
            </a:xfrm>
          </p:grpSpPr>
          <p:sp>
            <p:nvSpPr>
              <p:cNvPr id="10" name="Freeform: Shape 9"/>
              <p:cNvSpPr/>
              <p:nvPr/>
            </p:nvSpPr>
            <p:spPr>
              <a:xfrm>
                <a:off x="1054052" y="2845885"/>
                <a:ext cx="4098925" cy="260353"/>
              </a:xfrm>
              <a:custGeom>
                <a:avLst/>
                <a:gdLst>
                  <a:gd name="connsiteX0" fmla="*/ 0 w 4098925"/>
                  <a:gd name="connsiteY0" fmla="*/ 0 h 260353"/>
                  <a:gd name="connsiteX1" fmla="*/ 219075 w 4098925"/>
                  <a:gd name="connsiteY1" fmla="*/ 247650 h 260353"/>
                  <a:gd name="connsiteX2" fmla="*/ 431800 w 4098925"/>
                  <a:gd name="connsiteY2" fmla="*/ 12700 h 260353"/>
                  <a:gd name="connsiteX3" fmla="*/ 654050 w 4098925"/>
                  <a:gd name="connsiteY3" fmla="*/ 257175 h 260353"/>
                  <a:gd name="connsiteX4" fmla="*/ 863600 w 4098925"/>
                  <a:gd name="connsiteY4" fmla="*/ 19050 h 260353"/>
                  <a:gd name="connsiteX5" fmla="*/ 1085850 w 4098925"/>
                  <a:gd name="connsiteY5" fmla="*/ 257175 h 260353"/>
                  <a:gd name="connsiteX6" fmla="*/ 1298575 w 4098925"/>
                  <a:gd name="connsiteY6" fmla="*/ 19050 h 260353"/>
                  <a:gd name="connsiteX7" fmla="*/ 1517650 w 4098925"/>
                  <a:gd name="connsiteY7" fmla="*/ 254000 h 260353"/>
                  <a:gd name="connsiteX8" fmla="*/ 1727200 w 4098925"/>
                  <a:gd name="connsiteY8" fmla="*/ 22225 h 260353"/>
                  <a:gd name="connsiteX9" fmla="*/ 1952625 w 4098925"/>
                  <a:gd name="connsiteY9" fmla="*/ 257175 h 260353"/>
                  <a:gd name="connsiteX10" fmla="*/ 2162175 w 4098925"/>
                  <a:gd name="connsiteY10" fmla="*/ 22225 h 260353"/>
                  <a:gd name="connsiteX11" fmla="*/ 2378075 w 4098925"/>
                  <a:gd name="connsiteY11" fmla="*/ 260350 h 260353"/>
                  <a:gd name="connsiteX12" fmla="*/ 2590800 w 4098925"/>
                  <a:gd name="connsiteY12" fmla="*/ 22225 h 260353"/>
                  <a:gd name="connsiteX13" fmla="*/ 2806700 w 4098925"/>
                  <a:gd name="connsiteY13" fmla="*/ 260350 h 260353"/>
                  <a:gd name="connsiteX14" fmla="*/ 3025775 w 4098925"/>
                  <a:gd name="connsiteY14" fmla="*/ 15875 h 260353"/>
                  <a:gd name="connsiteX15" fmla="*/ 3238500 w 4098925"/>
                  <a:gd name="connsiteY15" fmla="*/ 257175 h 260353"/>
                  <a:gd name="connsiteX16" fmla="*/ 3457575 w 4098925"/>
                  <a:gd name="connsiteY16" fmla="*/ 9525 h 260353"/>
                  <a:gd name="connsiteX17" fmla="*/ 3673475 w 4098925"/>
                  <a:gd name="connsiteY17" fmla="*/ 247650 h 260353"/>
                  <a:gd name="connsiteX18" fmla="*/ 3889375 w 4098925"/>
                  <a:gd name="connsiteY18" fmla="*/ 3175 h 260353"/>
                  <a:gd name="connsiteX19" fmla="*/ 4098925 w 4098925"/>
                  <a:gd name="connsiteY19" fmla="*/ 238125 h 260353"/>
                  <a:gd name="connsiteX20" fmla="*/ 4098925 w 4098925"/>
                  <a:gd name="connsiteY20" fmla="*/ 238125 h 26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98925" h="260353">
                    <a:moveTo>
                      <a:pt x="0" y="0"/>
                    </a:moveTo>
                    <a:cubicBezTo>
                      <a:pt x="73554" y="122766"/>
                      <a:pt x="147108" y="245533"/>
                      <a:pt x="219075" y="247650"/>
                    </a:cubicBezTo>
                    <a:cubicBezTo>
                      <a:pt x="291042" y="249767"/>
                      <a:pt x="359304" y="11113"/>
                      <a:pt x="431800" y="12700"/>
                    </a:cubicBezTo>
                    <a:cubicBezTo>
                      <a:pt x="504296" y="14287"/>
                      <a:pt x="582083" y="256117"/>
                      <a:pt x="654050" y="257175"/>
                    </a:cubicBezTo>
                    <a:cubicBezTo>
                      <a:pt x="726017" y="258233"/>
                      <a:pt x="791633" y="19050"/>
                      <a:pt x="863600" y="19050"/>
                    </a:cubicBezTo>
                    <a:cubicBezTo>
                      <a:pt x="935567" y="19050"/>
                      <a:pt x="1013354" y="257175"/>
                      <a:pt x="1085850" y="257175"/>
                    </a:cubicBezTo>
                    <a:cubicBezTo>
                      <a:pt x="1158346" y="257175"/>
                      <a:pt x="1226608" y="19579"/>
                      <a:pt x="1298575" y="19050"/>
                    </a:cubicBezTo>
                    <a:cubicBezTo>
                      <a:pt x="1370542" y="18521"/>
                      <a:pt x="1446213" y="253471"/>
                      <a:pt x="1517650" y="254000"/>
                    </a:cubicBezTo>
                    <a:cubicBezTo>
                      <a:pt x="1589088" y="254529"/>
                      <a:pt x="1654704" y="21696"/>
                      <a:pt x="1727200" y="22225"/>
                    </a:cubicBezTo>
                    <a:cubicBezTo>
                      <a:pt x="1799696" y="22754"/>
                      <a:pt x="1880129" y="257175"/>
                      <a:pt x="1952625" y="257175"/>
                    </a:cubicBezTo>
                    <a:cubicBezTo>
                      <a:pt x="2025121" y="257175"/>
                      <a:pt x="2091267" y="21696"/>
                      <a:pt x="2162175" y="22225"/>
                    </a:cubicBezTo>
                    <a:cubicBezTo>
                      <a:pt x="2233083" y="22754"/>
                      <a:pt x="2306638" y="260350"/>
                      <a:pt x="2378075" y="260350"/>
                    </a:cubicBezTo>
                    <a:cubicBezTo>
                      <a:pt x="2449512" y="260350"/>
                      <a:pt x="2519363" y="22225"/>
                      <a:pt x="2590800" y="22225"/>
                    </a:cubicBezTo>
                    <a:cubicBezTo>
                      <a:pt x="2662237" y="22225"/>
                      <a:pt x="2734204" y="261408"/>
                      <a:pt x="2806700" y="260350"/>
                    </a:cubicBezTo>
                    <a:cubicBezTo>
                      <a:pt x="2879196" y="259292"/>
                      <a:pt x="2953808" y="16404"/>
                      <a:pt x="3025775" y="15875"/>
                    </a:cubicBezTo>
                    <a:cubicBezTo>
                      <a:pt x="3097742" y="15346"/>
                      <a:pt x="3166533" y="258233"/>
                      <a:pt x="3238500" y="257175"/>
                    </a:cubicBezTo>
                    <a:cubicBezTo>
                      <a:pt x="3310467" y="256117"/>
                      <a:pt x="3385079" y="11112"/>
                      <a:pt x="3457575" y="9525"/>
                    </a:cubicBezTo>
                    <a:cubicBezTo>
                      <a:pt x="3530071" y="7938"/>
                      <a:pt x="3601508" y="248708"/>
                      <a:pt x="3673475" y="247650"/>
                    </a:cubicBezTo>
                    <a:cubicBezTo>
                      <a:pt x="3745442" y="246592"/>
                      <a:pt x="3818467" y="4763"/>
                      <a:pt x="3889375" y="3175"/>
                    </a:cubicBezTo>
                    <a:cubicBezTo>
                      <a:pt x="3960283" y="1588"/>
                      <a:pt x="4098925" y="238125"/>
                      <a:pt x="4098925" y="238125"/>
                    </a:cubicBezTo>
                    <a:lnTo>
                      <a:pt x="4098925" y="238125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  <a:scene3d>
                <a:camera prst="orthographicFront">
                  <a:rot lat="300000" lon="21300000" rev="0"/>
                </a:camera>
                <a:lightRig rig="threePt" dir="t"/>
              </a:scene3d>
              <a:sp3d extrusionH="317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1679992" y="2986899"/>
                <a:ext cx="3071412" cy="91440"/>
                <a:chOff x="2245423" y="3597045"/>
                <a:chExt cx="3071412" cy="91440"/>
              </a:xfrm>
              <a:scene3d>
                <a:camera prst="orthographicFront">
                  <a:rot lat="300000" lon="21297752" rev="0"/>
                </a:camera>
                <a:lightRig rig="threePt" dir="t"/>
              </a:scene3d>
            </p:grpSpPr>
            <p:sp>
              <p:nvSpPr>
                <p:cNvPr id="45" name="Oval 44"/>
                <p:cNvSpPr>
                  <a:spLocks noChangeAspect="1"/>
                </p:cNvSpPr>
                <p:nvPr/>
              </p:nvSpPr>
              <p:spPr>
                <a:xfrm>
                  <a:off x="3518168" y="3597045"/>
                  <a:ext cx="92217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>
                  <a:spLocks noChangeAspect="1"/>
                </p:cNvSpPr>
                <p:nvPr/>
              </p:nvSpPr>
              <p:spPr>
                <a:xfrm>
                  <a:off x="3084465" y="3597045"/>
                  <a:ext cx="92217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>
                  <a:spLocks noChangeAspect="1"/>
                </p:cNvSpPr>
                <p:nvPr/>
              </p:nvSpPr>
              <p:spPr>
                <a:xfrm>
                  <a:off x="3951871" y="3597045"/>
                  <a:ext cx="92217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>
                  <a:spLocks noChangeAspect="1"/>
                </p:cNvSpPr>
                <p:nvPr/>
              </p:nvSpPr>
              <p:spPr>
                <a:xfrm>
                  <a:off x="2660683" y="3601617"/>
                  <a:ext cx="82296" cy="82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>
                  <a:spLocks noChangeAspect="1"/>
                </p:cNvSpPr>
                <p:nvPr/>
              </p:nvSpPr>
              <p:spPr>
                <a:xfrm>
                  <a:off x="4385574" y="3597045"/>
                  <a:ext cx="92217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>
                  <a:spLocks noChangeAspect="1"/>
                </p:cNvSpPr>
                <p:nvPr/>
              </p:nvSpPr>
              <p:spPr>
                <a:xfrm>
                  <a:off x="4819277" y="3601617"/>
                  <a:ext cx="82296" cy="82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>
                  <a:spLocks noChangeAspect="1"/>
                </p:cNvSpPr>
                <p:nvPr/>
              </p:nvSpPr>
              <p:spPr>
                <a:xfrm>
                  <a:off x="5243061" y="3606189"/>
                  <a:ext cx="73774" cy="731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>
                  <a:spLocks noChangeAspect="1"/>
                </p:cNvSpPr>
                <p:nvPr/>
              </p:nvSpPr>
              <p:spPr>
                <a:xfrm>
                  <a:off x="2245423" y="3606189"/>
                  <a:ext cx="73774" cy="731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4" name="Arrow: Down 93"/>
          <p:cNvSpPr/>
          <p:nvPr/>
        </p:nvSpPr>
        <p:spPr>
          <a:xfrm rot="19516335">
            <a:off x="5071292" y="1511856"/>
            <a:ext cx="266700" cy="573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50687" y="1973563"/>
            <a:ext cx="5074267" cy="2326866"/>
            <a:chOff x="6050687" y="1973563"/>
            <a:chExt cx="5074267" cy="2326866"/>
          </a:xfrm>
        </p:grpSpPr>
        <p:sp>
          <p:nvSpPr>
            <p:cNvPr id="54" name="Freeform: Shape 53"/>
            <p:cNvSpPr/>
            <p:nvPr/>
          </p:nvSpPr>
          <p:spPr>
            <a:xfrm>
              <a:off x="6050687" y="1973563"/>
              <a:ext cx="3886200" cy="1061133"/>
            </a:xfrm>
            <a:custGeom>
              <a:avLst/>
              <a:gdLst>
                <a:gd name="connsiteX0" fmla="*/ 0 w 3886200"/>
                <a:gd name="connsiteY0" fmla="*/ 0 h 1061133"/>
                <a:gd name="connsiteX1" fmla="*/ 231775 w 3886200"/>
                <a:gd name="connsiteY1" fmla="*/ 298450 h 1061133"/>
                <a:gd name="connsiteX2" fmla="*/ 425450 w 3886200"/>
                <a:gd name="connsiteY2" fmla="*/ 111125 h 1061133"/>
                <a:gd name="connsiteX3" fmla="*/ 657225 w 3886200"/>
                <a:gd name="connsiteY3" fmla="*/ 400050 h 1061133"/>
                <a:gd name="connsiteX4" fmla="*/ 866775 w 3886200"/>
                <a:gd name="connsiteY4" fmla="*/ 203200 h 1061133"/>
                <a:gd name="connsiteX5" fmla="*/ 1089025 w 3886200"/>
                <a:gd name="connsiteY5" fmla="*/ 498475 h 1061133"/>
                <a:gd name="connsiteX6" fmla="*/ 1295400 w 3886200"/>
                <a:gd name="connsiteY6" fmla="*/ 307975 h 1061133"/>
                <a:gd name="connsiteX7" fmla="*/ 1524000 w 3886200"/>
                <a:gd name="connsiteY7" fmla="*/ 603250 h 1061133"/>
                <a:gd name="connsiteX8" fmla="*/ 1727200 w 3886200"/>
                <a:gd name="connsiteY8" fmla="*/ 406400 h 1061133"/>
                <a:gd name="connsiteX9" fmla="*/ 1962150 w 3886200"/>
                <a:gd name="connsiteY9" fmla="*/ 692150 h 1061133"/>
                <a:gd name="connsiteX10" fmla="*/ 2162175 w 3886200"/>
                <a:gd name="connsiteY10" fmla="*/ 501650 h 1061133"/>
                <a:gd name="connsiteX11" fmla="*/ 2393950 w 3886200"/>
                <a:gd name="connsiteY11" fmla="*/ 790575 h 1061133"/>
                <a:gd name="connsiteX12" fmla="*/ 2590800 w 3886200"/>
                <a:gd name="connsiteY12" fmla="*/ 593725 h 1061133"/>
                <a:gd name="connsiteX13" fmla="*/ 2825750 w 3886200"/>
                <a:gd name="connsiteY13" fmla="*/ 876300 h 1061133"/>
                <a:gd name="connsiteX14" fmla="*/ 3019425 w 3886200"/>
                <a:gd name="connsiteY14" fmla="*/ 685800 h 1061133"/>
                <a:gd name="connsiteX15" fmla="*/ 3260725 w 3886200"/>
                <a:gd name="connsiteY15" fmla="*/ 971550 h 1061133"/>
                <a:gd name="connsiteX16" fmla="*/ 3451225 w 3886200"/>
                <a:gd name="connsiteY16" fmla="*/ 774700 h 1061133"/>
                <a:gd name="connsiteX17" fmla="*/ 3686175 w 3886200"/>
                <a:gd name="connsiteY17" fmla="*/ 1060450 h 1061133"/>
                <a:gd name="connsiteX18" fmla="*/ 3886200 w 3886200"/>
                <a:gd name="connsiteY18" fmla="*/ 860425 h 1061133"/>
                <a:gd name="connsiteX19" fmla="*/ 3886200 w 3886200"/>
                <a:gd name="connsiteY19" fmla="*/ 860425 h 106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86200" h="1061133">
                  <a:moveTo>
                    <a:pt x="0" y="0"/>
                  </a:moveTo>
                  <a:cubicBezTo>
                    <a:pt x="80433" y="139964"/>
                    <a:pt x="160867" y="279929"/>
                    <a:pt x="231775" y="298450"/>
                  </a:cubicBezTo>
                  <a:cubicBezTo>
                    <a:pt x="302683" y="316971"/>
                    <a:pt x="354542" y="94192"/>
                    <a:pt x="425450" y="111125"/>
                  </a:cubicBezTo>
                  <a:cubicBezTo>
                    <a:pt x="496358" y="128058"/>
                    <a:pt x="583671" y="384704"/>
                    <a:pt x="657225" y="400050"/>
                  </a:cubicBezTo>
                  <a:cubicBezTo>
                    <a:pt x="730779" y="415396"/>
                    <a:pt x="794808" y="186796"/>
                    <a:pt x="866775" y="203200"/>
                  </a:cubicBezTo>
                  <a:cubicBezTo>
                    <a:pt x="938742" y="219604"/>
                    <a:pt x="1017588" y="481013"/>
                    <a:pt x="1089025" y="498475"/>
                  </a:cubicBezTo>
                  <a:cubicBezTo>
                    <a:pt x="1160462" y="515937"/>
                    <a:pt x="1222904" y="290513"/>
                    <a:pt x="1295400" y="307975"/>
                  </a:cubicBezTo>
                  <a:cubicBezTo>
                    <a:pt x="1367896" y="325437"/>
                    <a:pt x="1452033" y="586846"/>
                    <a:pt x="1524000" y="603250"/>
                  </a:cubicBezTo>
                  <a:cubicBezTo>
                    <a:pt x="1595967" y="619654"/>
                    <a:pt x="1654175" y="391583"/>
                    <a:pt x="1727200" y="406400"/>
                  </a:cubicBezTo>
                  <a:cubicBezTo>
                    <a:pt x="1800225" y="421217"/>
                    <a:pt x="1889654" y="676275"/>
                    <a:pt x="1962150" y="692150"/>
                  </a:cubicBezTo>
                  <a:cubicBezTo>
                    <a:pt x="2034646" y="708025"/>
                    <a:pt x="2090208" y="485246"/>
                    <a:pt x="2162175" y="501650"/>
                  </a:cubicBezTo>
                  <a:cubicBezTo>
                    <a:pt x="2234142" y="518054"/>
                    <a:pt x="2322513" y="775229"/>
                    <a:pt x="2393950" y="790575"/>
                  </a:cubicBezTo>
                  <a:cubicBezTo>
                    <a:pt x="2465387" y="805921"/>
                    <a:pt x="2518833" y="579438"/>
                    <a:pt x="2590800" y="593725"/>
                  </a:cubicBezTo>
                  <a:cubicBezTo>
                    <a:pt x="2662767" y="608012"/>
                    <a:pt x="2754313" y="860954"/>
                    <a:pt x="2825750" y="876300"/>
                  </a:cubicBezTo>
                  <a:cubicBezTo>
                    <a:pt x="2897187" y="891646"/>
                    <a:pt x="2946929" y="669925"/>
                    <a:pt x="3019425" y="685800"/>
                  </a:cubicBezTo>
                  <a:cubicBezTo>
                    <a:pt x="3091921" y="701675"/>
                    <a:pt x="3188758" y="956733"/>
                    <a:pt x="3260725" y="971550"/>
                  </a:cubicBezTo>
                  <a:cubicBezTo>
                    <a:pt x="3332692" y="986367"/>
                    <a:pt x="3380317" y="759883"/>
                    <a:pt x="3451225" y="774700"/>
                  </a:cubicBezTo>
                  <a:cubicBezTo>
                    <a:pt x="3522133" y="789517"/>
                    <a:pt x="3613679" y="1046163"/>
                    <a:pt x="3686175" y="1060450"/>
                  </a:cubicBezTo>
                  <a:cubicBezTo>
                    <a:pt x="3758671" y="1074737"/>
                    <a:pt x="3886200" y="860425"/>
                    <a:pt x="3886200" y="860425"/>
                  </a:cubicBezTo>
                  <a:lnTo>
                    <a:pt x="3886200" y="860425"/>
                  </a:lnTo>
                </a:path>
              </a:pathLst>
            </a:custGeom>
            <a:noFill/>
            <a:ln w="38100">
              <a:solidFill>
                <a:srgbClr val="C000C0"/>
              </a:solidFill>
            </a:ln>
            <a:scene3d>
              <a:camera prst="orthographicFront">
                <a:rot lat="300000" lon="21300000" rev="0"/>
              </a:camera>
              <a:lightRig rig="threePt" dir="t"/>
            </a:scene3d>
            <a:sp3d extrusionH="317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6347704" y="2289996"/>
              <a:ext cx="3886200" cy="1061133"/>
            </a:xfrm>
            <a:custGeom>
              <a:avLst/>
              <a:gdLst>
                <a:gd name="connsiteX0" fmla="*/ 0 w 3886200"/>
                <a:gd name="connsiteY0" fmla="*/ 0 h 1061133"/>
                <a:gd name="connsiteX1" fmla="*/ 231775 w 3886200"/>
                <a:gd name="connsiteY1" fmla="*/ 298450 h 1061133"/>
                <a:gd name="connsiteX2" fmla="*/ 425450 w 3886200"/>
                <a:gd name="connsiteY2" fmla="*/ 111125 h 1061133"/>
                <a:gd name="connsiteX3" fmla="*/ 657225 w 3886200"/>
                <a:gd name="connsiteY3" fmla="*/ 400050 h 1061133"/>
                <a:gd name="connsiteX4" fmla="*/ 866775 w 3886200"/>
                <a:gd name="connsiteY4" fmla="*/ 203200 h 1061133"/>
                <a:gd name="connsiteX5" fmla="*/ 1089025 w 3886200"/>
                <a:gd name="connsiteY5" fmla="*/ 498475 h 1061133"/>
                <a:gd name="connsiteX6" fmla="*/ 1295400 w 3886200"/>
                <a:gd name="connsiteY6" fmla="*/ 307975 h 1061133"/>
                <a:gd name="connsiteX7" fmla="*/ 1524000 w 3886200"/>
                <a:gd name="connsiteY7" fmla="*/ 603250 h 1061133"/>
                <a:gd name="connsiteX8" fmla="*/ 1727200 w 3886200"/>
                <a:gd name="connsiteY8" fmla="*/ 406400 h 1061133"/>
                <a:gd name="connsiteX9" fmla="*/ 1962150 w 3886200"/>
                <a:gd name="connsiteY9" fmla="*/ 692150 h 1061133"/>
                <a:gd name="connsiteX10" fmla="*/ 2162175 w 3886200"/>
                <a:gd name="connsiteY10" fmla="*/ 501650 h 1061133"/>
                <a:gd name="connsiteX11" fmla="*/ 2393950 w 3886200"/>
                <a:gd name="connsiteY11" fmla="*/ 790575 h 1061133"/>
                <a:gd name="connsiteX12" fmla="*/ 2590800 w 3886200"/>
                <a:gd name="connsiteY12" fmla="*/ 593725 h 1061133"/>
                <a:gd name="connsiteX13" fmla="*/ 2825750 w 3886200"/>
                <a:gd name="connsiteY13" fmla="*/ 876300 h 1061133"/>
                <a:gd name="connsiteX14" fmla="*/ 3019425 w 3886200"/>
                <a:gd name="connsiteY14" fmla="*/ 685800 h 1061133"/>
                <a:gd name="connsiteX15" fmla="*/ 3260725 w 3886200"/>
                <a:gd name="connsiteY15" fmla="*/ 971550 h 1061133"/>
                <a:gd name="connsiteX16" fmla="*/ 3451225 w 3886200"/>
                <a:gd name="connsiteY16" fmla="*/ 774700 h 1061133"/>
                <a:gd name="connsiteX17" fmla="*/ 3686175 w 3886200"/>
                <a:gd name="connsiteY17" fmla="*/ 1060450 h 1061133"/>
                <a:gd name="connsiteX18" fmla="*/ 3886200 w 3886200"/>
                <a:gd name="connsiteY18" fmla="*/ 860425 h 1061133"/>
                <a:gd name="connsiteX19" fmla="*/ 3886200 w 3886200"/>
                <a:gd name="connsiteY19" fmla="*/ 860425 h 106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86200" h="1061133">
                  <a:moveTo>
                    <a:pt x="0" y="0"/>
                  </a:moveTo>
                  <a:cubicBezTo>
                    <a:pt x="80433" y="139964"/>
                    <a:pt x="160867" y="279929"/>
                    <a:pt x="231775" y="298450"/>
                  </a:cubicBezTo>
                  <a:cubicBezTo>
                    <a:pt x="302683" y="316971"/>
                    <a:pt x="354542" y="94192"/>
                    <a:pt x="425450" y="111125"/>
                  </a:cubicBezTo>
                  <a:cubicBezTo>
                    <a:pt x="496358" y="128058"/>
                    <a:pt x="583671" y="384704"/>
                    <a:pt x="657225" y="400050"/>
                  </a:cubicBezTo>
                  <a:cubicBezTo>
                    <a:pt x="730779" y="415396"/>
                    <a:pt x="794808" y="186796"/>
                    <a:pt x="866775" y="203200"/>
                  </a:cubicBezTo>
                  <a:cubicBezTo>
                    <a:pt x="938742" y="219604"/>
                    <a:pt x="1017588" y="481013"/>
                    <a:pt x="1089025" y="498475"/>
                  </a:cubicBezTo>
                  <a:cubicBezTo>
                    <a:pt x="1160462" y="515937"/>
                    <a:pt x="1222904" y="290513"/>
                    <a:pt x="1295400" y="307975"/>
                  </a:cubicBezTo>
                  <a:cubicBezTo>
                    <a:pt x="1367896" y="325437"/>
                    <a:pt x="1452033" y="586846"/>
                    <a:pt x="1524000" y="603250"/>
                  </a:cubicBezTo>
                  <a:cubicBezTo>
                    <a:pt x="1595967" y="619654"/>
                    <a:pt x="1654175" y="391583"/>
                    <a:pt x="1727200" y="406400"/>
                  </a:cubicBezTo>
                  <a:cubicBezTo>
                    <a:pt x="1800225" y="421217"/>
                    <a:pt x="1889654" y="676275"/>
                    <a:pt x="1962150" y="692150"/>
                  </a:cubicBezTo>
                  <a:cubicBezTo>
                    <a:pt x="2034646" y="708025"/>
                    <a:pt x="2090208" y="485246"/>
                    <a:pt x="2162175" y="501650"/>
                  </a:cubicBezTo>
                  <a:cubicBezTo>
                    <a:pt x="2234142" y="518054"/>
                    <a:pt x="2322513" y="775229"/>
                    <a:pt x="2393950" y="790575"/>
                  </a:cubicBezTo>
                  <a:cubicBezTo>
                    <a:pt x="2465387" y="805921"/>
                    <a:pt x="2518833" y="579438"/>
                    <a:pt x="2590800" y="593725"/>
                  </a:cubicBezTo>
                  <a:cubicBezTo>
                    <a:pt x="2662767" y="608012"/>
                    <a:pt x="2754313" y="860954"/>
                    <a:pt x="2825750" y="876300"/>
                  </a:cubicBezTo>
                  <a:cubicBezTo>
                    <a:pt x="2897187" y="891646"/>
                    <a:pt x="2946929" y="669925"/>
                    <a:pt x="3019425" y="685800"/>
                  </a:cubicBezTo>
                  <a:cubicBezTo>
                    <a:pt x="3091921" y="701675"/>
                    <a:pt x="3188758" y="956733"/>
                    <a:pt x="3260725" y="971550"/>
                  </a:cubicBezTo>
                  <a:cubicBezTo>
                    <a:pt x="3332692" y="986367"/>
                    <a:pt x="3380317" y="759883"/>
                    <a:pt x="3451225" y="774700"/>
                  </a:cubicBezTo>
                  <a:cubicBezTo>
                    <a:pt x="3522133" y="789517"/>
                    <a:pt x="3613679" y="1046163"/>
                    <a:pt x="3686175" y="1060450"/>
                  </a:cubicBezTo>
                  <a:cubicBezTo>
                    <a:pt x="3758671" y="1074737"/>
                    <a:pt x="3886200" y="860425"/>
                    <a:pt x="3886200" y="860425"/>
                  </a:cubicBezTo>
                  <a:lnTo>
                    <a:pt x="3886200" y="860425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300000" lon="21300000" rev="0"/>
              </a:camera>
              <a:lightRig rig="threePt" dir="t"/>
            </a:scene3d>
            <a:sp3d extrusionH="317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644721" y="2606429"/>
              <a:ext cx="3886200" cy="1061133"/>
              <a:chOff x="6323848" y="2654195"/>
              <a:chExt cx="3886200" cy="1061133"/>
            </a:xfrm>
          </p:grpSpPr>
          <p:sp>
            <p:nvSpPr>
              <p:cNvPr id="12" name="Freeform: Shape 11"/>
              <p:cNvSpPr/>
              <p:nvPr/>
            </p:nvSpPr>
            <p:spPr>
              <a:xfrm>
                <a:off x="6323848" y="2654195"/>
                <a:ext cx="3886200" cy="1061133"/>
              </a:xfrm>
              <a:custGeom>
                <a:avLst/>
                <a:gdLst>
                  <a:gd name="connsiteX0" fmla="*/ 0 w 3886200"/>
                  <a:gd name="connsiteY0" fmla="*/ 0 h 1061133"/>
                  <a:gd name="connsiteX1" fmla="*/ 231775 w 3886200"/>
                  <a:gd name="connsiteY1" fmla="*/ 298450 h 1061133"/>
                  <a:gd name="connsiteX2" fmla="*/ 425450 w 3886200"/>
                  <a:gd name="connsiteY2" fmla="*/ 111125 h 1061133"/>
                  <a:gd name="connsiteX3" fmla="*/ 657225 w 3886200"/>
                  <a:gd name="connsiteY3" fmla="*/ 400050 h 1061133"/>
                  <a:gd name="connsiteX4" fmla="*/ 866775 w 3886200"/>
                  <a:gd name="connsiteY4" fmla="*/ 203200 h 1061133"/>
                  <a:gd name="connsiteX5" fmla="*/ 1089025 w 3886200"/>
                  <a:gd name="connsiteY5" fmla="*/ 498475 h 1061133"/>
                  <a:gd name="connsiteX6" fmla="*/ 1295400 w 3886200"/>
                  <a:gd name="connsiteY6" fmla="*/ 307975 h 1061133"/>
                  <a:gd name="connsiteX7" fmla="*/ 1524000 w 3886200"/>
                  <a:gd name="connsiteY7" fmla="*/ 603250 h 1061133"/>
                  <a:gd name="connsiteX8" fmla="*/ 1727200 w 3886200"/>
                  <a:gd name="connsiteY8" fmla="*/ 406400 h 1061133"/>
                  <a:gd name="connsiteX9" fmla="*/ 1962150 w 3886200"/>
                  <a:gd name="connsiteY9" fmla="*/ 692150 h 1061133"/>
                  <a:gd name="connsiteX10" fmla="*/ 2162175 w 3886200"/>
                  <a:gd name="connsiteY10" fmla="*/ 501650 h 1061133"/>
                  <a:gd name="connsiteX11" fmla="*/ 2393950 w 3886200"/>
                  <a:gd name="connsiteY11" fmla="*/ 790575 h 1061133"/>
                  <a:gd name="connsiteX12" fmla="*/ 2590800 w 3886200"/>
                  <a:gd name="connsiteY12" fmla="*/ 593725 h 1061133"/>
                  <a:gd name="connsiteX13" fmla="*/ 2825750 w 3886200"/>
                  <a:gd name="connsiteY13" fmla="*/ 876300 h 1061133"/>
                  <a:gd name="connsiteX14" fmla="*/ 3019425 w 3886200"/>
                  <a:gd name="connsiteY14" fmla="*/ 685800 h 1061133"/>
                  <a:gd name="connsiteX15" fmla="*/ 3260725 w 3886200"/>
                  <a:gd name="connsiteY15" fmla="*/ 971550 h 1061133"/>
                  <a:gd name="connsiteX16" fmla="*/ 3451225 w 3886200"/>
                  <a:gd name="connsiteY16" fmla="*/ 774700 h 1061133"/>
                  <a:gd name="connsiteX17" fmla="*/ 3686175 w 3886200"/>
                  <a:gd name="connsiteY17" fmla="*/ 1060450 h 1061133"/>
                  <a:gd name="connsiteX18" fmla="*/ 3886200 w 3886200"/>
                  <a:gd name="connsiteY18" fmla="*/ 860425 h 1061133"/>
                  <a:gd name="connsiteX19" fmla="*/ 3886200 w 3886200"/>
                  <a:gd name="connsiteY19" fmla="*/ 860425 h 106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886200" h="1061133">
                    <a:moveTo>
                      <a:pt x="0" y="0"/>
                    </a:moveTo>
                    <a:cubicBezTo>
                      <a:pt x="80433" y="139964"/>
                      <a:pt x="160867" y="279929"/>
                      <a:pt x="231775" y="298450"/>
                    </a:cubicBezTo>
                    <a:cubicBezTo>
                      <a:pt x="302683" y="316971"/>
                      <a:pt x="354542" y="94192"/>
                      <a:pt x="425450" y="111125"/>
                    </a:cubicBezTo>
                    <a:cubicBezTo>
                      <a:pt x="496358" y="128058"/>
                      <a:pt x="583671" y="384704"/>
                      <a:pt x="657225" y="400050"/>
                    </a:cubicBezTo>
                    <a:cubicBezTo>
                      <a:pt x="730779" y="415396"/>
                      <a:pt x="794808" y="186796"/>
                      <a:pt x="866775" y="203200"/>
                    </a:cubicBezTo>
                    <a:cubicBezTo>
                      <a:pt x="938742" y="219604"/>
                      <a:pt x="1017588" y="481013"/>
                      <a:pt x="1089025" y="498475"/>
                    </a:cubicBezTo>
                    <a:cubicBezTo>
                      <a:pt x="1160462" y="515937"/>
                      <a:pt x="1222904" y="290513"/>
                      <a:pt x="1295400" y="307975"/>
                    </a:cubicBezTo>
                    <a:cubicBezTo>
                      <a:pt x="1367896" y="325437"/>
                      <a:pt x="1452033" y="586846"/>
                      <a:pt x="1524000" y="603250"/>
                    </a:cubicBezTo>
                    <a:cubicBezTo>
                      <a:pt x="1595967" y="619654"/>
                      <a:pt x="1654175" y="391583"/>
                      <a:pt x="1727200" y="406400"/>
                    </a:cubicBezTo>
                    <a:cubicBezTo>
                      <a:pt x="1800225" y="421217"/>
                      <a:pt x="1889654" y="676275"/>
                      <a:pt x="1962150" y="692150"/>
                    </a:cubicBezTo>
                    <a:cubicBezTo>
                      <a:pt x="2034646" y="708025"/>
                      <a:pt x="2090208" y="485246"/>
                      <a:pt x="2162175" y="501650"/>
                    </a:cubicBezTo>
                    <a:cubicBezTo>
                      <a:pt x="2234142" y="518054"/>
                      <a:pt x="2322513" y="775229"/>
                      <a:pt x="2393950" y="790575"/>
                    </a:cubicBezTo>
                    <a:cubicBezTo>
                      <a:pt x="2465387" y="805921"/>
                      <a:pt x="2518833" y="579438"/>
                      <a:pt x="2590800" y="593725"/>
                    </a:cubicBezTo>
                    <a:cubicBezTo>
                      <a:pt x="2662767" y="608012"/>
                      <a:pt x="2754313" y="860954"/>
                      <a:pt x="2825750" y="876300"/>
                    </a:cubicBezTo>
                    <a:cubicBezTo>
                      <a:pt x="2897187" y="891646"/>
                      <a:pt x="2946929" y="669925"/>
                      <a:pt x="3019425" y="685800"/>
                    </a:cubicBezTo>
                    <a:cubicBezTo>
                      <a:pt x="3091921" y="701675"/>
                      <a:pt x="3188758" y="956733"/>
                      <a:pt x="3260725" y="971550"/>
                    </a:cubicBezTo>
                    <a:cubicBezTo>
                      <a:pt x="3332692" y="986367"/>
                      <a:pt x="3380317" y="759883"/>
                      <a:pt x="3451225" y="774700"/>
                    </a:cubicBezTo>
                    <a:cubicBezTo>
                      <a:pt x="3522133" y="789517"/>
                      <a:pt x="3613679" y="1046163"/>
                      <a:pt x="3686175" y="1060450"/>
                    </a:cubicBezTo>
                    <a:cubicBezTo>
                      <a:pt x="3758671" y="1074737"/>
                      <a:pt x="3886200" y="860425"/>
                      <a:pt x="3886200" y="860425"/>
                    </a:cubicBezTo>
                    <a:lnTo>
                      <a:pt x="3886200" y="860425"/>
                    </a:lnTo>
                  </a:path>
                </a:pathLst>
              </a:custGeom>
              <a:noFill/>
              <a:ln w="38100">
                <a:solidFill>
                  <a:srgbClr val="007F00"/>
                </a:solidFill>
              </a:ln>
              <a:scene3d>
                <a:camera prst="orthographicFront">
                  <a:rot lat="300000" lon="21300000" rev="0"/>
                </a:camera>
                <a:lightRig rig="threePt" dir="t"/>
              </a:scene3d>
              <a:sp3d extrusionH="317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 rot="720000">
                <a:off x="6921780" y="3272775"/>
                <a:ext cx="3154680" cy="91440"/>
                <a:chOff x="2245423" y="3597045"/>
                <a:chExt cx="3071412" cy="91440"/>
              </a:xfrm>
              <a:effectLst>
                <a:outerShdw blurRad="38100" dist="38100" dir="10800000" algn="br" rotWithShape="0">
                  <a:prstClr val="black">
                    <a:alpha val="75000"/>
                  </a:prstClr>
                </a:outerShdw>
              </a:effectLst>
              <a:scene3d>
                <a:camera prst="orthographicFront">
                  <a:rot lat="300000" lon="21297752" rev="0"/>
                </a:camera>
                <a:lightRig rig="threePt" dir="t"/>
              </a:scene3d>
            </p:grpSpPr>
            <p:sp>
              <p:nvSpPr>
                <p:cNvPr id="76" name="Oval 75"/>
                <p:cNvSpPr>
                  <a:spLocks noChangeAspect="1"/>
                </p:cNvSpPr>
                <p:nvPr/>
              </p:nvSpPr>
              <p:spPr>
                <a:xfrm>
                  <a:off x="3518168" y="3597045"/>
                  <a:ext cx="92217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>
                  <a:spLocks noChangeAspect="1"/>
                </p:cNvSpPr>
                <p:nvPr/>
              </p:nvSpPr>
              <p:spPr>
                <a:xfrm>
                  <a:off x="3084465" y="3597045"/>
                  <a:ext cx="92217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>
                  <a:spLocks noChangeAspect="1"/>
                </p:cNvSpPr>
                <p:nvPr/>
              </p:nvSpPr>
              <p:spPr>
                <a:xfrm>
                  <a:off x="3951871" y="3597045"/>
                  <a:ext cx="92217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>
                  <a:spLocks noChangeAspect="1"/>
                </p:cNvSpPr>
                <p:nvPr/>
              </p:nvSpPr>
              <p:spPr>
                <a:xfrm>
                  <a:off x="2660683" y="3601617"/>
                  <a:ext cx="82296" cy="82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>
                  <a:spLocks noChangeAspect="1"/>
                </p:cNvSpPr>
                <p:nvPr/>
              </p:nvSpPr>
              <p:spPr>
                <a:xfrm>
                  <a:off x="4385574" y="3597045"/>
                  <a:ext cx="92217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>
                  <a:spLocks noChangeAspect="1"/>
                </p:cNvSpPr>
                <p:nvPr/>
              </p:nvSpPr>
              <p:spPr>
                <a:xfrm>
                  <a:off x="4819277" y="3601617"/>
                  <a:ext cx="82296" cy="82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5243061" y="3606189"/>
                  <a:ext cx="73774" cy="731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>
                  <a:spLocks noChangeAspect="1"/>
                </p:cNvSpPr>
                <p:nvPr/>
              </p:nvSpPr>
              <p:spPr>
                <a:xfrm>
                  <a:off x="2245423" y="3606189"/>
                  <a:ext cx="73774" cy="731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" name="Group 2"/>
            <p:cNvGrpSpPr/>
            <p:nvPr/>
          </p:nvGrpSpPr>
          <p:grpSpPr>
            <a:xfrm>
              <a:off x="6941738" y="2922862"/>
              <a:ext cx="3886200" cy="1061133"/>
              <a:chOff x="6790519" y="2956727"/>
              <a:chExt cx="3886200" cy="1061133"/>
            </a:xfrm>
          </p:grpSpPr>
          <p:sp>
            <p:nvSpPr>
              <p:cNvPr id="55" name="Freeform: Shape 54"/>
              <p:cNvSpPr/>
              <p:nvPr/>
            </p:nvSpPr>
            <p:spPr>
              <a:xfrm>
                <a:off x="6790519" y="2956727"/>
                <a:ext cx="3886200" cy="1061133"/>
              </a:xfrm>
              <a:custGeom>
                <a:avLst/>
                <a:gdLst>
                  <a:gd name="connsiteX0" fmla="*/ 0 w 3886200"/>
                  <a:gd name="connsiteY0" fmla="*/ 0 h 1061133"/>
                  <a:gd name="connsiteX1" fmla="*/ 231775 w 3886200"/>
                  <a:gd name="connsiteY1" fmla="*/ 298450 h 1061133"/>
                  <a:gd name="connsiteX2" fmla="*/ 425450 w 3886200"/>
                  <a:gd name="connsiteY2" fmla="*/ 111125 h 1061133"/>
                  <a:gd name="connsiteX3" fmla="*/ 657225 w 3886200"/>
                  <a:gd name="connsiteY3" fmla="*/ 400050 h 1061133"/>
                  <a:gd name="connsiteX4" fmla="*/ 866775 w 3886200"/>
                  <a:gd name="connsiteY4" fmla="*/ 203200 h 1061133"/>
                  <a:gd name="connsiteX5" fmla="*/ 1089025 w 3886200"/>
                  <a:gd name="connsiteY5" fmla="*/ 498475 h 1061133"/>
                  <a:gd name="connsiteX6" fmla="*/ 1295400 w 3886200"/>
                  <a:gd name="connsiteY6" fmla="*/ 307975 h 1061133"/>
                  <a:gd name="connsiteX7" fmla="*/ 1524000 w 3886200"/>
                  <a:gd name="connsiteY7" fmla="*/ 603250 h 1061133"/>
                  <a:gd name="connsiteX8" fmla="*/ 1727200 w 3886200"/>
                  <a:gd name="connsiteY8" fmla="*/ 406400 h 1061133"/>
                  <a:gd name="connsiteX9" fmla="*/ 1962150 w 3886200"/>
                  <a:gd name="connsiteY9" fmla="*/ 692150 h 1061133"/>
                  <a:gd name="connsiteX10" fmla="*/ 2162175 w 3886200"/>
                  <a:gd name="connsiteY10" fmla="*/ 501650 h 1061133"/>
                  <a:gd name="connsiteX11" fmla="*/ 2393950 w 3886200"/>
                  <a:gd name="connsiteY11" fmla="*/ 790575 h 1061133"/>
                  <a:gd name="connsiteX12" fmla="*/ 2590800 w 3886200"/>
                  <a:gd name="connsiteY12" fmla="*/ 593725 h 1061133"/>
                  <a:gd name="connsiteX13" fmla="*/ 2825750 w 3886200"/>
                  <a:gd name="connsiteY13" fmla="*/ 876300 h 1061133"/>
                  <a:gd name="connsiteX14" fmla="*/ 3019425 w 3886200"/>
                  <a:gd name="connsiteY14" fmla="*/ 685800 h 1061133"/>
                  <a:gd name="connsiteX15" fmla="*/ 3260725 w 3886200"/>
                  <a:gd name="connsiteY15" fmla="*/ 971550 h 1061133"/>
                  <a:gd name="connsiteX16" fmla="*/ 3451225 w 3886200"/>
                  <a:gd name="connsiteY16" fmla="*/ 774700 h 1061133"/>
                  <a:gd name="connsiteX17" fmla="*/ 3686175 w 3886200"/>
                  <a:gd name="connsiteY17" fmla="*/ 1060450 h 1061133"/>
                  <a:gd name="connsiteX18" fmla="*/ 3886200 w 3886200"/>
                  <a:gd name="connsiteY18" fmla="*/ 860425 h 1061133"/>
                  <a:gd name="connsiteX19" fmla="*/ 3886200 w 3886200"/>
                  <a:gd name="connsiteY19" fmla="*/ 860425 h 106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886200" h="1061133">
                    <a:moveTo>
                      <a:pt x="0" y="0"/>
                    </a:moveTo>
                    <a:cubicBezTo>
                      <a:pt x="80433" y="139964"/>
                      <a:pt x="160867" y="279929"/>
                      <a:pt x="231775" y="298450"/>
                    </a:cubicBezTo>
                    <a:cubicBezTo>
                      <a:pt x="302683" y="316971"/>
                      <a:pt x="354542" y="94192"/>
                      <a:pt x="425450" y="111125"/>
                    </a:cubicBezTo>
                    <a:cubicBezTo>
                      <a:pt x="496358" y="128058"/>
                      <a:pt x="583671" y="384704"/>
                      <a:pt x="657225" y="400050"/>
                    </a:cubicBezTo>
                    <a:cubicBezTo>
                      <a:pt x="730779" y="415396"/>
                      <a:pt x="794808" y="186796"/>
                      <a:pt x="866775" y="203200"/>
                    </a:cubicBezTo>
                    <a:cubicBezTo>
                      <a:pt x="938742" y="219604"/>
                      <a:pt x="1017588" y="481013"/>
                      <a:pt x="1089025" y="498475"/>
                    </a:cubicBezTo>
                    <a:cubicBezTo>
                      <a:pt x="1160462" y="515937"/>
                      <a:pt x="1222904" y="290513"/>
                      <a:pt x="1295400" y="307975"/>
                    </a:cubicBezTo>
                    <a:cubicBezTo>
                      <a:pt x="1367896" y="325437"/>
                      <a:pt x="1452033" y="586846"/>
                      <a:pt x="1524000" y="603250"/>
                    </a:cubicBezTo>
                    <a:cubicBezTo>
                      <a:pt x="1595967" y="619654"/>
                      <a:pt x="1654175" y="391583"/>
                      <a:pt x="1727200" y="406400"/>
                    </a:cubicBezTo>
                    <a:cubicBezTo>
                      <a:pt x="1800225" y="421217"/>
                      <a:pt x="1889654" y="676275"/>
                      <a:pt x="1962150" y="692150"/>
                    </a:cubicBezTo>
                    <a:cubicBezTo>
                      <a:pt x="2034646" y="708025"/>
                      <a:pt x="2090208" y="485246"/>
                      <a:pt x="2162175" y="501650"/>
                    </a:cubicBezTo>
                    <a:cubicBezTo>
                      <a:pt x="2234142" y="518054"/>
                      <a:pt x="2322513" y="775229"/>
                      <a:pt x="2393950" y="790575"/>
                    </a:cubicBezTo>
                    <a:cubicBezTo>
                      <a:pt x="2465387" y="805921"/>
                      <a:pt x="2518833" y="579438"/>
                      <a:pt x="2590800" y="593725"/>
                    </a:cubicBezTo>
                    <a:cubicBezTo>
                      <a:pt x="2662767" y="608012"/>
                      <a:pt x="2754313" y="860954"/>
                      <a:pt x="2825750" y="876300"/>
                    </a:cubicBezTo>
                    <a:cubicBezTo>
                      <a:pt x="2897187" y="891646"/>
                      <a:pt x="2946929" y="669925"/>
                      <a:pt x="3019425" y="685800"/>
                    </a:cubicBezTo>
                    <a:cubicBezTo>
                      <a:pt x="3091921" y="701675"/>
                      <a:pt x="3188758" y="956733"/>
                      <a:pt x="3260725" y="971550"/>
                    </a:cubicBezTo>
                    <a:cubicBezTo>
                      <a:pt x="3332692" y="986367"/>
                      <a:pt x="3380317" y="759883"/>
                      <a:pt x="3451225" y="774700"/>
                    </a:cubicBezTo>
                    <a:cubicBezTo>
                      <a:pt x="3522133" y="789517"/>
                      <a:pt x="3613679" y="1046163"/>
                      <a:pt x="3686175" y="1060450"/>
                    </a:cubicBezTo>
                    <a:cubicBezTo>
                      <a:pt x="3758671" y="1074737"/>
                      <a:pt x="3886200" y="860425"/>
                      <a:pt x="3886200" y="860425"/>
                    </a:cubicBezTo>
                    <a:lnTo>
                      <a:pt x="3886200" y="860425"/>
                    </a:lnTo>
                  </a:path>
                </a:pathLst>
              </a:custGeom>
              <a:noFill/>
              <a:ln w="38100">
                <a:solidFill>
                  <a:srgbClr val="0000FF"/>
                </a:solidFill>
              </a:ln>
              <a:scene3d>
                <a:camera prst="orthographicFront">
                  <a:rot lat="300000" lon="21300000" rev="0"/>
                </a:camera>
                <a:lightRig rig="threePt" dir="t"/>
              </a:scene3d>
              <a:sp3d extrusionH="317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 rot="720000">
                <a:off x="7366902" y="3526601"/>
                <a:ext cx="3200400" cy="137922"/>
                <a:chOff x="1821383" y="2965538"/>
                <a:chExt cx="3151036" cy="137922"/>
              </a:xfrm>
              <a:effectLst>
                <a:outerShdw blurRad="38100" dist="50800" dir="10800000" algn="r" rotWithShape="0">
                  <a:prstClr val="black">
                    <a:alpha val="75000"/>
                  </a:prstClr>
                </a:outerShdw>
              </a:effectLst>
              <a:scene3d>
                <a:camera prst="orthographicFront">
                  <a:rot lat="300000" lon="21299997" rev="0"/>
                </a:camera>
                <a:lightRig rig="threePt" dir="t"/>
              </a:scene3d>
            </p:grpSpPr>
            <p:sp>
              <p:nvSpPr>
                <p:cNvPr id="58" name="Oval 57"/>
                <p:cNvSpPr>
                  <a:spLocks noChangeAspect="1"/>
                </p:cNvSpPr>
                <p:nvPr/>
              </p:nvSpPr>
              <p:spPr>
                <a:xfrm>
                  <a:off x="3110923" y="2965538"/>
                  <a:ext cx="138326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2677901" y="2965538"/>
                  <a:ext cx="138326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3543945" y="2965538"/>
                  <a:ext cx="138326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>
                  <a:spLocks noChangeAspect="1"/>
                </p:cNvSpPr>
                <p:nvPr/>
              </p:nvSpPr>
              <p:spPr>
                <a:xfrm>
                  <a:off x="2254404" y="2975063"/>
                  <a:ext cx="129104" cy="128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3976967" y="2965538"/>
                  <a:ext cx="138326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>
                  <a:spLocks noChangeAspect="1"/>
                </p:cNvSpPr>
                <p:nvPr/>
              </p:nvSpPr>
              <p:spPr>
                <a:xfrm>
                  <a:off x="4409989" y="2975063"/>
                  <a:ext cx="129104" cy="128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4852536" y="2975063"/>
                  <a:ext cx="119883" cy="11887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>
                  <a:spLocks noChangeAspect="1"/>
                </p:cNvSpPr>
                <p:nvPr/>
              </p:nvSpPr>
              <p:spPr>
                <a:xfrm>
                  <a:off x="1821383" y="2984588"/>
                  <a:ext cx="119883" cy="11887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7238754" y="3239296"/>
              <a:ext cx="3886200" cy="1061133"/>
              <a:chOff x="6036969" y="4014360"/>
              <a:chExt cx="3886200" cy="1061133"/>
            </a:xfrm>
          </p:grpSpPr>
          <p:sp>
            <p:nvSpPr>
              <p:cNvPr id="56" name="Freeform: Shape 55"/>
              <p:cNvSpPr/>
              <p:nvPr/>
            </p:nvSpPr>
            <p:spPr>
              <a:xfrm>
                <a:off x="6036969" y="4014360"/>
                <a:ext cx="3886200" cy="1061133"/>
              </a:xfrm>
              <a:custGeom>
                <a:avLst/>
                <a:gdLst>
                  <a:gd name="connsiteX0" fmla="*/ 0 w 3886200"/>
                  <a:gd name="connsiteY0" fmla="*/ 0 h 1061133"/>
                  <a:gd name="connsiteX1" fmla="*/ 231775 w 3886200"/>
                  <a:gd name="connsiteY1" fmla="*/ 298450 h 1061133"/>
                  <a:gd name="connsiteX2" fmla="*/ 425450 w 3886200"/>
                  <a:gd name="connsiteY2" fmla="*/ 111125 h 1061133"/>
                  <a:gd name="connsiteX3" fmla="*/ 657225 w 3886200"/>
                  <a:gd name="connsiteY3" fmla="*/ 400050 h 1061133"/>
                  <a:gd name="connsiteX4" fmla="*/ 866775 w 3886200"/>
                  <a:gd name="connsiteY4" fmla="*/ 203200 h 1061133"/>
                  <a:gd name="connsiteX5" fmla="*/ 1089025 w 3886200"/>
                  <a:gd name="connsiteY5" fmla="*/ 498475 h 1061133"/>
                  <a:gd name="connsiteX6" fmla="*/ 1295400 w 3886200"/>
                  <a:gd name="connsiteY6" fmla="*/ 307975 h 1061133"/>
                  <a:gd name="connsiteX7" fmla="*/ 1524000 w 3886200"/>
                  <a:gd name="connsiteY7" fmla="*/ 603250 h 1061133"/>
                  <a:gd name="connsiteX8" fmla="*/ 1727200 w 3886200"/>
                  <a:gd name="connsiteY8" fmla="*/ 406400 h 1061133"/>
                  <a:gd name="connsiteX9" fmla="*/ 1962150 w 3886200"/>
                  <a:gd name="connsiteY9" fmla="*/ 692150 h 1061133"/>
                  <a:gd name="connsiteX10" fmla="*/ 2162175 w 3886200"/>
                  <a:gd name="connsiteY10" fmla="*/ 501650 h 1061133"/>
                  <a:gd name="connsiteX11" fmla="*/ 2393950 w 3886200"/>
                  <a:gd name="connsiteY11" fmla="*/ 790575 h 1061133"/>
                  <a:gd name="connsiteX12" fmla="*/ 2590800 w 3886200"/>
                  <a:gd name="connsiteY12" fmla="*/ 593725 h 1061133"/>
                  <a:gd name="connsiteX13" fmla="*/ 2825750 w 3886200"/>
                  <a:gd name="connsiteY13" fmla="*/ 876300 h 1061133"/>
                  <a:gd name="connsiteX14" fmla="*/ 3019425 w 3886200"/>
                  <a:gd name="connsiteY14" fmla="*/ 685800 h 1061133"/>
                  <a:gd name="connsiteX15" fmla="*/ 3260725 w 3886200"/>
                  <a:gd name="connsiteY15" fmla="*/ 971550 h 1061133"/>
                  <a:gd name="connsiteX16" fmla="*/ 3451225 w 3886200"/>
                  <a:gd name="connsiteY16" fmla="*/ 774700 h 1061133"/>
                  <a:gd name="connsiteX17" fmla="*/ 3686175 w 3886200"/>
                  <a:gd name="connsiteY17" fmla="*/ 1060450 h 1061133"/>
                  <a:gd name="connsiteX18" fmla="*/ 3886200 w 3886200"/>
                  <a:gd name="connsiteY18" fmla="*/ 860425 h 1061133"/>
                  <a:gd name="connsiteX19" fmla="*/ 3886200 w 3886200"/>
                  <a:gd name="connsiteY19" fmla="*/ 860425 h 106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886200" h="1061133">
                    <a:moveTo>
                      <a:pt x="0" y="0"/>
                    </a:moveTo>
                    <a:cubicBezTo>
                      <a:pt x="80433" y="139964"/>
                      <a:pt x="160867" y="279929"/>
                      <a:pt x="231775" y="298450"/>
                    </a:cubicBezTo>
                    <a:cubicBezTo>
                      <a:pt x="302683" y="316971"/>
                      <a:pt x="354542" y="94192"/>
                      <a:pt x="425450" y="111125"/>
                    </a:cubicBezTo>
                    <a:cubicBezTo>
                      <a:pt x="496358" y="128058"/>
                      <a:pt x="583671" y="384704"/>
                      <a:pt x="657225" y="400050"/>
                    </a:cubicBezTo>
                    <a:cubicBezTo>
                      <a:pt x="730779" y="415396"/>
                      <a:pt x="794808" y="186796"/>
                      <a:pt x="866775" y="203200"/>
                    </a:cubicBezTo>
                    <a:cubicBezTo>
                      <a:pt x="938742" y="219604"/>
                      <a:pt x="1017588" y="481013"/>
                      <a:pt x="1089025" y="498475"/>
                    </a:cubicBezTo>
                    <a:cubicBezTo>
                      <a:pt x="1160462" y="515937"/>
                      <a:pt x="1222904" y="290513"/>
                      <a:pt x="1295400" y="307975"/>
                    </a:cubicBezTo>
                    <a:cubicBezTo>
                      <a:pt x="1367896" y="325437"/>
                      <a:pt x="1452033" y="586846"/>
                      <a:pt x="1524000" y="603250"/>
                    </a:cubicBezTo>
                    <a:cubicBezTo>
                      <a:pt x="1595967" y="619654"/>
                      <a:pt x="1654175" y="391583"/>
                      <a:pt x="1727200" y="406400"/>
                    </a:cubicBezTo>
                    <a:cubicBezTo>
                      <a:pt x="1800225" y="421217"/>
                      <a:pt x="1889654" y="676275"/>
                      <a:pt x="1962150" y="692150"/>
                    </a:cubicBezTo>
                    <a:cubicBezTo>
                      <a:pt x="2034646" y="708025"/>
                      <a:pt x="2090208" y="485246"/>
                      <a:pt x="2162175" y="501650"/>
                    </a:cubicBezTo>
                    <a:cubicBezTo>
                      <a:pt x="2234142" y="518054"/>
                      <a:pt x="2322513" y="775229"/>
                      <a:pt x="2393950" y="790575"/>
                    </a:cubicBezTo>
                    <a:cubicBezTo>
                      <a:pt x="2465387" y="805921"/>
                      <a:pt x="2518833" y="579438"/>
                      <a:pt x="2590800" y="593725"/>
                    </a:cubicBezTo>
                    <a:cubicBezTo>
                      <a:pt x="2662767" y="608012"/>
                      <a:pt x="2754313" y="860954"/>
                      <a:pt x="2825750" y="876300"/>
                    </a:cubicBezTo>
                    <a:cubicBezTo>
                      <a:pt x="2897187" y="891646"/>
                      <a:pt x="2946929" y="669925"/>
                      <a:pt x="3019425" y="685800"/>
                    </a:cubicBezTo>
                    <a:cubicBezTo>
                      <a:pt x="3091921" y="701675"/>
                      <a:pt x="3188758" y="956733"/>
                      <a:pt x="3260725" y="971550"/>
                    </a:cubicBezTo>
                    <a:cubicBezTo>
                      <a:pt x="3332692" y="986367"/>
                      <a:pt x="3380317" y="759883"/>
                      <a:pt x="3451225" y="774700"/>
                    </a:cubicBezTo>
                    <a:cubicBezTo>
                      <a:pt x="3522133" y="789517"/>
                      <a:pt x="3613679" y="1046163"/>
                      <a:pt x="3686175" y="1060450"/>
                    </a:cubicBezTo>
                    <a:cubicBezTo>
                      <a:pt x="3758671" y="1074737"/>
                      <a:pt x="3886200" y="860425"/>
                      <a:pt x="3886200" y="860425"/>
                    </a:cubicBezTo>
                    <a:lnTo>
                      <a:pt x="3886200" y="860425"/>
                    </a:lnTo>
                  </a:path>
                </a:pathLst>
              </a:custGeom>
              <a:noFill/>
              <a:ln w="38100">
                <a:solidFill>
                  <a:srgbClr val="00C0C0"/>
                </a:solidFill>
              </a:ln>
              <a:scene3d>
                <a:camera prst="orthographicFront">
                  <a:rot lat="300000" lon="21300000" rev="0"/>
                </a:camera>
                <a:lightRig rig="threePt" dir="t"/>
              </a:scene3d>
              <a:sp3d extrusionH="317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 rot="720000">
                <a:off x="6629511" y="4638016"/>
                <a:ext cx="3154680" cy="91440"/>
                <a:chOff x="2245423" y="3597045"/>
                <a:chExt cx="3071412" cy="91440"/>
              </a:xfrm>
              <a:effectLst>
                <a:outerShdw blurRad="38100" dist="38100" dir="10800000" algn="br" rotWithShape="0">
                  <a:prstClr val="black">
                    <a:alpha val="75000"/>
                  </a:prstClr>
                </a:outerShdw>
              </a:effectLst>
              <a:scene3d>
                <a:camera prst="orthographicFront">
                  <a:rot lat="300000" lon="21297752" rev="0"/>
                </a:camera>
                <a:lightRig rig="threePt" dir="t"/>
              </a:scene3d>
            </p:grpSpPr>
            <p:sp>
              <p:nvSpPr>
                <p:cNvPr id="67" name="Oval 66"/>
                <p:cNvSpPr>
                  <a:spLocks noChangeAspect="1"/>
                </p:cNvSpPr>
                <p:nvPr/>
              </p:nvSpPr>
              <p:spPr>
                <a:xfrm>
                  <a:off x="3518168" y="3597045"/>
                  <a:ext cx="92217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3084465" y="3597045"/>
                  <a:ext cx="92217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>
                  <a:spLocks noChangeAspect="1"/>
                </p:cNvSpPr>
                <p:nvPr/>
              </p:nvSpPr>
              <p:spPr>
                <a:xfrm>
                  <a:off x="3951871" y="3597045"/>
                  <a:ext cx="92217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>
                  <a:spLocks noChangeAspect="1"/>
                </p:cNvSpPr>
                <p:nvPr/>
              </p:nvSpPr>
              <p:spPr>
                <a:xfrm>
                  <a:off x="2660683" y="3601617"/>
                  <a:ext cx="82296" cy="82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>
                  <a:spLocks noChangeAspect="1"/>
                </p:cNvSpPr>
                <p:nvPr/>
              </p:nvSpPr>
              <p:spPr>
                <a:xfrm>
                  <a:off x="4385574" y="3597045"/>
                  <a:ext cx="92217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>
                  <a:spLocks noChangeAspect="1"/>
                </p:cNvSpPr>
                <p:nvPr/>
              </p:nvSpPr>
              <p:spPr>
                <a:xfrm>
                  <a:off x="4819277" y="3601617"/>
                  <a:ext cx="82296" cy="82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>
                  <a:spLocks noChangeAspect="1"/>
                </p:cNvSpPr>
                <p:nvPr/>
              </p:nvSpPr>
              <p:spPr>
                <a:xfrm>
                  <a:off x="5243061" y="3606189"/>
                  <a:ext cx="73774" cy="731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>
                  <a:off x="2245423" y="3606189"/>
                  <a:ext cx="73774" cy="731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>
                  <a:bevelT w="69850"/>
                  <a:bevelB w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860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Genkina, Dina (Assoc)</dc:creator>
  <cp:lastModifiedBy>Genkina, Dina (Assoc)</cp:lastModifiedBy>
  <cp:revision>18</cp:revision>
  <dcterms:created xsi:type="dcterms:W3CDTF">2017-05-31T18:16:29Z</dcterms:created>
  <dcterms:modified xsi:type="dcterms:W3CDTF">2017-06-01T22:40:00Z</dcterms:modified>
</cp:coreProperties>
</file>