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48" d="100"/>
          <a:sy n="148" d="100"/>
        </p:scale>
        <p:origin x="-2124" y="-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5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7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6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7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06A0-2D27-4EED-8823-79499930175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463094" y="651788"/>
            <a:ext cx="5844001" cy="4572001"/>
            <a:chOff x="4463094" y="651788"/>
            <a:chExt cx="5844001" cy="4572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91" t="4313" r="15387" b="50253"/>
            <a:stretch/>
          </p:blipFill>
          <p:spPr>
            <a:xfrm>
              <a:off x="4820695" y="651788"/>
              <a:ext cx="5486400" cy="4572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842234">
              <a:off x="9235858" y="4553401"/>
              <a:ext cx="923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 3-D MOT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66386" y="4901493"/>
              <a:ext cx="1046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Rotatable flag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02955" y="2278805"/>
              <a:ext cx="836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Gate valve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7022770">
              <a:off x="4724198" y="2948151"/>
              <a:ext cx="605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 oven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54868" y="1008992"/>
              <a:ext cx="689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Rb</a:t>
              </a:r>
              <a:r>
                <a:rPr lang="en-US" sz="1200" dirty="0" smtClean="0"/>
                <a:t> oven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74291" y="1343197"/>
              <a:ext cx="784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Ion pump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94" y="1565631"/>
              <a:ext cx="875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Push beam</a:t>
              </a:r>
            </a:p>
            <a:p>
              <a:r>
                <a:rPr lang="en-US" sz="1200" dirty="0" smtClean="0"/>
                <a:t>optics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6448" y="3746893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Cell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7199586" y="1565631"/>
              <a:ext cx="756862" cy="713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22883" y="4669010"/>
              <a:ext cx="12884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Mounting crosses</a:t>
              </a:r>
              <a:endParaRPr lang="en-US" sz="12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7304690" y="4246179"/>
              <a:ext cx="651758" cy="5842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906814" y="2937788"/>
              <a:ext cx="290050" cy="18926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158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30"/>
            <a:ext cx="12192000" cy="63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3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74274" y="1575163"/>
            <a:ext cx="5486400" cy="3079242"/>
            <a:chOff x="3174274" y="1575163"/>
            <a:chExt cx="5486400" cy="3079242"/>
          </a:xfrm>
        </p:grpSpPr>
        <p:grpSp>
          <p:nvGrpSpPr>
            <p:cNvPr id="24" name="Group 23"/>
            <p:cNvGrpSpPr/>
            <p:nvPr/>
          </p:nvGrpSpPr>
          <p:grpSpPr>
            <a:xfrm>
              <a:off x="3174274" y="1575163"/>
              <a:ext cx="5486400" cy="3079242"/>
              <a:chOff x="3174274" y="1575163"/>
              <a:chExt cx="5486400" cy="307924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4274" y="1575163"/>
                <a:ext cx="5486400" cy="3079242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368625" y="1802674"/>
                <a:ext cx="6487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Clamps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225594" y="3398223"/>
                <a:ext cx="957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Mini </a:t>
                </a:r>
                <a:r>
                  <a:rPr lang="en-US" sz="1200" b="1" dirty="0" err="1" smtClean="0">
                    <a:solidFill>
                      <a:schemeClr val="bg1"/>
                    </a:solidFill>
                  </a:rPr>
                  <a:t>conflat</a:t>
                </a:r>
                <a:endParaRPr lang="en-US" sz="1200" b="1" dirty="0" smtClean="0">
                  <a:solidFill>
                    <a:schemeClr val="bg1"/>
                  </a:solidFill>
                </a:endParaRPr>
              </a:p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connector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" name="Straight Arrow Connector 5"/>
              <p:cNvCxnSpPr>
                <a:stCxn id="3" idx="3"/>
              </p:cNvCxnSpPr>
              <p:nvPr/>
            </p:nvCxnSpPr>
            <p:spPr>
              <a:xfrm>
                <a:off x="6017392" y="1941174"/>
                <a:ext cx="877481" cy="14572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3" idx="1"/>
              </p:cNvCxnSpPr>
              <p:nvPr/>
            </p:nvCxnSpPr>
            <p:spPr>
              <a:xfrm flipH="1">
                <a:off x="4697361" y="1941174"/>
                <a:ext cx="671264" cy="36601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7667595" y="2971923"/>
                <a:ext cx="9478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Rotatable</a:t>
                </a:r>
              </a:p>
              <a:p>
                <a:r>
                  <a:rPr lang="en-US" sz="1200" b="1" dirty="0">
                    <a:solidFill>
                      <a:schemeClr val="bg1"/>
                    </a:solidFill>
                  </a:rPr>
                  <a:t>m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ini </a:t>
                </a:r>
                <a:r>
                  <a:rPr lang="en-US" sz="1200" b="1" dirty="0" err="1" smtClean="0">
                    <a:solidFill>
                      <a:schemeClr val="bg1"/>
                    </a:solidFill>
                  </a:rPr>
                  <a:t>conflat</a:t>
                </a:r>
                <a:endParaRPr lang="en-US" sz="1200" b="1" dirty="0" smtClean="0">
                  <a:solidFill>
                    <a:schemeClr val="bg1"/>
                  </a:solidFill>
                </a:endParaRPr>
              </a:p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connector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32993" y="3582889"/>
                <a:ext cx="10135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Stainless Cell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47092" y="3490555"/>
                <a:ext cx="1445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AR coated windows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2" idx="0"/>
              </p:cNvCxnSpPr>
              <p:nvPr/>
            </p:nvCxnSpPr>
            <p:spPr>
              <a:xfrm flipH="1" flipV="1">
                <a:off x="5529155" y="3437951"/>
                <a:ext cx="10612" cy="14493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6555659" y="2452908"/>
                <a:ext cx="634180" cy="112998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555659" y="3021444"/>
                <a:ext cx="634180" cy="5614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 flipH="1" flipV="1">
              <a:off x="7667595" y="2601532"/>
              <a:ext cx="421616" cy="412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68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122023" y="2037805"/>
            <a:ext cx="5486400" cy="3086100"/>
            <a:chOff x="3122023" y="2037805"/>
            <a:chExt cx="5486400" cy="30861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023" y="2037805"/>
              <a:ext cx="5486400" cy="30861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480948" y="2037805"/>
              <a:ext cx="8363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</a:rPr>
                <a:t>biasZ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coils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04521" y="4315219"/>
              <a:ext cx="8523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Quad coils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61439" y="3350020"/>
              <a:ext cx="1229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Retro-reflection 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</a:rPr>
                <a:t>mirrors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4521" y="3350021"/>
              <a:ext cx="903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Quarter </a:t>
              </a:r>
            </a:p>
            <a:p>
              <a:r>
                <a:rPr lang="en-US" sz="1200" b="1" dirty="0" err="1" smtClean="0">
                  <a:solidFill>
                    <a:schemeClr val="bg1"/>
                  </a:solidFill>
                </a:rPr>
                <a:t>waveplates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3" idx="3"/>
            </p:cNvCxnSpPr>
            <p:nvPr/>
          </p:nvCxnSpPr>
          <p:spPr>
            <a:xfrm>
              <a:off x="6317267" y="2176305"/>
              <a:ext cx="2041122" cy="13849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146997" y="2176305"/>
              <a:ext cx="1333951" cy="13849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4844662" y="3245762"/>
              <a:ext cx="889049" cy="14168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59441" y="3697860"/>
              <a:ext cx="727714" cy="89435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0"/>
            </p:cNvCxnSpPr>
            <p:nvPr/>
          </p:nvCxnSpPr>
          <p:spPr>
            <a:xfrm flipH="1" flipV="1">
              <a:off x="7337828" y="3697860"/>
              <a:ext cx="792868" cy="61735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7286275" y="4102203"/>
              <a:ext cx="844420" cy="1898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1"/>
            </p:cNvCxnSpPr>
            <p:nvPr/>
          </p:nvCxnSpPr>
          <p:spPr>
            <a:xfrm flipH="1" flipV="1">
              <a:off x="7018986" y="3420861"/>
              <a:ext cx="685535" cy="15999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1"/>
            </p:cNvCxnSpPr>
            <p:nvPr/>
          </p:nvCxnSpPr>
          <p:spPr>
            <a:xfrm flipH="1">
              <a:off x="5630679" y="3580854"/>
              <a:ext cx="2073842" cy="85137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38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06840" y="2343957"/>
            <a:ext cx="5486400" cy="3086100"/>
            <a:chOff x="3206840" y="2343957"/>
            <a:chExt cx="5486400" cy="30861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840" y="2343957"/>
              <a:ext cx="5486400" cy="30861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379884" y="3098166"/>
              <a:ext cx="8523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Quad coils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 flipH="1">
              <a:off x="5743741" y="3375165"/>
              <a:ext cx="62318" cy="44717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232233" y="2831674"/>
              <a:ext cx="8395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</a:rPr>
                <a:t>BiasZ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coils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585641" y="3098166"/>
              <a:ext cx="66354" cy="13849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65878" y="2512487"/>
              <a:ext cx="803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Ion pump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9303" y="4480808"/>
              <a:ext cx="580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Ovens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01190" y="3460254"/>
              <a:ext cx="889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Push beam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</a:rPr>
                <a:t>optics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22807" y="4342308"/>
              <a:ext cx="1035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Test chamber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4099538" y="4145508"/>
              <a:ext cx="169808" cy="28482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806059" y="3411120"/>
              <a:ext cx="86026" cy="27996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2"/>
            </p:cNvCxnSpPr>
            <p:nvPr/>
          </p:nvCxnSpPr>
          <p:spPr>
            <a:xfrm flipH="1">
              <a:off x="5460642" y="3108673"/>
              <a:ext cx="1191354" cy="35158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0"/>
            </p:cNvCxnSpPr>
            <p:nvPr/>
          </p:nvCxnSpPr>
          <p:spPr>
            <a:xfrm flipH="1" flipV="1">
              <a:off x="6969303" y="4430333"/>
              <a:ext cx="290400" cy="5047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0"/>
            </p:cNvCxnSpPr>
            <p:nvPr/>
          </p:nvCxnSpPr>
          <p:spPr>
            <a:xfrm flipH="1" flipV="1">
              <a:off x="6732755" y="4037528"/>
              <a:ext cx="526948" cy="44328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995868" y="4475948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Flag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66241" y="3939157"/>
              <a:ext cx="851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Gate valve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8" idx="0"/>
            </p:cNvCxnSpPr>
            <p:nvPr/>
          </p:nvCxnSpPr>
          <p:spPr>
            <a:xfrm flipV="1">
              <a:off x="5217243" y="4287920"/>
              <a:ext cx="37778" cy="18802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559402" y="3598754"/>
              <a:ext cx="284139" cy="4343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549161" y="4522114"/>
              <a:ext cx="801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Periscope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</a:rPr>
                <a:t>mirror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67590" y="3334713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Retro-reflection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</a:rPr>
                <a:t>mirrors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 flipV="1">
              <a:off x="5743741" y="4430333"/>
              <a:ext cx="148344" cy="18411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6044086" y="3578410"/>
              <a:ext cx="617100" cy="1329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6328374" y="3596390"/>
              <a:ext cx="323622" cy="35591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18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12</cp:revision>
  <dcterms:created xsi:type="dcterms:W3CDTF">2018-12-14T22:10:20Z</dcterms:created>
  <dcterms:modified xsi:type="dcterms:W3CDTF">2018-12-19T19:28:39Z</dcterms:modified>
</cp:coreProperties>
</file>