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C677B-C0F7-4D7D-A6EB-2F92D1BD065D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4BD7-358A-432C-9A82-8C286482E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photon Raman transition: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frequency difference between the beams is tuned to the energy difference between two spin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Atoms absorb a photon from the right-going beam, getting a single recoil momentum kick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emit a photon into the field of the right-going beam, getting another recoil momentum kick to the 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D91C-02BD-416F-B17D-E6C63F403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CDD0-92CC-4D68-B692-43B6468BF7D8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9B2F-AD66-4CC4-9911-B934BFC0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6132" y="7329117"/>
            <a:ext cx="2743200" cy="365125"/>
          </a:xfrm>
        </p:spPr>
        <p:txBody>
          <a:bodyPr/>
          <a:lstStyle/>
          <a:p>
            <a:fld id="{4C012E45-9741-4327-83A9-0D47125584AD}" type="slidenum">
              <a:rPr lang="en-US" smtClean="0"/>
              <a:t>1</a:t>
            </a:fld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3336587" y="1106331"/>
            <a:ext cx="5768501" cy="2260315"/>
            <a:chOff x="3336587" y="1106331"/>
            <a:chExt cx="5768501" cy="226031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132A6ACD-2DFA-498D-BEC7-A275EE6AE9CF}"/>
                </a:ext>
              </a:extLst>
            </p:cNvPr>
            <p:cNvCxnSpPr/>
            <p:nvPr/>
          </p:nvCxnSpPr>
          <p:spPr>
            <a:xfrm>
              <a:off x="6465419" y="1924358"/>
              <a:ext cx="616970" cy="0"/>
            </a:xfrm>
            <a:prstGeom prst="line">
              <a:avLst/>
            </a:prstGeom>
            <a:ln w="28575">
              <a:solidFill>
                <a:srgbClr val="ED1C24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132A6ACD-2DFA-498D-BEC7-A275EE6AE9CF}"/>
                </a:ext>
              </a:extLst>
            </p:cNvPr>
            <p:cNvCxnSpPr/>
            <p:nvPr/>
          </p:nvCxnSpPr>
          <p:spPr>
            <a:xfrm>
              <a:off x="6465419" y="2048061"/>
              <a:ext cx="616970" cy="0"/>
            </a:xfrm>
            <a:prstGeom prst="line">
              <a:avLst/>
            </a:prstGeom>
            <a:ln w="28575">
              <a:solidFill>
                <a:srgbClr val="ED1C24"/>
              </a:solidFill>
              <a:prstDash val="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05764472-80D1-4914-B308-6AF60D3EEE94}"/>
                </a:ext>
              </a:extLst>
            </p:cNvPr>
            <p:cNvCxnSpPr/>
            <p:nvPr/>
          </p:nvCxnSpPr>
          <p:spPr>
            <a:xfrm>
              <a:off x="8114495" y="2799293"/>
              <a:ext cx="616970" cy="0"/>
            </a:xfrm>
            <a:prstGeom prst="line">
              <a:avLst/>
            </a:prstGeom>
            <a:ln w="28575">
              <a:solidFill>
                <a:srgbClr val="2E3192"/>
              </a:solidFill>
              <a:prstDash val="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B09ED924-D69E-4392-942C-21B941B5E522}"/>
                </a:ext>
              </a:extLst>
            </p:cNvPr>
            <p:cNvCxnSpPr/>
            <p:nvPr/>
          </p:nvCxnSpPr>
          <p:spPr>
            <a:xfrm>
              <a:off x="7289957" y="2522513"/>
              <a:ext cx="616970" cy="0"/>
            </a:xfrm>
            <a:prstGeom prst="line">
              <a:avLst/>
            </a:prstGeom>
            <a:ln w="28575">
              <a:solidFill>
                <a:srgbClr val="00A651"/>
              </a:solidFill>
              <a:prstDash val="dash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7E3489A6-CB67-4E16-A205-DD48BF6A7482}"/>
                    </a:ext>
                  </a:extLst>
                </p:cNvPr>
                <p:cNvSpPr txBox="1"/>
                <p:nvPr/>
              </p:nvSpPr>
              <p:spPr>
                <a:xfrm>
                  <a:off x="7924144" y="2902968"/>
                  <a:ext cx="1044627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=+1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E3489A6-CB67-4E16-A205-DD48BF6A7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144" y="2902968"/>
                  <a:ext cx="1044627" cy="17714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4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xmlns="" id="{C5434ACA-80A2-42EA-92AF-6B4AB16C782C}"/>
                    </a:ext>
                  </a:extLst>
                </p:cNvPr>
                <p:cNvSpPr txBox="1"/>
                <p:nvPr/>
              </p:nvSpPr>
              <p:spPr>
                <a:xfrm>
                  <a:off x="6115259" y="2004077"/>
                  <a:ext cx="1078919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5434ACA-80A2-42EA-92AF-6B4AB16C7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259" y="2004077"/>
                  <a:ext cx="1078919" cy="17714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6">
                  <a:extLst>
                    <a:ext uri="{FF2B5EF4-FFF2-40B4-BE49-F238E27FC236}">
                      <a16:creationId xmlns:a16="http://schemas.microsoft.com/office/drawing/2014/main" xmlns="" id="{66D04C0B-8F70-4429-91EE-3DA2FC3C1AB8}"/>
                    </a:ext>
                  </a:extLst>
                </p:cNvPr>
                <p:cNvSpPr txBox="1"/>
                <p:nvPr/>
              </p:nvSpPr>
              <p:spPr>
                <a:xfrm>
                  <a:off x="7135900" y="2481341"/>
                  <a:ext cx="897654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6D04C0B-8F70-4429-91EE-3DA2FC3C1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900" y="2481341"/>
                  <a:ext cx="897654" cy="1771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4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C6CC754-18C6-4359-8A7D-38976B6ADD17}"/>
                </a:ext>
              </a:extLst>
            </p:cNvPr>
            <p:cNvCxnSpPr/>
            <p:nvPr/>
          </p:nvCxnSpPr>
          <p:spPr>
            <a:xfrm flipV="1">
              <a:off x="8422613" y="1691484"/>
              <a:ext cx="1609" cy="11064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736662B8-E026-4612-BBAA-CBC5FF24DE4D}"/>
                </a:ext>
              </a:extLst>
            </p:cNvPr>
            <p:cNvCxnSpPr/>
            <p:nvPr/>
          </p:nvCxnSpPr>
          <p:spPr>
            <a:xfrm flipH="1">
              <a:off x="7598076" y="1690101"/>
              <a:ext cx="824537" cy="7332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xmlns="" id="{E8D692F5-419C-4EFB-891B-EFFFBFF58A61}"/>
                </a:ext>
              </a:extLst>
            </p:cNvPr>
            <p:cNvSpPr txBox="1"/>
            <p:nvPr/>
          </p:nvSpPr>
          <p:spPr>
            <a:xfrm>
              <a:off x="8297822" y="2097807"/>
              <a:ext cx="514143" cy="17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≈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805207BE-36F1-4F6D-9F8B-60945E8B8730}"/>
                </a:ext>
              </a:extLst>
            </p:cNvPr>
            <p:cNvCxnSpPr/>
            <p:nvPr/>
          </p:nvCxnSpPr>
          <p:spPr>
            <a:xfrm flipV="1">
              <a:off x="7598075" y="1315649"/>
              <a:ext cx="1609" cy="110642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7">
              <a:extLst>
                <a:ext uri="{FF2B5EF4-FFF2-40B4-BE49-F238E27FC236}">
                  <a16:creationId xmlns:a16="http://schemas.microsoft.com/office/drawing/2014/main" xmlns="" id="{EA3BBBE6-2C02-4642-893A-3CE4CBA92525}"/>
                </a:ext>
              </a:extLst>
            </p:cNvPr>
            <p:cNvSpPr txBox="1"/>
            <p:nvPr/>
          </p:nvSpPr>
          <p:spPr>
            <a:xfrm>
              <a:off x="7920902" y="1884172"/>
              <a:ext cx="514143" cy="17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≈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CD34A3B0-46EA-41C0-9B56-B1257C1B4E35}"/>
                </a:ext>
              </a:extLst>
            </p:cNvPr>
            <p:cNvCxnSpPr/>
            <p:nvPr/>
          </p:nvCxnSpPr>
          <p:spPr>
            <a:xfrm>
              <a:off x="6471936" y="1917642"/>
              <a:ext cx="0" cy="13449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6134797" y="1868861"/>
                  <a:ext cx="256295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797" y="1868861"/>
                  <a:ext cx="256295" cy="17714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6190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736662B8-E026-4612-BBAA-CBC5FF24DE4D}"/>
                </a:ext>
              </a:extLst>
            </p:cNvPr>
            <p:cNvCxnSpPr/>
            <p:nvPr/>
          </p:nvCxnSpPr>
          <p:spPr>
            <a:xfrm flipH="1">
              <a:off x="6764878" y="1315649"/>
              <a:ext cx="824537" cy="7332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05764472-80D1-4914-B308-6AF60D3EEE94}"/>
                </a:ext>
              </a:extLst>
            </p:cNvPr>
            <p:cNvCxnSpPr/>
            <p:nvPr/>
          </p:nvCxnSpPr>
          <p:spPr>
            <a:xfrm>
              <a:off x="8120888" y="2926859"/>
              <a:ext cx="616970" cy="0"/>
            </a:xfrm>
            <a:prstGeom prst="line">
              <a:avLst/>
            </a:prstGeom>
            <a:ln w="28575">
              <a:solidFill>
                <a:srgbClr val="2E319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B09ED924-D69E-4392-942C-21B941B5E522}"/>
                </a:ext>
              </a:extLst>
            </p:cNvPr>
            <p:cNvCxnSpPr/>
            <p:nvPr/>
          </p:nvCxnSpPr>
          <p:spPr>
            <a:xfrm>
              <a:off x="7288255" y="2437319"/>
              <a:ext cx="616970" cy="0"/>
            </a:xfrm>
            <a:prstGeom prst="line">
              <a:avLst/>
            </a:prstGeom>
            <a:ln w="28575">
              <a:solidFill>
                <a:srgbClr val="00A651"/>
              </a:solidFill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xmlns="" id="{B0C87E1C-876A-46CB-B290-81C9C7F88B13}"/>
                </a:ext>
              </a:extLst>
            </p:cNvPr>
            <p:cNvSpPr txBox="1"/>
            <p:nvPr/>
          </p:nvSpPr>
          <p:spPr>
            <a:xfrm>
              <a:off x="7059934" y="1517178"/>
              <a:ext cx="514143" cy="17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≈</a:t>
              </a:r>
            </a:p>
          </p:txBody>
        </p:sp>
        <p:sp>
          <p:nvSpPr>
            <p:cNvPr id="19" name="TextBox 37">
              <a:extLst>
                <a:ext uri="{FF2B5EF4-FFF2-40B4-BE49-F238E27FC236}">
                  <a16:creationId xmlns:a16="http://schemas.microsoft.com/office/drawing/2014/main" xmlns="" id="{C809FADA-68E7-4228-906B-6C6AFA6063C5}"/>
                </a:ext>
              </a:extLst>
            </p:cNvPr>
            <p:cNvSpPr txBox="1"/>
            <p:nvPr/>
          </p:nvSpPr>
          <p:spPr>
            <a:xfrm>
              <a:off x="7469888" y="1679977"/>
              <a:ext cx="514143" cy="17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≈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xmlns="" id="{CD34A3B0-46EA-41C0-9B56-B1257C1B4E35}"/>
                </a:ext>
              </a:extLst>
            </p:cNvPr>
            <p:cNvCxnSpPr/>
            <p:nvPr/>
          </p:nvCxnSpPr>
          <p:spPr>
            <a:xfrm>
              <a:off x="8124246" y="2794176"/>
              <a:ext cx="0" cy="13449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7795775" y="2710723"/>
                  <a:ext cx="256295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775" y="2710723"/>
                  <a:ext cx="256295" cy="17714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3810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xmlns="" id="{CD34A3B0-46EA-41C0-9B56-B1257C1B4E35}"/>
                </a:ext>
              </a:extLst>
            </p:cNvPr>
            <p:cNvCxnSpPr/>
            <p:nvPr/>
          </p:nvCxnSpPr>
          <p:spPr>
            <a:xfrm>
              <a:off x="7298006" y="2422296"/>
              <a:ext cx="0" cy="11695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6969535" y="2307519"/>
                  <a:ext cx="256295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535" y="2307519"/>
                  <a:ext cx="256295" cy="17714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810" b="-379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>
              <a:off x="7829251" y="2418297"/>
              <a:ext cx="323808" cy="379181"/>
            </a:xfrm>
            <a:prstGeom prst="straightConnector1">
              <a:avLst/>
            </a:prstGeom>
            <a:ln w="38100" cmpd="dbl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7091049" y="2035126"/>
                  <a:ext cx="256295" cy="186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049" y="2035126"/>
                  <a:ext cx="256295" cy="18661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47619" b="-6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7939997" y="2407299"/>
                  <a:ext cx="256295" cy="186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97" y="2407299"/>
                  <a:ext cx="256295" cy="18661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44186" b="-5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7290441" y="1456946"/>
                  <a:ext cx="256295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441" y="1456946"/>
                  <a:ext cx="256295" cy="17714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9048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8124838" y="1815258"/>
                  <a:ext cx="256295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838" y="1815258"/>
                  <a:ext cx="256295" cy="17714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9048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CD34A3B0-46EA-41C0-9B56-B1257C1B4E35}"/>
                </a:ext>
              </a:extLst>
            </p:cNvPr>
            <p:cNvCxnSpPr/>
            <p:nvPr/>
          </p:nvCxnSpPr>
          <p:spPr>
            <a:xfrm>
              <a:off x="6862230" y="2524242"/>
              <a:ext cx="0" cy="402617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id="{3222BDD3-87C7-40E9-9A03-068DD9B9DD5E}"/>
                    </a:ext>
                  </a:extLst>
                </p:cNvPr>
                <p:cNvSpPr txBox="1"/>
                <p:nvPr/>
              </p:nvSpPr>
              <p:spPr>
                <a:xfrm>
                  <a:off x="6456937" y="2597028"/>
                  <a:ext cx="256295" cy="1771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ℏ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222BDD3-87C7-40E9-9A03-068DD9B9D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937" y="2597028"/>
                  <a:ext cx="256295" cy="17714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47619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7013703" y="2048061"/>
              <a:ext cx="323808" cy="379181"/>
            </a:xfrm>
            <a:prstGeom prst="straightConnector1">
              <a:avLst/>
            </a:prstGeom>
            <a:ln w="38100" cmpd="dbl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B09ED924-D69E-4392-942C-21B941B5E522}"/>
                </a:ext>
              </a:extLst>
            </p:cNvPr>
            <p:cNvCxnSpPr/>
            <p:nvPr/>
          </p:nvCxnSpPr>
          <p:spPr>
            <a:xfrm>
              <a:off x="6862230" y="2524242"/>
              <a:ext cx="43577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B09ED924-D69E-4392-942C-21B941B5E522}"/>
                </a:ext>
              </a:extLst>
            </p:cNvPr>
            <p:cNvCxnSpPr/>
            <p:nvPr/>
          </p:nvCxnSpPr>
          <p:spPr>
            <a:xfrm flipV="1">
              <a:off x="6862230" y="2926859"/>
              <a:ext cx="125865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442796" y="2308711"/>
              <a:ext cx="2873192" cy="548641"/>
              <a:chOff x="4156783" y="2021507"/>
              <a:chExt cx="4765187" cy="73459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ED05C90-247C-4B3E-878D-4B975BDD7C35}"/>
                  </a:ext>
                </a:extLst>
              </p:cNvPr>
              <p:cNvSpPr/>
              <p:nvPr/>
            </p:nvSpPr>
            <p:spPr>
              <a:xfrm>
                <a:off x="6105700" y="2021507"/>
                <a:ext cx="909919" cy="73459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900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59EEDCCA-CF04-4482-A2BB-DBBDB00309FA}"/>
                  </a:ext>
                </a:extLst>
              </p:cNvPr>
              <p:cNvSpPr txBox="1"/>
              <p:nvPr/>
            </p:nvSpPr>
            <p:spPr>
              <a:xfrm>
                <a:off x="6203477" y="2198465"/>
                <a:ext cx="794023" cy="37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BEC</a:t>
                </a:r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xmlns="" id="{7E020146-2937-4803-B8A9-0AD51CDC09DA}"/>
                  </a:ext>
                </a:extLst>
              </p:cNvPr>
              <p:cNvSpPr/>
              <p:nvPr/>
            </p:nvSpPr>
            <p:spPr>
              <a:xfrm>
                <a:off x="4156783" y="2064209"/>
                <a:ext cx="1869124" cy="64008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xmlns="" id="{6A93B5F8-F495-4BFD-8A88-D7E015A57815}"/>
                  </a:ext>
                </a:extLst>
              </p:cNvPr>
              <p:cNvSpPr/>
              <p:nvPr/>
            </p:nvSpPr>
            <p:spPr>
              <a:xfrm flipH="1">
                <a:off x="7087988" y="2061210"/>
                <a:ext cx="1833982" cy="64008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rgbClr val="8E42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xmlns="" id="{CAA93861-9751-43E3-9EEA-3CE9FC7442BF}"/>
                      </a:ext>
                    </a:extLst>
                  </p:cNvPr>
                  <p:cNvSpPr txBox="1"/>
                  <p:nvPr/>
                </p:nvSpPr>
                <p:spPr>
                  <a:xfrm>
                    <a:off x="7070236" y="2196585"/>
                    <a:ext cx="1247457" cy="276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=ℏ(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AA93861-9751-43E3-9EEA-3CE9FC744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236" y="2196585"/>
                    <a:ext cx="1247457" cy="276998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r="-57724" b="-4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xmlns="" id="{6B9B1ABF-EB1C-4A7C-ADF4-EB28E2F06F56}"/>
                      </a:ext>
                    </a:extLst>
                  </p:cNvPr>
                  <p:cNvSpPr txBox="1"/>
                  <p:nvPr/>
                </p:nvSpPr>
                <p:spPr>
                  <a:xfrm>
                    <a:off x="4458731" y="2196584"/>
                    <a:ext cx="72846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6B9B1ABF-EB1C-4A7C-ADF4-EB28E2F06F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8731" y="2196584"/>
                    <a:ext cx="728468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r="-4722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3892911" y="2107563"/>
              <a:ext cx="182880" cy="182881"/>
              <a:chOff x="5027752" y="1674254"/>
              <a:chExt cx="303307" cy="24486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027752" y="1674254"/>
                <a:ext cx="303307" cy="2448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33686" y="1759956"/>
                <a:ext cx="91440" cy="7345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id="{6B9B1ABF-EB1C-4A7C-ADF4-EB28E2F06F56}"/>
                    </a:ext>
                  </a:extLst>
                </p:cNvPr>
                <p:cNvSpPr txBox="1"/>
                <p:nvPr/>
              </p:nvSpPr>
              <p:spPr>
                <a:xfrm>
                  <a:off x="3630516" y="2063358"/>
                  <a:ext cx="232936" cy="206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B9B1ABF-EB1C-4A7C-ADF4-EB28E2F06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0516" y="2063358"/>
                  <a:ext cx="232936" cy="20688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1053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4668433" y="2063358"/>
              <a:ext cx="38848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6B9B1ABF-EB1C-4A7C-ADF4-EB28E2F06F56}"/>
                    </a:ext>
                  </a:extLst>
                </p:cNvPr>
                <p:cNvSpPr txBox="1"/>
                <p:nvPr/>
              </p:nvSpPr>
              <p:spPr>
                <a:xfrm>
                  <a:off x="4707682" y="1734616"/>
                  <a:ext cx="271481" cy="217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B9B1ABF-EB1C-4A7C-ADF4-EB28E2F06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682" y="1734616"/>
                  <a:ext cx="271481" cy="2179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333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/>
            <p:cNvSpPr txBox="1"/>
            <p:nvPr/>
          </p:nvSpPr>
          <p:spPr>
            <a:xfrm>
              <a:off x="3412440" y="130025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55043" y="1300255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36587" y="1106331"/>
              <a:ext cx="5768501" cy="2260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4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9</cp:revision>
  <dcterms:created xsi:type="dcterms:W3CDTF">2019-03-25T21:37:58Z</dcterms:created>
  <dcterms:modified xsi:type="dcterms:W3CDTF">2019-04-04T20:36:16Z</dcterms:modified>
</cp:coreProperties>
</file>