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2" d="100"/>
          <a:sy n="142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3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6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5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2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E3CF-6E09-4632-954C-189D4A832E1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8196-194D-4F17-B321-E8FB7EB11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36998" y="328773"/>
            <a:ext cx="5208998" cy="2681555"/>
            <a:chOff x="636998" y="328773"/>
            <a:chExt cx="5208998" cy="2681555"/>
          </a:xfrm>
        </p:grpSpPr>
        <p:sp>
          <p:nvSpPr>
            <p:cNvPr id="6" name="Oval 5"/>
            <p:cNvSpPr/>
            <p:nvPr/>
          </p:nvSpPr>
          <p:spPr>
            <a:xfrm>
              <a:off x="1986512" y="1344120"/>
              <a:ext cx="564668" cy="56692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113031" y="1493032"/>
                  <a:ext cx="250890" cy="201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031" y="1493032"/>
                  <a:ext cx="250890" cy="20109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flipH="1" flipV="1">
              <a:off x="2268846" y="1344120"/>
              <a:ext cx="90612" cy="11663"/>
            </a:xfrm>
            <a:prstGeom prst="straightConnector1">
              <a:avLst/>
            </a:prstGeom>
            <a:ln w="63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308530" y="1173177"/>
                  <a:ext cx="218075" cy="201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8530" y="1173177"/>
                  <a:ext cx="218075" cy="2010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1633594" y="1019502"/>
              <a:ext cx="1270504" cy="127101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1" name="Straight Arrow Connector 20"/>
            <p:cNvCxnSpPr>
              <a:stCxn id="19" idx="7"/>
            </p:cNvCxnSpPr>
            <p:nvPr/>
          </p:nvCxnSpPr>
          <p:spPr>
            <a:xfrm flipH="1" flipV="1">
              <a:off x="2653959" y="1142317"/>
              <a:ext cx="64078" cy="6332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680930" y="1011819"/>
                  <a:ext cx="246386" cy="2182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930" y="1011819"/>
                  <a:ext cx="246386" cy="2182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556" r="-5000" b="-19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01430" y="1741625"/>
                  <a:ext cx="471588" cy="201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430" y="1741625"/>
                  <a:ext cx="471588" cy="2010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428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734165" y="1663285"/>
              <a:ext cx="1101626" cy="108285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835791" y="1660029"/>
              <a:ext cx="3917736" cy="108610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42096" y="584636"/>
              <a:ext cx="1101626" cy="108285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843722" y="588839"/>
              <a:ext cx="3909805" cy="107119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966107">
              <a:off x="3013995" y="710106"/>
              <a:ext cx="449564" cy="201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 smtClean="0"/>
                <a:t>ath 1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20611505">
              <a:off x="3077054" y="2421561"/>
              <a:ext cx="449564" cy="201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</a:t>
              </a:r>
              <a:r>
                <a:rPr lang="en-US" sz="1200" dirty="0" smtClean="0"/>
                <a:t>ath 2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143340" y="843193"/>
                  <a:ext cx="1134822" cy="201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3340" y="843193"/>
                  <a:ext cx="1134822" cy="2010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9892" b="-4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777930" y="1530502"/>
              <a:ext cx="542762" cy="201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electron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09606" y="1639569"/>
              <a:ext cx="54864" cy="548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4710751" y="1075346"/>
              <a:ext cx="1042777" cy="574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36998" y="328773"/>
              <a:ext cx="5208998" cy="26815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41938" y="371780"/>
              <a:ext cx="0" cy="182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41938" y="2773656"/>
              <a:ext cx="0" cy="182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841938" y="650424"/>
              <a:ext cx="0" cy="2038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17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8</cp:revision>
  <dcterms:created xsi:type="dcterms:W3CDTF">2019-04-04T21:07:57Z</dcterms:created>
  <dcterms:modified xsi:type="dcterms:W3CDTF">2019-04-05T20:43:43Z</dcterms:modified>
</cp:coreProperties>
</file>