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5" r:id="rId3"/>
    <p:sldId id="26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Arthur Gennari" initials="DAG" lastIdx="0" clrIdx="0">
    <p:extLst>
      <p:ext uri="{19B8F6BF-5375-455C-9EA6-DF929625EA0E}">
        <p15:presenceInfo xmlns:p15="http://schemas.microsoft.com/office/powerpoint/2012/main" userId="S-1-5-21-2915997116-4131603029-1789207793-334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 showGuides="1">
      <p:cViewPr varScale="1">
        <p:scale>
          <a:sx n="71" d="100"/>
          <a:sy n="71" d="100"/>
        </p:scale>
        <p:origin x="210" y="60"/>
      </p:cViewPr>
      <p:guideLst>
        <p:guide orient="horz" pos="2544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96A23-3832-49FC-9B7D-990641FCDD3B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B4955-432B-4B26-9F09-5691AC62F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6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46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63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64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91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6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5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90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5" name="CaixaDeTexto 4"/>
          <p:cNvSpPr txBox="1"/>
          <p:nvPr/>
        </p:nvSpPr>
        <p:spPr>
          <a:xfrm>
            <a:off x="3410861" y="1161143"/>
            <a:ext cx="53789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 </a:t>
            </a:r>
            <a:endParaRPr lang="pt-BR" sz="4800" dirty="0">
              <a:solidFill>
                <a:schemeClr val="bg1"/>
              </a:solidFill>
            </a:endParaRPr>
          </a:p>
          <a:p>
            <a:pPr algn="ctr"/>
            <a:r>
              <a:rPr lang="pt-BR" sz="4800" b="1" dirty="0" err="1" smtClean="0">
                <a:solidFill>
                  <a:schemeClr val="bg1"/>
                </a:solidFill>
              </a:rPr>
              <a:t>Netshoes</a:t>
            </a:r>
            <a:endParaRPr lang="pt-BR" sz="4800" dirty="0">
              <a:solidFill>
                <a:schemeClr val="bg1"/>
              </a:solidFill>
            </a:endParaRPr>
          </a:p>
          <a:p>
            <a:pPr algn="ctr"/>
            <a:r>
              <a:rPr lang="pt-BR" sz="4800" b="1" dirty="0">
                <a:solidFill>
                  <a:schemeClr val="bg1"/>
                </a:solidFill>
              </a:rPr>
              <a:t>Teste de Arquitetura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418286" y="5965371"/>
            <a:ext cx="339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DANIEL ARTHUR GENNARI JUNIOR</a:t>
            </a:r>
          </a:p>
          <a:p>
            <a:pPr algn="r"/>
            <a:r>
              <a:rPr lang="pt-BR" dirty="0" smtClean="0">
                <a:solidFill>
                  <a:schemeClr val="bg1"/>
                </a:solidFill>
              </a:rPr>
              <a:t>25/09/2017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31" y="306481"/>
            <a:ext cx="3123864" cy="71269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2174" y="431995"/>
            <a:ext cx="300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Eras Medium ITC" panose="020B0602030504020804" pitchFamily="34" charset="0"/>
              </a:rPr>
              <a:t>7</a:t>
            </a:r>
            <a:r>
              <a:rPr lang="en-US" sz="2400" b="1" dirty="0" smtClean="0">
                <a:latin typeface="Eras Medium ITC" panose="020B0602030504020804" pitchFamily="34" charset="0"/>
              </a:rPr>
              <a:t>) </a:t>
            </a:r>
            <a:r>
              <a:rPr lang="pt-BR" sz="2400" b="1" dirty="0" err="1" smtClean="0"/>
              <a:t>Request</a:t>
            </a:r>
            <a:r>
              <a:rPr lang="pt-BR" sz="2400" b="1" dirty="0" smtClean="0"/>
              <a:t>/Response</a:t>
            </a:r>
            <a:r>
              <a:rPr lang="en-US" sz="2400" b="1" dirty="0" smtClean="0">
                <a:latin typeface="Eras Medium ITC" panose="020B0602030504020804" pitchFamily="34" charset="0"/>
              </a:rPr>
              <a:t> </a:t>
            </a:r>
            <a:endParaRPr lang="pt-BR" sz="2400" b="1" dirty="0">
              <a:latin typeface="Eras Medium ITC" panose="020B06020305040208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79030" y="1498600"/>
            <a:ext cx="10545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dirty="0" smtClean="0"/>
              <a:t>Toda requisição web (</a:t>
            </a:r>
            <a:r>
              <a:rPr lang="pt-BR" dirty="0" err="1" smtClean="0"/>
              <a:t>url</a:t>
            </a:r>
            <a:r>
              <a:rPr lang="pt-BR" dirty="0" smtClean="0"/>
              <a:t> browser) deve chegar primeiro em um  Web Server (Ex.: Apache), que é ótimo para trabalhar com arquivos (.</a:t>
            </a:r>
            <a:r>
              <a:rPr lang="pt-BR" dirty="0" err="1" smtClean="0"/>
              <a:t>css</a:t>
            </a:r>
            <a:r>
              <a:rPr lang="pt-BR" dirty="0" smtClean="0"/>
              <a:t>, .</a:t>
            </a:r>
            <a:r>
              <a:rPr lang="pt-BR" dirty="0" err="1" smtClean="0"/>
              <a:t>js</a:t>
            </a:r>
            <a:r>
              <a:rPr lang="pt-BR" dirty="0" smtClean="0"/>
              <a:t>, .</a:t>
            </a:r>
            <a:r>
              <a:rPr lang="pt-BR" dirty="0" err="1" smtClean="0"/>
              <a:t>html</a:t>
            </a:r>
            <a:r>
              <a:rPr lang="pt-BR" dirty="0" smtClean="0"/>
              <a:t>), ou melhor com conteúdos estáticos.</a:t>
            </a:r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r>
              <a:rPr lang="pt-BR" dirty="0" smtClean="0"/>
              <a:t>A requisição passa pelo Web Server e este, configurado através de plug-ins, despacha as requisições dinâmicas ao Application Server.</a:t>
            </a:r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r>
              <a:rPr lang="pt-BR" dirty="0" smtClean="0"/>
              <a:t>O Application Server possui mecanismos para resolver e controlar estas requisições bem como fazer o mapeamento entre a página e o banco de dados.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07" y="4662487"/>
            <a:ext cx="4962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84" y="1574566"/>
            <a:ext cx="9856134" cy="492806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31" y="306481"/>
            <a:ext cx="3123864" cy="71269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72174" y="431995"/>
            <a:ext cx="300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Eras Medium ITC" panose="020B0602030504020804" pitchFamily="34" charset="0"/>
              </a:rPr>
              <a:t>7</a:t>
            </a:r>
            <a:r>
              <a:rPr lang="en-US" sz="2400" b="1" dirty="0" smtClean="0">
                <a:latin typeface="Eras Medium ITC" panose="020B0602030504020804" pitchFamily="34" charset="0"/>
              </a:rPr>
              <a:t>) </a:t>
            </a:r>
            <a:r>
              <a:rPr lang="pt-BR" sz="2400" b="1" dirty="0" err="1" smtClean="0"/>
              <a:t>Request</a:t>
            </a:r>
            <a:r>
              <a:rPr lang="pt-BR" sz="2400" b="1" dirty="0" smtClean="0"/>
              <a:t>/Response</a:t>
            </a:r>
            <a:r>
              <a:rPr lang="en-US" sz="2400" b="1" dirty="0" smtClean="0">
                <a:latin typeface="Eras Medium ITC" panose="020B0602030504020804" pitchFamily="34" charset="0"/>
              </a:rPr>
              <a:t> </a:t>
            </a:r>
            <a:endParaRPr lang="pt-BR" sz="2400" b="1" dirty="0">
              <a:latin typeface="Eras Medium ITC" panose="020B06020305040208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329543" y="1901371"/>
            <a:ext cx="290286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5522686" y="1901371"/>
            <a:ext cx="290286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9456057" y="1901371"/>
            <a:ext cx="290286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0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102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Eras Medium ITC</vt:lpstr>
      <vt:lpstr>Tema do Office</vt:lpstr>
      <vt:lpstr>Apresentação do PowerPoint</vt:lpstr>
      <vt:lpstr>Apresentação do PowerPoint</vt:lpstr>
      <vt:lpstr>Apresentação do PowerPoint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Arthur Gennari</dc:creator>
  <cp:lastModifiedBy>Daniel Arthur Gennari</cp:lastModifiedBy>
  <cp:revision>114</cp:revision>
  <dcterms:created xsi:type="dcterms:W3CDTF">2017-09-20T21:07:36Z</dcterms:created>
  <dcterms:modified xsi:type="dcterms:W3CDTF">2017-09-24T19:35:31Z</dcterms:modified>
</cp:coreProperties>
</file>