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kazewong/JaxNRSur" TargetMode="External"/><Relationship Id="rId4" Type="http://schemas.openxmlformats.org/officeDocument/2006/relationships/hyperlink" Target="https://github.com/kazewong/ripple" TargetMode="External"/><Relationship Id="rId5" Type="http://schemas.openxmlformats.org/officeDocument/2006/relationships/hyperlink" Target="https://github.com/kazewong/ji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1378800" y="536700"/>
            <a:ext cx="63864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repos used in Kaze’s tutorial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34900" y="1946400"/>
            <a:ext cx="8074200" cy="1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25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40"/>
              <a:buChar char="●"/>
            </a:pPr>
            <a:r>
              <a:rPr lang="en" sz="2740" u="sng">
                <a:solidFill>
                  <a:schemeClr val="hlink"/>
                </a:solidFill>
                <a:hlinkClick r:id="rId3"/>
              </a:rPr>
              <a:t>https://github.com/kazewong/JaxNRSur</a:t>
            </a:r>
            <a:endParaRPr sz="2740"/>
          </a:p>
          <a:p>
            <a:pPr indent="-4025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40"/>
              <a:buChar char="●"/>
            </a:pPr>
            <a:r>
              <a:rPr lang="en" sz="2740" u="sng">
                <a:solidFill>
                  <a:schemeClr val="hlink"/>
                </a:solidFill>
                <a:hlinkClick r:id="rId4"/>
              </a:rPr>
              <a:t>https://github.com/kazewong/ripple</a:t>
            </a:r>
            <a:endParaRPr sz="2740"/>
          </a:p>
          <a:p>
            <a:pPr indent="-402590" lvl="0" marL="4572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40"/>
              <a:buChar char="●"/>
            </a:pPr>
            <a:r>
              <a:rPr lang="en" sz="2740" u="sng">
                <a:solidFill>
                  <a:schemeClr val="hlink"/>
                </a:solidFill>
                <a:hlinkClick r:id="rId5"/>
              </a:rPr>
              <a:t>https://github.com/kazewong/jim</a:t>
            </a:r>
            <a:endParaRPr sz="274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