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12"/>
  </p:normalViewPr>
  <p:slideViewPr>
    <p:cSldViewPr snapToGrid="0" snapToObjects="1">
      <p:cViewPr varScale="1">
        <p:scale>
          <a:sx n="73" d="100"/>
          <a:sy n="73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60A6-56B2-6D4E-9227-2F3DD5431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11DD-2AE6-5F4F-ABB5-9F8D53402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D12C-F8D0-2A47-B055-376F66E2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FC52-F5D8-654D-95DF-09792498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6971-4C76-8044-B2A3-525454B4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ED74-E442-B64D-8FB5-87DAFA75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A632E-E6FD-2F44-B35D-98926046F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6B34-CE1F-FA46-8FDE-34CBED69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6CF6D-AD32-9146-A320-1A861F5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BA68-F98D-5446-A6AE-7343DF23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F076A-7466-9340-988E-E5B1776BC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75C72-C8E0-8746-AB1F-4AAFFCF1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9694-2023-8A41-A99A-C31E9EF5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4BB3-E295-D747-8857-44D6F0CD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5556-1195-2A42-99F4-226C78CE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2FBD-263C-074C-A224-4562D4C5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9057-FA5F-834F-9357-59BF0C82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79572-0327-9B4D-8CAB-0E778C9C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E9AA-4787-F946-9FB7-D6AF69EF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68A2-0FBA-1743-8A37-DBFE2B7F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B71-7CAC-4A4C-A83D-5DF33704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EFA6-C333-FB49-9DFC-5ADBD61D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53EC-0639-AD44-8112-877F6C81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477F-94F7-8342-9757-FC2CB7F2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C5D5-0B76-C045-976D-DCC52431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5825-2C6B-D34E-AB48-FECD0E3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1412-21A7-F447-BCC3-C910D06EE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36F61-C091-FA4C-9BB1-290A548C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51CF1-192F-B946-BD1D-014DD83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1ADB-7FE7-7443-9C21-7272FBBA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ABE4E-CA42-4544-998E-2A1474E0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1F92-9A58-C243-8FAF-63CB29A8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B878-11A7-B344-8125-403687B2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76352-C110-5445-A8D8-D6193A520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7D073-2C3D-7B4D-B85A-9458268A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95D3C-6192-6647-96A7-0B413C76C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0B111-D382-1243-8F5D-97E340AC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BF9F9-6F4A-DE46-8E42-C4333DB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9456E-AB9C-C346-9137-B975781D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FBE4-D5FA-C247-9135-7886005A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E750C-B93C-6D43-ADCF-B7651D7D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457E5-A940-8F48-9BD3-0E8EA5F3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E9252-6B07-9348-BD68-1EC7848A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724AE-D0C0-1640-A172-D917348C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1A9CF-A58A-0446-939C-525276DA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F5CB-0747-3145-8C3E-34B04A71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283B-0875-7D4F-A3CD-1FC721EC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4D1A-9EED-5F41-982E-991EEDB7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3D391-13B9-3549-ADAA-AB975B299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EC502-59CD-1F4C-A0A0-F3E7DDC8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DA348-3316-0840-948E-22DF98D5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7089-D366-924D-86AB-536CDD29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1ECA-F5E6-8240-967C-90F51CB6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A723E-C526-2C4F-BE18-64D1BDE0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98E2A-C8A6-514D-BC12-7D3A9500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E3A6-F41C-1545-B14A-CF217BC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1E8CE-2795-D449-AB55-C863390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4FF54-849F-FE4C-8B71-F401BD2F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3D278-FD44-E741-AB9E-3A361F11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5491-F345-5949-AE10-7FD9C2A2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F8C2-68EB-2549-9BE3-7401FF93C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37D6-3134-C941-B181-A7E6410B0A4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637A-3261-8945-B601-330EFDDA3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D917-D18C-E34A-9D8A-7201A516D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72B3-4DBF-5142-87B4-A746EA1D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8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89D7A4-9380-394D-9978-F1D2455DA80E}"/>
              </a:ext>
            </a:extLst>
          </p:cNvPr>
          <p:cNvSpPr/>
          <p:nvPr/>
        </p:nvSpPr>
        <p:spPr>
          <a:xfrm>
            <a:off x="879232" y="896816"/>
            <a:ext cx="3200399" cy="1705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00ACD-2DE6-1B49-BB14-4474A8F7AB57}"/>
              </a:ext>
            </a:extLst>
          </p:cNvPr>
          <p:cNvSpPr/>
          <p:nvPr/>
        </p:nvSpPr>
        <p:spPr>
          <a:xfrm>
            <a:off x="7362092" y="844061"/>
            <a:ext cx="3557954" cy="1982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8A4FE-5E0F-7A41-8803-AC24E5D43A7C}"/>
              </a:ext>
            </a:extLst>
          </p:cNvPr>
          <p:cNvSpPr txBox="1"/>
          <p:nvPr/>
        </p:nvSpPr>
        <p:spPr>
          <a:xfrm>
            <a:off x="7362092" y="43515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EBooks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A08F-755B-0A4F-9297-3773E1FF059A}"/>
              </a:ext>
            </a:extLst>
          </p:cNvPr>
          <p:cNvSpPr txBox="1"/>
          <p:nvPr/>
        </p:nvSpPr>
        <p:spPr>
          <a:xfrm>
            <a:off x="879232" y="382396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02BE3-8952-F348-8B2E-2B4BF299B95F}"/>
              </a:ext>
            </a:extLst>
          </p:cNvPr>
          <p:cNvSpPr txBox="1"/>
          <p:nvPr/>
        </p:nvSpPr>
        <p:spPr>
          <a:xfrm>
            <a:off x="1072662" y="1072662"/>
            <a:ext cx="277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User_id</a:t>
            </a:r>
            <a:r>
              <a:rPr lang="en-US" dirty="0"/>
              <a:t> * INT</a:t>
            </a:r>
          </a:p>
          <a:p>
            <a:r>
              <a:rPr lang="en-US" dirty="0" err="1"/>
              <a:t>First_name</a:t>
            </a:r>
            <a:r>
              <a:rPr lang="en-US" dirty="0"/>
              <a:t> VARCHAR</a:t>
            </a:r>
          </a:p>
          <a:p>
            <a:r>
              <a:rPr lang="en-US" dirty="0" err="1"/>
              <a:t>Last_name</a:t>
            </a:r>
            <a:r>
              <a:rPr lang="en-US" dirty="0"/>
              <a:t> VARCHAR</a:t>
            </a:r>
          </a:p>
          <a:p>
            <a:r>
              <a:rPr lang="en-US" dirty="0" err="1"/>
              <a:t>Phone_number</a:t>
            </a:r>
            <a:r>
              <a:rPr lang="en-US" dirty="0"/>
              <a:t> VARCHAR</a:t>
            </a:r>
          </a:p>
          <a:p>
            <a:r>
              <a:rPr lang="en-US" dirty="0"/>
              <a:t>Email VARCHAR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42CE2-52BB-0441-82F2-6704287937DA}"/>
              </a:ext>
            </a:extLst>
          </p:cNvPr>
          <p:cNvSpPr txBox="1"/>
          <p:nvPr/>
        </p:nvSpPr>
        <p:spPr>
          <a:xfrm>
            <a:off x="7590691" y="1072662"/>
            <a:ext cx="277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Ebook_id</a:t>
            </a:r>
            <a:r>
              <a:rPr lang="en-US" dirty="0"/>
              <a:t> * INT</a:t>
            </a:r>
          </a:p>
          <a:p>
            <a:r>
              <a:rPr lang="en-US" dirty="0"/>
              <a:t>Title VARCHAR</a:t>
            </a:r>
          </a:p>
          <a:p>
            <a:r>
              <a:rPr lang="en-US" dirty="0" err="1"/>
              <a:t>Who_created</a:t>
            </a:r>
            <a:r>
              <a:rPr lang="en-US" dirty="0"/>
              <a:t> INT FKEY</a:t>
            </a:r>
          </a:p>
          <a:p>
            <a:r>
              <a:rPr lang="en-US" dirty="0"/>
              <a:t>location VARCHAR</a:t>
            </a:r>
          </a:p>
          <a:p>
            <a:r>
              <a:rPr lang="en-US" dirty="0" err="1"/>
              <a:t>Release_date</a:t>
            </a:r>
            <a:r>
              <a:rPr lang="en-US" dirty="0"/>
              <a:t> DATE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872B5-51AC-884A-A644-28B80F088CD1}"/>
              </a:ext>
            </a:extLst>
          </p:cNvPr>
          <p:cNvSpPr/>
          <p:nvPr/>
        </p:nvSpPr>
        <p:spPr>
          <a:xfrm>
            <a:off x="4079631" y="4185139"/>
            <a:ext cx="3516923" cy="214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62479-B8F7-6B41-9D06-7520256B348A}"/>
              </a:ext>
            </a:extLst>
          </p:cNvPr>
          <p:cNvSpPr txBox="1"/>
          <p:nvPr/>
        </p:nvSpPr>
        <p:spPr>
          <a:xfrm>
            <a:off x="4079631" y="3815862"/>
            <a:ext cx="144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Bookings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2B3F2-2763-DC4A-9F12-C1B11A6C121B}"/>
              </a:ext>
            </a:extLst>
          </p:cNvPr>
          <p:cNvSpPr txBox="1"/>
          <p:nvPr/>
        </p:nvSpPr>
        <p:spPr>
          <a:xfrm>
            <a:off x="4255476" y="4380637"/>
            <a:ext cx="277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Booking_id</a:t>
            </a:r>
            <a:r>
              <a:rPr lang="en-US" dirty="0"/>
              <a:t> * INT</a:t>
            </a:r>
          </a:p>
          <a:p>
            <a:r>
              <a:rPr lang="en-US" dirty="0" err="1"/>
              <a:t>Who_purchased</a:t>
            </a:r>
            <a:r>
              <a:rPr lang="en-US" dirty="0"/>
              <a:t>  INT FKEY</a:t>
            </a:r>
          </a:p>
          <a:p>
            <a:r>
              <a:rPr lang="en-US" dirty="0" err="1"/>
              <a:t>What_ebook</a:t>
            </a:r>
            <a:r>
              <a:rPr lang="en-US"/>
              <a:t> INT FKEY</a:t>
            </a:r>
            <a:endParaRPr lang="en-US" dirty="0"/>
          </a:p>
          <a:p>
            <a:r>
              <a:rPr lang="en-US" dirty="0" err="1"/>
              <a:t>Date_purchased</a:t>
            </a:r>
            <a:r>
              <a:rPr lang="en-US" dirty="0"/>
              <a:t> DATE</a:t>
            </a:r>
          </a:p>
          <a:p>
            <a:r>
              <a:rPr lang="en-US" dirty="0"/>
              <a:t>price DECIMAL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1E8A0-D6F1-6048-A2DD-8FC62B0A7FCA}"/>
              </a:ext>
            </a:extLst>
          </p:cNvPr>
          <p:cNvCxnSpPr>
            <a:stCxn id="10" idx="3"/>
          </p:cNvCxnSpPr>
          <p:nvPr/>
        </p:nvCxnSpPr>
        <p:spPr>
          <a:xfrm flipV="1">
            <a:off x="7596554" y="5257800"/>
            <a:ext cx="18112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B4A820-7678-7A4C-A1DB-963B0FDE727B}"/>
              </a:ext>
            </a:extLst>
          </p:cNvPr>
          <p:cNvCxnSpPr>
            <a:cxnSpLocks/>
          </p:cNvCxnSpPr>
          <p:nvPr/>
        </p:nvCxnSpPr>
        <p:spPr>
          <a:xfrm flipV="1">
            <a:off x="9407769" y="2826988"/>
            <a:ext cx="0" cy="243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88789-CDFA-9644-AD96-3AF4C8D83BF5}"/>
              </a:ext>
            </a:extLst>
          </p:cNvPr>
          <p:cNvCxnSpPr>
            <a:cxnSpLocks/>
          </p:cNvCxnSpPr>
          <p:nvPr/>
        </p:nvCxnSpPr>
        <p:spPr>
          <a:xfrm flipV="1">
            <a:off x="9428284" y="2826988"/>
            <a:ext cx="454270" cy="679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D46E7-171E-FC42-9225-5103B4511A2C}"/>
              </a:ext>
            </a:extLst>
          </p:cNvPr>
          <p:cNvCxnSpPr>
            <a:cxnSpLocks/>
          </p:cNvCxnSpPr>
          <p:nvPr/>
        </p:nvCxnSpPr>
        <p:spPr>
          <a:xfrm flipH="1" flipV="1">
            <a:off x="8847992" y="2826988"/>
            <a:ext cx="539263" cy="679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DD1816-6C6E-E54D-B708-C479BD69288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79631" y="1749670"/>
            <a:ext cx="3282461" cy="8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DE6143-64FA-7D45-B811-660DB5E8DF1B}"/>
              </a:ext>
            </a:extLst>
          </p:cNvPr>
          <p:cNvCxnSpPr>
            <a:cxnSpLocks/>
          </p:cNvCxnSpPr>
          <p:nvPr/>
        </p:nvCxnSpPr>
        <p:spPr>
          <a:xfrm flipV="1">
            <a:off x="6907822" y="1522363"/>
            <a:ext cx="454270" cy="33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E90A64-29FC-3C48-BB73-1B57ED686B05}"/>
              </a:ext>
            </a:extLst>
          </p:cNvPr>
          <p:cNvCxnSpPr>
            <a:cxnSpLocks/>
          </p:cNvCxnSpPr>
          <p:nvPr/>
        </p:nvCxnSpPr>
        <p:spPr>
          <a:xfrm>
            <a:off x="6949586" y="1861901"/>
            <a:ext cx="412506" cy="3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5B317-F28C-E44A-9B0C-95F95AB76B48}"/>
              </a:ext>
            </a:extLst>
          </p:cNvPr>
          <p:cNvCxnSpPr/>
          <p:nvPr/>
        </p:nvCxnSpPr>
        <p:spPr>
          <a:xfrm flipV="1">
            <a:off x="2247902" y="5257800"/>
            <a:ext cx="18112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8553A0-3E8D-954B-B01B-A962F9B467E6}"/>
              </a:ext>
            </a:extLst>
          </p:cNvPr>
          <p:cNvCxnSpPr>
            <a:cxnSpLocks/>
          </p:cNvCxnSpPr>
          <p:nvPr/>
        </p:nvCxnSpPr>
        <p:spPr>
          <a:xfrm flipV="1">
            <a:off x="2247902" y="2602523"/>
            <a:ext cx="0" cy="265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B93EAB-F126-0548-A469-A7AD59CF3F1F}"/>
              </a:ext>
            </a:extLst>
          </p:cNvPr>
          <p:cNvCxnSpPr>
            <a:cxnSpLocks/>
          </p:cNvCxnSpPr>
          <p:nvPr/>
        </p:nvCxnSpPr>
        <p:spPr>
          <a:xfrm flipH="1" flipV="1">
            <a:off x="3582861" y="5257800"/>
            <a:ext cx="504094" cy="55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39ED66-3EDA-8C4F-9E72-0304AF9E0891}"/>
              </a:ext>
            </a:extLst>
          </p:cNvPr>
          <p:cNvCxnSpPr>
            <a:cxnSpLocks/>
          </p:cNvCxnSpPr>
          <p:nvPr/>
        </p:nvCxnSpPr>
        <p:spPr>
          <a:xfrm flipH="1">
            <a:off x="3566752" y="4718755"/>
            <a:ext cx="485041" cy="53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DCB1BB-EABA-E84A-BBC0-B5F8EC66D140}"/>
              </a:ext>
            </a:extLst>
          </p:cNvPr>
          <p:cNvCxnSpPr>
            <a:cxnSpLocks/>
          </p:cNvCxnSpPr>
          <p:nvPr/>
        </p:nvCxnSpPr>
        <p:spPr>
          <a:xfrm flipH="1" flipV="1">
            <a:off x="7617068" y="4718755"/>
            <a:ext cx="546588" cy="53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9331D9-9587-934F-A442-FF1A83C9FC5C}"/>
              </a:ext>
            </a:extLst>
          </p:cNvPr>
          <p:cNvCxnSpPr>
            <a:cxnSpLocks/>
          </p:cNvCxnSpPr>
          <p:nvPr/>
        </p:nvCxnSpPr>
        <p:spPr>
          <a:xfrm flipH="1">
            <a:off x="7576040" y="5257800"/>
            <a:ext cx="587617" cy="53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Donovan Gervais</dc:creator>
  <cp:lastModifiedBy>Donovan Gervais</cp:lastModifiedBy>
  <cp:revision>7</cp:revision>
  <dcterms:created xsi:type="dcterms:W3CDTF">2020-10-26T22:00:59Z</dcterms:created>
  <dcterms:modified xsi:type="dcterms:W3CDTF">2020-10-26T23:26:11Z</dcterms:modified>
</cp:coreProperties>
</file>