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4643"/>
  </p:normalViewPr>
  <p:slideViewPr>
    <p:cSldViewPr snapToGrid="0" snapToObjects="1">
      <p:cViewPr varScale="1">
        <p:scale>
          <a:sx n="73" d="100"/>
          <a:sy n="73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B1663-950E-604E-A5D3-859CBA172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40749-C6C2-E348-9B05-A92BEF9AD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C74D9-D90F-0244-AD9A-8DD7A847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15A4-2863-5A4F-8B3D-0F7BE041174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E9A66-CC5F-0948-8307-6EF0A571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C9FF8-AAE4-F845-B1BF-E1651EC6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B69A-D1B4-F546-B0C9-59948FDE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7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7ED1B-489D-9E4B-B247-DB85B245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E5A23-C25E-E84C-8E09-538BE6119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E4766-695D-5C45-9AA0-FFF687BD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15A4-2863-5A4F-8B3D-0F7BE041174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A887C-6991-8245-BB86-E3F10D43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0D7D9-A676-7F42-80A2-0690A9D5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B69A-D1B4-F546-B0C9-59948FDE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9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3B698-7352-C24D-8A5A-8B89E4851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7BC8B-337D-E349-8365-641763340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D793F-0485-654D-8A19-48D75858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15A4-2863-5A4F-8B3D-0F7BE041174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38638-4187-C544-A62D-B38DF75F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C264B-1C05-1F42-990E-B4EC94F9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B69A-D1B4-F546-B0C9-59948FDE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9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CA3F-1639-264A-A594-7E88BFE72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56333-4DA5-744A-A7E8-FB9B8D4B8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B7BE3-CB59-724B-8F79-71099CB3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15A4-2863-5A4F-8B3D-0F7BE041174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804EF-EC7F-7E42-9A50-9BAB8C16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97F97-8DCD-704B-9E1A-23978301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B69A-D1B4-F546-B0C9-59948FDE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DA9A-3A61-B549-B07C-85B5E478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394DC-3D93-9640-A5F4-CE8812A15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57227-BFC5-564E-9FD1-3EC2664A1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15A4-2863-5A4F-8B3D-0F7BE041174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D1511-EC25-FF40-A31A-2F1839B5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4D389-49BC-F843-9824-708E55E0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B69A-D1B4-F546-B0C9-59948FDE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2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C0DE-D26D-D846-B092-86F8860F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A1316-C670-424C-965F-69611AA1F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6C257-D1E8-D44D-9CCA-8F06A9003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D30B6-B51B-1F4B-BC08-B0492D70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15A4-2863-5A4F-8B3D-0F7BE041174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4BBD1-61A3-F04E-8FC6-C0A360EC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B7DCF-22C6-BE49-B1EE-314FD4B2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B69A-D1B4-F546-B0C9-59948FDE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9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EA15-03B7-D241-A606-4DFE06D1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ACD72-0C67-C942-804A-70C586C2B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310B7-6A55-8C4A-ACA5-6CF834E77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D7FA2-3996-5B48-BF2A-B1AA67303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024D2-2B68-4643-B6BF-4539EC74C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AAE8C8-81B9-E248-8B7F-74FC2070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15A4-2863-5A4F-8B3D-0F7BE041174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22AB7C-0367-3C41-B614-052BA535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AD8F49-2039-8740-A403-FF42F7D8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B69A-D1B4-F546-B0C9-59948FDE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D74C-80DB-3249-97C7-19CAB4ED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E9A03-FB96-204E-8711-767EAFED5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15A4-2863-5A4F-8B3D-0F7BE041174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6F306-726B-4146-987D-73956400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01B0D-F76F-8249-943A-B722E6DA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B69A-D1B4-F546-B0C9-59948FDE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1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C9B658-599F-9449-BCAF-F992B618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15A4-2863-5A4F-8B3D-0F7BE041174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B79CF-F1B9-5F40-B32A-FDD11392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E7211-84B1-E449-B296-7F236A76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B69A-D1B4-F546-B0C9-59948FDE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9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575C-253F-474D-963B-855D0B220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CB66B-F6C5-FE45-990C-DDAB34C10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7BD97-575D-E44D-8812-126CDF5D6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5F20C-6092-A440-9FAA-3B90A841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15A4-2863-5A4F-8B3D-0F7BE041174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CD508-38E1-5349-8047-8A820358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E8CDC-0F8D-DA4C-8536-F3542848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B69A-D1B4-F546-B0C9-59948FDE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7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8873-A25C-A14B-90D0-D5B34F3D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EF371-1CF5-484B-A7CF-06B1A5D25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DD129-0871-0C4E-9499-9DBC4ABCE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A532D-10BB-6546-970B-D265554A9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15A4-2863-5A4F-8B3D-0F7BE041174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67892-465D-DF40-88B1-2839A175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4C84D-0582-5C45-81D3-DA5C2264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B69A-D1B4-F546-B0C9-59948FDE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5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D8E428-DC24-5247-B286-CEC06D28E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5171B-8F9D-BE49-B85B-8B462DC27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87980-634D-104E-9BA9-0447FDE6C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C15A4-2863-5A4F-8B3D-0F7BE041174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8D492-7301-4E44-97B1-EA1326B4A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81A9C-91AF-8E44-93BA-E118393E8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DB69A-D1B4-F546-B0C9-59948FDE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6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does the Python logo stand for? - Quora">
            <a:extLst>
              <a:ext uri="{FF2B5EF4-FFF2-40B4-BE49-F238E27FC236}">
                <a16:creationId xmlns:a16="http://schemas.microsoft.com/office/drawing/2014/main" id="{15BAD1D8-215E-C745-B3BD-37ECE10A8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15" y="1705708"/>
            <a:ext cx="2387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SQL Server Microsoft Azure SQL Database, microsoft, text, logo  png | PNGEgg">
            <a:extLst>
              <a:ext uri="{FF2B5EF4-FFF2-40B4-BE49-F238E27FC236}">
                <a16:creationId xmlns:a16="http://schemas.microsoft.com/office/drawing/2014/main" id="{9949FAC5-00C5-6F4D-83F5-9C1303417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324" y="1680308"/>
            <a:ext cx="23368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67BB39-1460-034B-BDF0-7488FA17BD23}"/>
              </a:ext>
            </a:extLst>
          </p:cNvPr>
          <p:cNvSpPr txBox="1"/>
          <p:nvPr/>
        </p:nvSpPr>
        <p:spPr>
          <a:xfrm>
            <a:off x="3157414" y="251378"/>
            <a:ext cx="6074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are we using Database (DB)?</a:t>
            </a:r>
          </a:p>
          <a:p>
            <a:pPr marL="285750" indent="-285750">
              <a:buFontTx/>
              <a:buChar char="-"/>
            </a:pPr>
            <a:r>
              <a:rPr lang="en-US" dirty="0"/>
              <a:t>To make the data persistent and be able to utilize as when required</a:t>
            </a:r>
          </a:p>
          <a:p>
            <a:pPr marL="285750" indent="-285750">
              <a:buFontTx/>
              <a:buChar char="-"/>
            </a:pPr>
            <a:r>
              <a:rPr lang="en-US" dirty="0"/>
              <a:t>To meet customer expectations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94924A-7B6F-0E44-A8E3-53D9FAC1A476}"/>
              </a:ext>
            </a:extLst>
          </p:cNvPr>
          <p:cNvCxnSpPr/>
          <p:nvPr/>
        </p:nvCxnSpPr>
        <p:spPr>
          <a:xfrm>
            <a:off x="2409092" y="2848708"/>
            <a:ext cx="0" cy="28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rved Right Arrow 6">
            <a:extLst>
              <a:ext uri="{FF2B5EF4-FFF2-40B4-BE49-F238E27FC236}">
                <a16:creationId xmlns:a16="http://schemas.microsoft.com/office/drawing/2014/main" id="{325B1F34-0FC0-924F-AF77-0B81C04B48E8}"/>
              </a:ext>
            </a:extLst>
          </p:cNvPr>
          <p:cNvSpPr/>
          <p:nvPr/>
        </p:nvSpPr>
        <p:spPr>
          <a:xfrm rot="10800000">
            <a:off x="6447694" y="2497014"/>
            <a:ext cx="1406769" cy="12660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Right Arrow 9">
            <a:extLst>
              <a:ext uri="{FF2B5EF4-FFF2-40B4-BE49-F238E27FC236}">
                <a16:creationId xmlns:a16="http://schemas.microsoft.com/office/drawing/2014/main" id="{49075EFF-4C96-6F4E-B259-687DE94CC084}"/>
              </a:ext>
            </a:extLst>
          </p:cNvPr>
          <p:cNvSpPr/>
          <p:nvPr/>
        </p:nvSpPr>
        <p:spPr>
          <a:xfrm>
            <a:off x="3157415" y="2497014"/>
            <a:ext cx="1406769" cy="12660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2A8A36-CB9B-F046-81F8-A3CF454F337D}"/>
              </a:ext>
            </a:extLst>
          </p:cNvPr>
          <p:cNvSpPr txBox="1"/>
          <p:nvPr/>
        </p:nvSpPr>
        <p:spPr>
          <a:xfrm>
            <a:off x="4796692" y="2868450"/>
            <a:ext cx="2043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API Calls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F4E7E8-54EF-9340-B9ED-2E52C21CD1A2}"/>
              </a:ext>
            </a:extLst>
          </p:cNvPr>
          <p:cNvSpPr txBox="1"/>
          <p:nvPr/>
        </p:nvSpPr>
        <p:spPr>
          <a:xfrm>
            <a:off x="1130299" y="4743270"/>
            <a:ext cx="20271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PYODBC: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Python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Open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Database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Connection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1F1B9-F77A-B644-9F54-5281FF840B16}"/>
              </a:ext>
            </a:extLst>
          </p:cNvPr>
          <p:cNvSpPr txBox="1"/>
          <p:nvPr/>
        </p:nvSpPr>
        <p:spPr>
          <a:xfrm>
            <a:off x="635976" y="1059404"/>
            <a:ext cx="2655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Python program</a:t>
            </a:r>
          </a:p>
          <a:p>
            <a:r>
              <a:rPr lang="en-US" sz="2000" b="1" dirty="0"/>
              <a:t>Local host</a:t>
            </a:r>
          </a:p>
        </p:txBody>
      </p:sp>
    </p:spTree>
    <p:extLst>
      <p:ext uri="{BB962C8B-B14F-4D97-AF65-F5344CB8AC3E}">
        <p14:creationId xmlns:p14="http://schemas.microsoft.com/office/powerpoint/2010/main" val="36296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37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Donovan Gervais</dc:creator>
  <cp:lastModifiedBy>Donovan Gervais</cp:lastModifiedBy>
  <cp:revision>3</cp:revision>
  <dcterms:created xsi:type="dcterms:W3CDTF">2020-11-11T10:00:26Z</dcterms:created>
  <dcterms:modified xsi:type="dcterms:W3CDTF">2020-11-11T10:37:30Z</dcterms:modified>
</cp:coreProperties>
</file>