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81" r:id="rId2"/>
    <p:sldId id="257" r:id="rId3"/>
    <p:sldId id="276" r:id="rId4"/>
    <p:sldId id="277" r:id="rId5"/>
    <p:sldId id="258" r:id="rId6"/>
    <p:sldId id="259" r:id="rId7"/>
    <p:sldId id="260" r:id="rId8"/>
    <p:sldId id="262" r:id="rId9"/>
    <p:sldId id="261" r:id="rId10"/>
    <p:sldId id="263" r:id="rId11"/>
    <p:sldId id="271" r:id="rId12"/>
    <p:sldId id="278" r:id="rId13"/>
    <p:sldId id="265" r:id="rId14"/>
    <p:sldId id="266" r:id="rId15"/>
    <p:sldId id="267" r:id="rId16"/>
    <p:sldId id="270" r:id="rId17"/>
    <p:sldId id="264" r:id="rId18"/>
    <p:sldId id="272" r:id="rId19"/>
    <p:sldId id="273" r:id="rId20"/>
    <p:sldId id="274" r:id="rId21"/>
    <p:sldId id="283" r:id="rId22"/>
    <p:sldId id="285" r:id="rId23"/>
    <p:sldId id="284" r:id="rId24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FE9"/>
    <a:srgbClr val="980064"/>
    <a:srgbClr val="D9D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 autoAdjust="0"/>
    <p:restoredTop sz="67280" autoAdjust="0"/>
  </p:normalViewPr>
  <p:slideViewPr>
    <p:cSldViewPr>
      <p:cViewPr varScale="1">
        <p:scale>
          <a:sx n="73" d="100"/>
          <a:sy n="73" d="100"/>
        </p:scale>
        <p:origin x="-15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23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0F6F9F-9E24-472B-BB91-2C3C0D0AE3EF}" type="doc">
      <dgm:prSet loTypeId="urn:microsoft.com/office/officeart/2005/8/layout/hProcess11" loCatId="process" qsTypeId="urn:microsoft.com/office/officeart/2005/8/quickstyle/3d9" qsCatId="3D" csTypeId="urn:microsoft.com/office/officeart/2005/8/colors/accent1_2" csCatId="accent1" phldr="1"/>
      <dgm:spPr/>
    </dgm:pt>
    <dgm:pt modelId="{794FC005-19A8-4AA9-A9DC-E664488AB28A}">
      <dgm:prSet phldrT="[Text]"/>
      <dgm:spPr/>
      <dgm:t>
        <a:bodyPr/>
        <a:lstStyle/>
        <a:p>
          <a:r>
            <a:rPr lang="da-DK" dirty="0" smtClean="0">
              <a:solidFill>
                <a:schemeClr val="bg1">
                  <a:lumMod val="95000"/>
                </a:schemeClr>
              </a:solidFill>
            </a:rPr>
            <a:t>1.0</a:t>
          </a:r>
          <a:endParaRPr lang="da-DK" dirty="0">
            <a:solidFill>
              <a:schemeClr val="bg1">
                <a:lumMod val="95000"/>
              </a:schemeClr>
            </a:solidFill>
          </a:endParaRPr>
        </a:p>
      </dgm:t>
    </dgm:pt>
    <dgm:pt modelId="{19155187-2230-4079-8038-5BA56A10614A}" type="parTrans" cxnId="{A4AF4692-A667-4F00-B995-32D980A595DA}">
      <dgm:prSet/>
      <dgm:spPr/>
      <dgm:t>
        <a:bodyPr/>
        <a:lstStyle/>
        <a:p>
          <a:endParaRPr lang="da-DK"/>
        </a:p>
      </dgm:t>
    </dgm:pt>
    <dgm:pt modelId="{946E7EA7-BAE9-4ACC-8286-940A579B58AA}" type="sibTrans" cxnId="{A4AF4692-A667-4F00-B995-32D980A595DA}">
      <dgm:prSet/>
      <dgm:spPr/>
      <dgm:t>
        <a:bodyPr/>
        <a:lstStyle/>
        <a:p>
          <a:endParaRPr lang="da-DK"/>
        </a:p>
      </dgm:t>
    </dgm:pt>
    <dgm:pt modelId="{1CB061E4-5A61-4966-BB2E-32FBF256DAC6}">
      <dgm:prSet phldrT="[Text]"/>
      <dgm:spPr/>
      <dgm:t>
        <a:bodyPr/>
        <a:lstStyle/>
        <a:p>
          <a:r>
            <a:rPr lang="da-DK" dirty="0" smtClean="0">
              <a:solidFill>
                <a:schemeClr val="bg1">
                  <a:lumMod val="95000"/>
                </a:schemeClr>
              </a:solidFill>
            </a:rPr>
            <a:t>1.1</a:t>
          </a:r>
          <a:endParaRPr lang="da-DK" dirty="0">
            <a:solidFill>
              <a:schemeClr val="bg1">
                <a:lumMod val="95000"/>
              </a:schemeClr>
            </a:solidFill>
          </a:endParaRPr>
        </a:p>
      </dgm:t>
    </dgm:pt>
    <dgm:pt modelId="{06B3CEA7-4164-4D00-8185-CE2FF6BFB890}" type="parTrans" cxnId="{8F1E1818-3E5E-4D1B-8EDC-264462779A43}">
      <dgm:prSet/>
      <dgm:spPr/>
      <dgm:t>
        <a:bodyPr/>
        <a:lstStyle/>
        <a:p>
          <a:endParaRPr lang="da-DK"/>
        </a:p>
      </dgm:t>
    </dgm:pt>
    <dgm:pt modelId="{E84D19DA-BAAE-4A7A-9281-DE0469397541}" type="sibTrans" cxnId="{8F1E1818-3E5E-4D1B-8EDC-264462779A43}">
      <dgm:prSet/>
      <dgm:spPr/>
      <dgm:t>
        <a:bodyPr/>
        <a:lstStyle/>
        <a:p>
          <a:endParaRPr lang="da-DK"/>
        </a:p>
      </dgm:t>
    </dgm:pt>
    <dgm:pt modelId="{EEEEE3E7-9D9B-49A3-AB99-B6FEDFE4C090}">
      <dgm:prSet phldrT="[Text]"/>
      <dgm:spPr/>
      <dgm:t>
        <a:bodyPr/>
        <a:lstStyle/>
        <a:p>
          <a:r>
            <a:rPr lang="da-DK" dirty="0" smtClean="0">
              <a:solidFill>
                <a:schemeClr val="bg1">
                  <a:lumMod val="95000"/>
                </a:schemeClr>
              </a:solidFill>
            </a:rPr>
            <a:t>2.0</a:t>
          </a:r>
          <a:endParaRPr lang="da-DK" dirty="0">
            <a:solidFill>
              <a:schemeClr val="bg1">
                <a:lumMod val="95000"/>
              </a:schemeClr>
            </a:solidFill>
          </a:endParaRPr>
        </a:p>
      </dgm:t>
    </dgm:pt>
    <dgm:pt modelId="{1D325C28-E01F-4E5A-AC97-463F399581E1}" type="parTrans" cxnId="{B2E306FF-8E2A-4768-8200-DD11D0A74BEE}">
      <dgm:prSet/>
      <dgm:spPr/>
      <dgm:t>
        <a:bodyPr/>
        <a:lstStyle/>
        <a:p>
          <a:endParaRPr lang="da-DK"/>
        </a:p>
      </dgm:t>
    </dgm:pt>
    <dgm:pt modelId="{225E86EB-D0B8-497D-92E4-BAE6C7A40C05}" type="sibTrans" cxnId="{B2E306FF-8E2A-4768-8200-DD11D0A74BEE}">
      <dgm:prSet/>
      <dgm:spPr/>
      <dgm:t>
        <a:bodyPr/>
        <a:lstStyle/>
        <a:p>
          <a:endParaRPr lang="da-DK"/>
        </a:p>
      </dgm:t>
    </dgm:pt>
    <dgm:pt modelId="{A784245D-D256-4D5B-8E2A-64156D1A48E6}">
      <dgm:prSet phldrT="[Text]"/>
      <dgm:spPr/>
      <dgm:t>
        <a:bodyPr/>
        <a:lstStyle/>
        <a:p>
          <a:r>
            <a:rPr lang="da-DK" dirty="0" smtClean="0">
              <a:solidFill>
                <a:schemeClr val="bg1">
                  <a:lumMod val="95000"/>
                </a:schemeClr>
              </a:solidFill>
            </a:rPr>
            <a:t>3.0</a:t>
          </a:r>
          <a:endParaRPr lang="da-DK" dirty="0">
            <a:solidFill>
              <a:schemeClr val="bg1">
                <a:lumMod val="95000"/>
              </a:schemeClr>
            </a:solidFill>
          </a:endParaRPr>
        </a:p>
      </dgm:t>
    </dgm:pt>
    <dgm:pt modelId="{6C242B1A-7B7E-4ABA-AC57-145A01C3543E}" type="parTrans" cxnId="{E824E872-C97A-4E00-837D-4F01F691BAE7}">
      <dgm:prSet/>
      <dgm:spPr/>
      <dgm:t>
        <a:bodyPr/>
        <a:lstStyle/>
        <a:p>
          <a:endParaRPr lang="da-DK"/>
        </a:p>
      </dgm:t>
    </dgm:pt>
    <dgm:pt modelId="{A9ED84DC-54B5-4EA0-869B-0F32F7367BBC}" type="sibTrans" cxnId="{E824E872-C97A-4E00-837D-4F01F691BAE7}">
      <dgm:prSet/>
      <dgm:spPr/>
      <dgm:t>
        <a:bodyPr/>
        <a:lstStyle/>
        <a:p>
          <a:endParaRPr lang="da-DK"/>
        </a:p>
      </dgm:t>
    </dgm:pt>
    <dgm:pt modelId="{1030C58E-0AEA-4038-BC27-CCA2B877C99B}">
      <dgm:prSet phldrT="[Text]"/>
      <dgm:spPr/>
      <dgm:t>
        <a:bodyPr/>
        <a:lstStyle/>
        <a:p>
          <a:r>
            <a:rPr lang="da-DK" dirty="0" smtClean="0">
              <a:solidFill>
                <a:schemeClr val="bg1">
                  <a:lumMod val="95000"/>
                </a:schemeClr>
              </a:solidFill>
            </a:rPr>
            <a:t>3.5</a:t>
          </a:r>
          <a:endParaRPr lang="da-DK" dirty="0">
            <a:solidFill>
              <a:schemeClr val="bg1">
                <a:lumMod val="95000"/>
              </a:schemeClr>
            </a:solidFill>
          </a:endParaRPr>
        </a:p>
      </dgm:t>
    </dgm:pt>
    <dgm:pt modelId="{CAB3F907-6C64-4D4C-AD72-8E1785A48AE9}" type="parTrans" cxnId="{E22D4E80-3A73-421C-848D-6047B9EC7EB7}">
      <dgm:prSet/>
      <dgm:spPr/>
      <dgm:t>
        <a:bodyPr/>
        <a:lstStyle/>
        <a:p>
          <a:endParaRPr lang="da-DK"/>
        </a:p>
      </dgm:t>
    </dgm:pt>
    <dgm:pt modelId="{7FFFF3CE-E141-4FC0-9EB6-D9B91AA36296}" type="sibTrans" cxnId="{E22D4E80-3A73-421C-848D-6047B9EC7EB7}">
      <dgm:prSet/>
      <dgm:spPr/>
      <dgm:t>
        <a:bodyPr/>
        <a:lstStyle/>
        <a:p>
          <a:endParaRPr lang="da-DK"/>
        </a:p>
      </dgm:t>
    </dgm:pt>
    <dgm:pt modelId="{149424E2-83FC-468B-8AEC-1112DABFC247}">
      <dgm:prSet phldrT="[Text]"/>
      <dgm:spPr/>
      <dgm:t>
        <a:bodyPr/>
        <a:lstStyle/>
        <a:p>
          <a:r>
            <a:rPr lang="da-DK" dirty="0" smtClean="0">
              <a:solidFill>
                <a:schemeClr val="bg1">
                  <a:lumMod val="95000"/>
                </a:schemeClr>
              </a:solidFill>
            </a:rPr>
            <a:t>4.0</a:t>
          </a:r>
          <a:endParaRPr lang="da-DK" dirty="0">
            <a:solidFill>
              <a:schemeClr val="bg1">
                <a:lumMod val="95000"/>
              </a:schemeClr>
            </a:solidFill>
          </a:endParaRPr>
        </a:p>
      </dgm:t>
    </dgm:pt>
    <dgm:pt modelId="{5F911C88-9807-4302-9E33-85886185C733}" type="parTrans" cxnId="{1217B763-7AE8-444F-84B0-FA8793A78550}">
      <dgm:prSet/>
      <dgm:spPr/>
      <dgm:t>
        <a:bodyPr/>
        <a:lstStyle/>
        <a:p>
          <a:endParaRPr lang="da-DK"/>
        </a:p>
      </dgm:t>
    </dgm:pt>
    <dgm:pt modelId="{88F86ABB-B94C-4555-A478-8D024BFAD3C0}" type="sibTrans" cxnId="{1217B763-7AE8-444F-84B0-FA8793A78550}">
      <dgm:prSet/>
      <dgm:spPr/>
      <dgm:t>
        <a:bodyPr/>
        <a:lstStyle/>
        <a:p>
          <a:endParaRPr lang="da-DK"/>
        </a:p>
      </dgm:t>
    </dgm:pt>
    <dgm:pt modelId="{F1552D48-CE0C-4E3F-B5FE-DF07732C93B5}" type="pres">
      <dgm:prSet presAssocID="{3C0F6F9F-9E24-472B-BB91-2C3C0D0AE3EF}" presName="Name0" presStyleCnt="0">
        <dgm:presLayoutVars>
          <dgm:dir/>
          <dgm:resizeHandles val="exact"/>
        </dgm:presLayoutVars>
      </dgm:prSet>
      <dgm:spPr/>
    </dgm:pt>
    <dgm:pt modelId="{718C3CB5-38B8-40C8-96DB-4BC22973984A}" type="pres">
      <dgm:prSet presAssocID="{3C0F6F9F-9E24-472B-BB91-2C3C0D0AE3EF}" presName="arrow" presStyleLbl="bgShp" presStyleIdx="0" presStyleCnt="1"/>
      <dgm:spPr/>
    </dgm:pt>
    <dgm:pt modelId="{11089FB3-3FAD-43B3-9051-20896061EC72}" type="pres">
      <dgm:prSet presAssocID="{3C0F6F9F-9E24-472B-BB91-2C3C0D0AE3EF}" presName="points" presStyleCnt="0"/>
      <dgm:spPr/>
    </dgm:pt>
    <dgm:pt modelId="{C4F49123-FDCE-4F0D-862F-E16DF08DCA7F}" type="pres">
      <dgm:prSet presAssocID="{794FC005-19A8-4AA9-A9DC-E664488AB28A}" presName="compositeA" presStyleCnt="0"/>
      <dgm:spPr/>
    </dgm:pt>
    <dgm:pt modelId="{F6540711-8868-45F3-8352-6306FD73A7F7}" type="pres">
      <dgm:prSet presAssocID="{794FC005-19A8-4AA9-A9DC-E664488AB28A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114DA591-7C7E-4A98-96CF-C73557511447}" type="pres">
      <dgm:prSet presAssocID="{794FC005-19A8-4AA9-A9DC-E664488AB28A}" presName="circleA" presStyleLbl="node1" presStyleIdx="0" presStyleCnt="6"/>
      <dgm:spPr/>
    </dgm:pt>
    <dgm:pt modelId="{E62C62E3-B6C5-47DF-9C0D-D0005AFFB12D}" type="pres">
      <dgm:prSet presAssocID="{794FC005-19A8-4AA9-A9DC-E664488AB28A}" presName="spaceA" presStyleCnt="0"/>
      <dgm:spPr/>
    </dgm:pt>
    <dgm:pt modelId="{2A6F5762-F045-49AB-93E5-14FB1E5DB6C7}" type="pres">
      <dgm:prSet presAssocID="{946E7EA7-BAE9-4ACC-8286-940A579B58AA}" presName="space" presStyleCnt="0"/>
      <dgm:spPr/>
    </dgm:pt>
    <dgm:pt modelId="{8DAD6538-DBA2-4A16-8F93-9F920970EED6}" type="pres">
      <dgm:prSet presAssocID="{1CB061E4-5A61-4966-BB2E-32FBF256DAC6}" presName="compositeB" presStyleCnt="0"/>
      <dgm:spPr/>
    </dgm:pt>
    <dgm:pt modelId="{DB95F2CB-8055-41A7-B2A2-A49984C6295D}" type="pres">
      <dgm:prSet presAssocID="{1CB061E4-5A61-4966-BB2E-32FBF256DAC6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575F6C8A-DEC9-49C4-B5D9-B3CD9EEF200A}" type="pres">
      <dgm:prSet presAssocID="{1CB061E4-5A61-4966-BB2E-32FBF256DAC6}" presName="circleB" presStyleLbl="node1" presStyleIdx="1" presStyleCnt="6"/>
      <dgm:spPr/>
    </dgm:pt>
    <dgm:pt modelId="{1701F29E-D633-487F-8228-4F4C2725E06F}" type="pres">
      <dgm:prSet presAssocID="{1CB061E4-5A61-4966-BB2E-32FBF256DAC6}" presName="spaceB" presStyleCnt="0"/>
      <dgm:spPr/>
    </dgm:pt>
    <dgm:pt modelId="{9B75808B-36C8-4B64-B0F1-0725543B2C63}" type="pres">
      <dgm:prSet presAssocID="{E84D19DA-BAAE-4A7A-9281-DE0469397541}" presName="space" presStyleCnt="0"/>
      <dgm:spPr/>
    </dgm:pt>
    <dgm:pt modelId="{26C34F56-06B4-4ED3-A261-D2FBC6A11E35}" type="pres">
      <dgm:prSet presAssocID="{EEEEE3E7-9D9B-49A3-AB99-B6FEDFE4C090}" presName="compositeA" presStyleCnt="0"/>
      <dgm:spPr/>
    </dgm:pt>
    <dgm:pt modelId="{58DEE710-3638-4770-8164-920CD49F71DE}" type="pres">
      <dgm:prSet presAssocID="{EEEEE3E7-9D9B-49A3-AB99-B6FEDFE4C090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290C90A5-10DF-42B8-B807-1C8830B493E1}" type="pres">
      <dgm:prSet presAssocID="{EEEEE3E7-9D9B-49A3-AB99-B6FEDFE4C090}" presName="circleA" presStyleLbl="node1" presStyleIdx="2" presStyleCnt="6"/>
      <dgm:spPr/>
    </dgm:pt>
    <dgm:pt modelId="{566C7104-E9EA-424B-BDC7-BA00C4E02239}" type="pres">
      <dgm:prSet presAssocID="{EEEEE3E7-9D9B-49A3-AB99-B6FEDFE4C090}" presName="spaceA" presStyleCnt="0"/>
      <dgm:spPr/>
    </dgm:pt>
    <dgm:pt modelId="{5AAF9C6D-700F-4393-A1D4-A71F118EB119}" type="pres">
      <dgm:prSet presAssocID="{225E86EB-D0B8-497D-92E4-BAE6C7A40C05}" presName="space" presStyleCnt="0"/>
      <dgm:spPr/>
    </dgm:pt>
    <dgm:pt modelId="{0C0B777A-115D-48BF-AA3F-29D5A081A8FC}" type="pres">
      <dgm:prSet presAssocID="{A784245D-D256-4D5B-8E2A-64156D1A48E6}" presName="compositeB" presStyleCnt="0"/>
      <dgm:spPr/>
    </dgm:pt>
    <dgm:pt modelId="{D7362DDA-8C26-43D9-B58F-F56528829150}" type="pres">
      <dgm:prSet presAssocID="{A784245D-D256-4D5B-8E2A-64156D1A48E6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4552BFD1-1D63-451F-A3AF-3E75058CBFF1}" type="pres">
      <dgm:prSet presAssocID="{A784245D-D256-4D5B-8E2A-64156D1A48E6}" presName="circleB" presStyleLbl="node1" presStyleIdx="3" presStyleCnt="6"/>
      <dgm:spPr/>
    </dgm:pt>
    <dgm:pt modelId="{2507504B-8F94-4A3E-9CEB-4C5267135CE8}" type="pres">
      <dgm:prSet presAssocID="{A784245D-D256-4D5B-8E2A-64156D1A48E6}" presName="spaceB" presStyleCnt="0"/>
      <dgm:spPr/>
    </dgm:pt>
    <dgm:pt modelId="{F406D571-EB58-480C-AEDC-C07A5012B9B8}" type="pres">
      <dgm:prSet presAssocID="{A9ED84DC-54B5-4EA0-869B-0F32F7367BBC}" presName="space" presStyleCnt="0"/>
      <dgm:spPr/>
    </dgm:pt>
    <dgm:pt modelId="{C8ABEA15-ACF4-4C50-A7B5-F1B93022B097}" type="pres">
      <dgm:prSet presAssocID="{1030C58E-0AEA-4038-BC27-CCA2B877C99B}" presName="compositeA" presStyleCnt="0"/>
      <dgm:spPr/>
    </dgm:pt>
    <dgm:pt modelId="{CD714423-81BE-42BE-93F6-2AF8996BC4F1}" type="pres">
      <dgm:prSet presAssocID="{1030C58E-0AEA-4038-BC27-CCA2B877C99B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0BF8BA8-2068-4B5C-AB68-0F30D14FEB50}" type="pres">
      <dgm:prSet presAssocID="{1030C58E-0AEA-4038-BC27-CCA2B877C99B}" presName="circleA" presStyleLbl="node1" presStyleIdx="4" presStyleCnt="6"/>
      <dgm:spPr/>
    </dgm:pt>
    <dgm:pt modelId="{946A8FA8-FD96-461D-A304-BBAFF1D72793}" type="pres">
      <dgm:prSet presAssocID="{1030C58E-0AEA-4038-BC27-CCA2B877C99B}" presName="spaceA" presStyleCnt="0"/>
      <dgm:spPr/>
    </dgm:pt>
    <dgm:pt modelId="{BBDD46B5-BDBA-443A-B7AE-C8C121688912}" type="pres">
      <dgm:prSet presAssocID="{7FFFF3CE-E141-4FC0-9EB6-D9B91AA36296}" presName="space" presStyleCnt="0"/>
      <dgm:spPr/>
    </dgm:pt>
    <dgm:pt modelId="{3D96CE8C-B01D-455A-9ABC-A4997995A41D}" type="pres">
      <dgm:prSet presAssocID="{149424E2-83FC-468B-8AEC-1112DABFC247}" presName="compositeB" presStyleCnt="0"/>
      <dgm:spPr/>
    </dgm:pt>
    <dgm:pt modelId="{4DFB6014-CDCE-49E2-8DB1-12AB7B1C9C9A}" type="pres">
      <dgm:prSet presAssocID="{149424E2-83FC-468B-8AEC-1112DABFC24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89CEE7F8-FF21-47AC-8A29-B0AF622540E2}" type="pres">
      <dgm:prSet presAssocID="{149424E2-83FC-468B-8AEC-1112DABFC247}" presName="circleB" presStyleLbl="node1" presStyleIdx="5" presStyleCnt="6"/>
      <dgm:spPr/>
    </dgm:pt>
    <dgm:pt modelId="{B6ED287A-4013-46BC-86B2-B4AB698BDB06}" type="pres">
      <dgm:prSet presAssocID="{149424E2-83FC-468B-8AEC-1112DABFC247}" presName="spaceB" presStyleCnt="0"/>
      <dgm:spPr/>
    </dgm:pt>
  </dgm:ptLst>
  <dgm:cxnLst>
    <dgm:cxn modelId="{3E472C32-2B1B-43B5-A7C8-D6C962F3FC8B}" type="presOf" srcId="{A784245D-D256-4D5B-8E2A-64156D1A48E6}" destId="{D7362DDA-8C26-43D9-B58F-F56528829150}" srcOrd="0" destOrd="0" presId="urn:microsoft.com/office/officeart/2005/8/layout/hProcess11"/>
    <dgm:cxn modelId="{2AF759F1-55C0-4402-AB13-BDA39C689670}" type="presOf" srcId="{1030C58E-0AEA-4038-BC27-CCA2B877C99B}" destId="{CD714423-81BE-42BE-93F6-2AF8996BC4F1}" srcOrd="0" destOrd="0" presId="urn:microsoft.com/office/officeart/2005/8/layout/hProcess11"/>
    <dgm:cxn modelId="{79B1FD71-1526-4134-B025-18EA80057BF1}" type="presOf" srcId="{794FC005-19A8-4AA9-A9DC-E664488AB28A}" destId="{F6540711-8868-45F3-8352-6306FD73A7F7}" srcOrd="0" destOrd="0" presId="urn:microsoft.com/office/officeart/2005/8/layout/hProcess11"/>
    <dgm:cxn modelId="{E824E872-C97A-4E00-837D-4F01F691BAE7}" srcId="{3C0F6F9F-9E24-472B-BB91-2C3C0D0AE3EF}" destId="{A784245D-D256-4D5B-8E2A-64156D1A48E6}" srcOrd="3" destOrd="0" parTransId="{6C242B1A-7B7E-4ABA-AC57-145A01C3543E}" sibTransId="{A9ED84DC-54B5-4EA0-869B-0F32F7367BBC}"/>
    <dgm:cxn modelId="{B2E306FF-8E2A-4768-8200-DD11D0A74BEE}" srcId="{3C0F6F9F-9E24-472B-BB91-2C3C0D0AE3EF}" destId="{EEEEE3E7-9D9B-49A3-AB99-B6FEDFE4C090}" srcOrd="2" destOrd="0" parTransId="{1D325C28-E01F-4E5A-AC97-463F399581E1}" sibTransId="{225E86EB-D0B8-497D-92E4-BAE6C7A40C05}"/>
    <dgm:cxn modelId="{F01FC913-5C82-44C5-B7F1-C6A6383B3A6D}" type="presOf" srcId="{3C0F6F9F-9E24-472B-BB91-2C3C0D0AE3EF}" destId="{F1552D48-CE0C-4E3F-B5FE-DF07732C93B5}" srcOrd="0" destOrd="0" presId="urn:microsoft.com/office/officeart/2005/8/layout/hProcess11"/>
    <dgm:cxn modelId="{05D36E86-C8A8-44E2-9830-FF44EDC5DE8E}" type="presOf" srcId="{1CB061E4-5A61-4966-BB2E-32FBF256DAC6}" destId="{DB95F2CB-8055-41A7-B2A2-A49984C6295D}" srcOrd="0" destOrd="0" presId="urn:microsoft.com/office/officeart/2005/8/layout/hProcess11"/>
    <dgm:cxn modelId="{E22D4E80-3A73-421C-848D-6047B9EC7EB7}" srcId="{3C0F6F9F-9E24-472B-BB91-2C3C0D0AE3EF}" destId="{1030C58E-0AEA-4038-BC27-CCA2B877C99B}" srcOrd="4" destOrd="0" parTransId="{CAB3F907-6C64-4D4C-AD72-8E1785A48AE9}" sibTransId="{7FFFF3CE-E141-4FC0-9EB6-D9B91AA36296}"/>
    <dgm:cxn modelId="{28A14F12-35FC-4E05-A298-4AEE548A7825}" type="presOf" srcId="{EEEEE3E7-9D9B-49A3-AB99-B6FEDFE4C090}" destId="{58DEE710-3638-4770-8164-920CD49F71DE}" srcOrd="0" destOrd="0" presId="urn:microsoft.com/office/officeart/2005/8/layout/hProcess11"/>
    <dgm:cxn modelId="{A4AF4692-A667-4F00-B995-32D980A595DA}" srcId="{3C0F6F9F-9E24-472B-BB91-2C3C0D0AE3EF}" destId="{794FC005-19A8-4AA9-A9DC-E664488AB28A}" srcOrd="0" destOrd="0" parTransId="{19155187-2230-4079-8038-5BA56A10614A}" sibTransId="{946E7EA7-BAE9-4ACC-8286-940A579B58AA}"/>
    <dgm:cxn modelId="{1217B763-7AE8-444F-84B0-FA8793A78550}" srcId="{3C0F6F9F-9E24-472B-BB91-2C3C0D0AE3EF}" destId="{149424E2-83FC-468B-8AEC-1112DABFC247}" srcOrd="5" destOrd="0" parTransId="{5F911C88-9807-4302-9E33-85886185C733}" sibTransId="{88F86ABB-B94C-4555-A478-8D024BFAD3C0}"/>
    <dgm:cxn modelId="{9B0E9522-9C96-420A-8865-CACA2F1484B1}" type="presOf" srcId="{149424E2-83FC-468B-8AEC-1112DABFC247}" destId="{4DFB6014-CDCE-49E2-8DB1-12AB7B1C9C9A}" srcOrd="0" destOrd="0" presId="urn:microsoft.com/office/officeart/2005/8/layout/hProcess11"/>
    <dgm:cxn modelId="{8F1E1818-3E5E-4D1B-8EDC-264462779A43}" srcId="{3C0F6F9F-9E24-472B-BB91-2C3C0D0AE3EF}" destId="{1CB061E4-5A61-4966-BB2E-32FBF256DAC6}" srcOrd="1" destOrd="0" parTransId="{06B3CEA7-4164-4D00-8185-CE2FF6BFB890}" sibTransId="{E84D19DA-BAAE-4A7A-9281-DE0469397541}"/>
    <dgm:cxn modelId="{D271EAD1-96FC-46C8-BE07-9F7B56A20808}" type="presParOf" srcId="{F1552D48-CE0C-4E3F-B5FE-DF07732C93B5}" destId="{718C3CB5-38B8-40C8-96DB-4BC22973984A}" srcOrd="0" destOrd="0" presId="urn:microsoft.com/office/officeart/2005/8/layout/hProcess11"/>
    <dgm:cxn modelId="{D963EF69-CCB0-444C-BB43-EDFCDC88816B}" type="presParOf" srcId="{F1552D48-CE0C-4E3F-B5FE-DF07732C93B5}" destId="{11089FB3-3FAD-43B3-9051-20896061EC72}" srcOrd="1" destOrd="0" presId="urn:microsoft.com/office/officeart/2005/8/layout/hProcess11"/>
    <dgm:cxn modelId="{FFC224BE-E047-42B8-A714-34E815052020}" type="presParOf" srcId="{11089FB3-3FAD-43B3-9051-20896061EC72}" destId="{C4F49123-FDCE-4F0D-862F-E16DF08DCA7F}" srcOrd="0" destOrd="0" presId="urn:microsoft.com/office/officeart/2005/8/layout/hProcess11"/>
    <dgm:cxn modelId="{C87346FA-B288-4416-8F62-4D9ADA333B7E}" type="presParOf" srcId="{C4F49123-FDCE-4F0D-862F-E16DF08DCA7F}" destId="{F6540711-8868-45F3-8352-6306FD73A7F7}" srcOrd="0" destOrd="0" presId="urn:microsoft.com/office/officeart/2005/8/layout/hProcess11"/>
    <dgm:cxn modelId="{E551A5E7-601A-4305-AF12-7986F327DA3D}" type="presParOf" srcId="{C4F49123-FDCE-4F0D-862F-E16DF08DCA7F}" destId="{114DA591-7C7E-4A98-96CF-C73557511447}" srcOrd="1" destOrd="0" presId="urn:microsoft.com/office/officeart/2005/8/layout/hProcess11"/>
    <dgm:cxn modelId="{1E534246-EB95-453D-A885-24DEE7F1626A}" type="presParOf" srcId="{C4F49123-FDCE-4F0D-862F-E16DF08DCA7F}" destId="{E62C62E3-B6C5-47DF-9C0D-D0005AFFB12D}" srcOrd="2" destOrd="0" presId="urn:microsoft.com/office/officeart/2005/8/layout/hProcess11"/>
    <dgm:cxn modelId="{DDDF7F18-FA00-4F2D-9B24-0AC5D02084BE}" type="presParOf" srcId="{11089FB3-3FAD-43B3-9051-20896061EC72}" destId="{2A6F5762-F045-49AB-93E5-14FB1E5DB6C7}" srcOrd="1" destOrd="0" presId="urn:microsoft.com/office/officeart/2005/8/layout/hProcess11"/>
    <dgm:cxn modelId="{17B8A9F5-D9A4-481A-BADA-21114E649C60}" type="presParOf" srcId="{11089FB3-3FAD-43B3-9051-20896061EC72}" destId="{8DAD6538-DBA2-4A16-8F93-9F920970EED6}" srcOrd="2" destOrd="0" presId="urn:microsoft.com/office/officeart/2005/8/layout/hProcess11"/>
    <dgm:cxn modelId="{16BD17D9-B033-4C2E-AE6D-4A588E917ABC}" type="presParOf" srcId="{8DAD6538-DBA2-4A16-8F93-9F920970EED6}" destId="{DB95F2CB-8055-41A7-B2A2-A49984C6295D}" srcOrd="0" destOrd="0" presId="urn:microsoft.com/office/officeart/2005/8/layout/hProcess11"/>
    <dgm:cxn modelId="{A6324794-61CA-4909-BF07-A262D8914B71}" type="presParOf" srcId="{8DAD6538-DBA2-4A16-8F93-9F920970EED6}" destId="{575F6C8A-DEC9-49C4-B5D9-B3CD9EEF200A}" srcOrd="1" destOrd="0" presId="urn:microsoft.com/office/officeart/2005/8/layout/hProcess11"/>
    <dgm:cxn modelId="{C5ADF6BA-5F02-4579-91CC-090BF96F3DC9}" type="presParOf" srcId="{8DAD6538-DBA2-4A16-8F93-9F920970EED6}" destId="{1701F29E-D633-487F-8228-4F4C2725E06F}" srcOrd="2" destOrd="0" presId="urn:microsoft.com/office/officeart/2005/8/layout/hProcess11"/>
    <dgm:cxn modelId="{523A77EE-D05F-4AB9-8869-9EF97D54CBC4}" type="presParOf" srcId="{11089FB3-3FAD-43B3-9051-20896061EC72}" destId="{9B75808B-36C8-4B64-B0F1-0725543B2C63}" srcOrd="3" destOrd="0" presId="urn:microsoft.com/office/officeart/2005/8/layout/hProcess11"/>
    <dgm:cxn modelId="{F2F66515-3FBD-4DA9-A0C1-F61DFA29FA34}" type="presParOf" srcId="{11089FB3-3FAD-43B3-9051-20896061EC72}" destId="{26C34F56-06B4-4ED3-A261-D2FBC6A11E35}" srcOrd="4" destOrd="0" presId="urn:microsoft.com/office/officeart/2005/8/layout/hProcess11"/>
    <dgm:cxn modelId="{857EC043-EBF6-4EAA-9F82-C57220F75CBC}" type="presParOf" srcId="{26C34F56-06B4-4ED3-A261-D2FBC6A11E35}" destId="{58DEE710-3638-4770-8164-920CD49F71DE}" srcOrd="0" destOrd="0" presId="urn:microsoft.com/office/officeart/2005/8/layout/hProcess11"/>
    <dgm:cxn modelId="{BB442867-C7B9-49F7-B5AF-FFA9A9D94550}" type="presParOf" srcId="{26C34F56-06B4-4ED3-A261-D2FBC6A11E35}" destId="{290C90A5-10DF-42B8-B807-1C8830B493E1}" srcOrd="1" destOrd="0" presId="urn:microsoft.com/office/officeart/2005/8/layout/hProcess11"/>
    <dgm:cxn modelId="{423ABEA0-2434-47B7-982F-9966C6B64D8F}" type="presParOf" srcId="{26C34F56-06B4-4ED3-A261-D2FBC6A11E35}" destId="{566C7104-E9EA-424B-BDC7-BA00C4E02239}" srcOrd="2" destOrd="0" presId="urn:microsoft.com/office/officeart/2005/8/layout/hProcess11"/>
    <dgm:cxn modelId="{2C935B1F-2CD8-468E-8823-8EF02759FBB6}" type="presParOf" srcId="{11089FB3-3FAD-43B3-9051-20896061EC72}" destId="{5AAF9C6D-700F-4393-A1D4-A71F118EB119}" srcOrd="5" destOrd="0" presId="urn:microsoft.com/office/officeart/2005/8/layout/hProcess11"/>
    <dgm:cxn modelId="{EA60D5F9-CB41-4372-9EA9-04D27CF28051}" type="presParOf" srcId="{11089FB3-3FAD-43B3-9051-20896061EC72}" destId="{0C0B777A-115D-48BF-AA3F-29D5A081A8FC}" srcOrd="6" destOrd="0" presId="urn:microsoft.com/office/officeart/2005/8/layout/hProcess11"/>
    <dgm:cxn modelId="{CC3445FE-21F1-40EE-9DD5-A34132A6F5C6}" type="presParOf" srcId="{0C0B777A-115D-48BF-AA3F-29D5A081A8FC}" destId="{D7362DDA-8C26-43D9-B58F-F56528829150}" srcOrd="0" destOrd="0" presId="urn:microsoft.com/office/officeart/2005/8/layout/hProcess11"/>
    <dgm:cxn modelId="{6976913D-BEB1-4FF5-8E6B-45072CC435A8}" type="presParOf" srcId="{0C0B777A-115D-48BF-AA3F-29D5A081A8FC}" destId="{4552BFD1-1D63-451F-A3AF-3E75058CBFF1}" srcOrd="1" destOrd="0" presId="urn:microsoft.com/office/officeart/2005/8/layout/hProcess11"/>
    <dgm:cxn modelId="{8624E2FA-D98C-44D4-A3B4-EABD3270E54C}" type="presParOf" srcId="{0C0B777A-115D-48BF-AA3F-29D5A081A8FC}" destId="{2507504B-8F94-4A3E-9CEB-4C5267135CE8}" srcOrd="2" destOrd="0" presId="urn:microsoft.com/office/officeart/2005/8/layout/hProcess11"/>
    <dgm:cxn modelId="{C2CB6FF3-37A9-4BAE-8E72-4C5E52E9EB03}" type="presParOf" srcId="{11089FB3-3FAD-43B3-9051-20896061EC72}" destId="{F406D571-EB58-480C-AEDC-C07A5012B9B8}" srcOrd="7" destOrd="0" presId="urn:microsoft.com/office/officeart/2005/8/layout/hProcess11"/>
    <dgm:cxn modelId="{CCACDF16-B709-4C6C-986D-3804473D6338}" type="presParOf" srcId="{11089FB3-3FAD-43B3-9051-20896061EC72}" destId="{C8ABEA15-ACF4-4C50-A7B5-F1B93022B097}" srcOrd="8" destOrd="0" presId="urn:microsoft.com/office/officeart/2005/8/layout/hProcess11"/>
    <dgm:cxn modelId="{AC186253-3B5D-4B33-88C1-DCC0C31F6345}" type="presParOf" srcId="{C8ABEA15-ACF4-4C50-A7B5-F1B93022B097}" destId="{CD714423-81BE-42BE-93F6-2AF8996BC4F1}" srcOrd="0" destOrd="0" presId="urn:microsoft.com/office/officeart/2005/8/layout/hProcess11"/>
    <dgm:cxn modelId="{9674D858-BDC8-45F8-9E5C-2EDD5811831F}" type="presParOf" srcId="{C8ABEA15-ACF4-4C50-A7B5-F1B93022B097}" destId="{30BF8BA8-2068-4B5C-AB68-0F30D14FEB50}" srcOrd="1" destOrd="0" presId="urn:microsoft.com/office/officeart/2005/8/layout/hProcess11"/>
    <dgm:cxn modelId="{2AC8E5EF-3289-4E0D-AA13-22C4554C01C2}" type="presParOf" srcId="{C8ABEA15-ACF4-4C50-A7B5-F1B93022B097}" destId="{946A8FA8-FD96-461D-A304-BBAFF1D72793}" srcOrd="2" destOrd="0" presId="urn:microsoft.com/office/officeart/2005/8/layout/hProcess11"/>
    <dgm:cxn modelId="{6BD89013-8D2D-4A2F-A68A-5C26075226FF}" type="presParOf" srcId="{11089FB3-3FAD-43B3-9051-20896061EC72}" destId="{BBDD46B5-BDBA-443A-B7AE-C8C121688912}" srcOrd="9" destOrd="0" presId="urn:microsoft.com/office/officeart/2005/8/layout/hProcess11"/>
    <dgm:cxn modelId="{794678C2-D52A-49AF-A1F8-1238CC23BAA5}" type="presParOf" srcId="{11089FB3-3FAD-43B3-9051-20896061EC72}" destId="{3D96CE8C-B01D-455A-9ABC-A4997995A41D}" srcOrd="10" destOrd="0" presId="urn:microsoft.com/office/officeart/2005/8/layout/hProcess11"/>
    <dgm:cxn modelId="{942C6D15-249F-415D-A9C9-847AF009629A}" type="presParOf" srcId="{3D96CE8C-B01D-455A-9ABC-A4997995A41D}" destId="{4DFB6014-CDCE-49E2-8DB1-12AB7B1C9C9A}" srcOrd="0" destOrd="0" presId="urn:microsoft.com/office/officeart/2005/8/layout/hProcess11"/>
    <dgm:cxn modelId="{15A89115-80DC-4044-AC6F-F4E25D033E1D}" type="presParOf" srcId="{3D96CE8C-B01D-455A-9ABC-A4997995A41D}" destId="{89CEE7F8-FF21-47AC-8A29-B0AF622540E2}" srcOrd="1" destOrd="0" presId="urn:microsoft.com/office/officeart/2005/8/layout/hProcess11"/>
    <dgm:cxn modelId="{0016D912-25CE-493A-9256-E30AFAFC293D}" type="presParOf" srcId="{3D96CE8C-B01D-455A-9ABC-A4997995A41D}" destId="{B6ED287A-4013-46BC-86B2-B4AB698BDB0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B830F5-289E-4175-8197-1F5FE99940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A6492ED5-FF10-4C1A-BD2E-2786766023D1}">
      <dgm:prSet/>
      <dgm:spPr/>
      <dgm:t>
        <a:bodyPr/>
        <a:lstStyle/>
        <a:p>
          <a:pPr rtl="0"/>
          <a:r>
            <a:rPr lang="da-DK" b="0" i="0" baseline="0" dirty="0" smtClean="0"/>
            <a:t>% COM</a:t>
          </a:r>
          <a:br>
            <a:rPr lang="da-DK" b="0" i="0" baseline="0" dirty="0" smtClean="0"/>
          </a:br>
          <a:r>
            <a:rPr lang="da-DK" b="0" i="0" baseline="0" dirty="0" smtClean="0"/>
            <a:t>% ATL</a:t>
          </a:r>
          <a:endParaRPr lang="da-DK" dirty="0"/>
        </a:p>
      </dgm:t>
    </dgm:pt>
    <dgm:pt modelId="{30ED4C09-F18D-484A-B27B-EA1E6274D537}" type="parTrans" cxnId="{7ACD3D13-BF28-4270-BCD3-2EA22A7ABCB2}">
      <dgm:prSet/>
      <dgm:spPr/>
      <dgm:t>
        <a:bodyPr/>
        <a:lstStyle/>
        <a:p>
          <a:endParaRPr lang="da-DK"/>
        </a:p>
      </dgm:t>
    </dgm:pt>
    <dgm:pt modelId="{7E698AF4-8924-4D22-A27F-29A6C30B4D55}" type="sibTrans" cxnId="{7ACD3D13-BF28-4270-BCD3-2EA22A7ABCB2}">
      <dgm:prSet/>
      <dgm:spPr/>
      <dgm:t>
        <a:bodyPr/>
        <a:lstStyle/>
        <a:p>
          <a:endParaRPr lang="da-DK"/>
        </a:p>
      </dgm:t>
    </dgm:pt>
    <dgm:pt modelId="{7D9BBD2B-1AC0-4486-B5E5-F8252A42FDB3}" type="pres">
      <dgm:prSet presAssocID="{D5B830F5-289E-4175-8197-1F5FE99940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D33157D7-9F44-4A0B-8AA2-A884AAB8751A}" type="pres">
      <dgm:prSet presAssocID="{A6492ED5-FF10-4C1A-BD2E-2786766023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3006E8B0-A46B-4AAE-9148-4DB27E853429}" type="presOf" srcId="{A6492ED5-FF10-4C1A-BD2E-2786766023D1}" destId="{D33157D7-9F44-4A0B-8AA2-A884AAB8751A}" srcOrd="0" destOrd="0" presId="urn:microsoft.com/office/officeart/2005/8/layout/vList2"/>
    <dgm:cxn modelId="{7ACD3D13-BF28-4270-BCD3-2EA22A7ABCB2}" srcId="{D5B830F5-289E-4175-8197-1F5FE999400E}" destId="{A6492ED5-FF10-4C1A-BD2E-2786766023D1}" srcOrd="0" destOrd="0" parTransId="{30ED4C09-F18D-484A-B27B-EA1E6274D537}" sibTransId="{7E698AF4-8924-4D22-A27F-29A6C30B4D55}"/>
    <dgm:cxn modelId="{9A441820-1D8C-4677-9227-F21E9EF33401}" type="presOf" srcId="{D5B830F5-289E-4175-8197-1F5FE999400E}" destId="{7D9BBD2B-1AC0-4486-B5E5-F8252A42FDB3}" srcOrd="0" destOrd="0" presId="urn:microsoft.com/office/officeart/2005/8/layout/vList2"/>
    <dgm:cxn modelId="{EACF2ECA-E318-4114-910A-7592AB3F55D6}" type="presParOf" srcId="{7D9BBD2B-1AC0-4486-B5E5-F8252A42FDB3}" destId="{D33157D7-9F44-4A0B-8AA2-A884AAB8751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B830F5-289E-4175-8197-1F5FE99940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A6492ED5-FF10-4C1A-BD2E-2786766023D1}">
      <dgm:prSet/>
      <dgm:spPr/>
      <dgm:t>
        <a:bodyPr/>
        <a:lstStyle/>
        <a:p>
          <a:pPr rtl="0"/>
          <a:r>
            <a:rPr lang="da-DK" b="0" i="0" baseline="0" dirty="0" smtClean="0"/>
            <a:t>VS2003</a:t>
          </a:r>
          <a:endParaRPr lang="da-DK" dirty="0"/>
        </a:p>
      </dgm:t>
    </dgm:pt>
    <dgm:pt modelId="{30ED4C09-F18D-484A-B27B-EA1E6274D537}" type="parTrans" cxnId="{7ACD3D13-BF28-4270-BCD3-2EA22A7ABCB2}">
      <dgm:prSet/>
      <dgm:spPr/>
      <dgm:t>
        <a:bodyPr/>
        <a:lstStyle/>
        <a:p>
          <a:endParaRPr lang="da-DK"/>
        </a:p>
      </dgm:t>
    </dgm:pt>
    <dgm:pt modelId="{7E698AF4-8924-4D22-A27F-29A6C30B4D55}" type="sibTrans" cxnId="{7ACD3D13-BF28-4270-BCD3-2EA22A7ABCB2}">
      <dgm:prSet/>
      <dgm:spPr/>
      <dgm:t>
        <a:bodyPr/>
        <a:lstStyle/>
        <a:p>
          <a:endParaRPr lang="da-DK"/>
        </a:p>
      </dgm:t>
    </dgm:pt>
    <dgm:pt modelId="{7D9BBD2B-1AC0-4486-B5E5-F8252A42FDB3}" type="pres">
      <dgm:prSet presAssocID="{D5B830F5-289E-4175-8197-1F5FE99940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D33157D7-9F44-4A0B-8AA2-A884AAB8751A}" type="pres">
      <dgm:prSet presAssocID="{A6492ED5-FF10-4C1A-BD2E-2786766023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90FC27F2-E66B-4825-92D1-A7CFE9756128}" type="presOf" srcId="{D5B830F5-289E-4175-8197-1F5FE999400E}" destId="{7D9BBD2B-1AC0-4486-B5E5-F8252A42FDB3}" srcOrd="0" destOrd="0" presId="urn:microsoft.com/office/officeart/2005/8/layout/vList2"/>
    <dgm:cxn modelId="{7ACD3D13-BF28-4270-BCD3-2EA22A7ABCB2}" srcId="{D5B830F5-289E-4175-8197-1F5FE999400E}" destId="{A6492ED5-FF10-4C1A-BD2E-2786766023D1}" srcOrd="0" destOrd="0" parTransId="{30ED4C09-F18D-484A-B27B-EA1E6274D537}" sibTransId="{7E698AF4-8924-4D22-A27F-29A6C30B4D55}"/>
    <dgm:cxn modelId="{88EC1C0D-EE80-4DAA-ABDE-9783D7FE90C2}" type="presOf" srcId="{A6492ED5-FF10-4C1A-BD2E-2786766023D1}" destId="{D33157D7-9F44-4A0B-8AA2-A884AAB8751A}" srcOrd="0" destOrd="0" presId="urn:microsoft.com/office/officeart/2005/8/layout/vList2"/>
    <dgm:cxn modelId="{71FBE1BE-5C91-446C-80B1-D6C63E379319}" type="presParOf" srcId="{7D9BBD2B-1AC0-4486-B5E5-F8252A42FDB3}" destId="{D33157D7-9F44-4A0B-8AA2-A884AAB8751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B830F5-289E-4175-8197-1F5FE99940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A6492ED5-FF10-4C1A-BD2E-2786766023D1}">
      <dgm:prSet/>
      <dgm:spPr/>
      <dgm:t>
        <a:bodyPr/>
        <a:lstStyle/>
        <a:p>
          <a:pPr rtl="0"/>
          <a:r>
            <a:rPr lang="da-DK" b="0" i="0" baseline="0" dirty="0" smtClean="0"/>
            <a:t>Generics</a:t>
          </a:r>
          <a:endParaRPr lang="da-DK" dirty="0"/>
        </a:p>
      </dgm:t>
    </dgm:pt>
    <dgm:pt modelId="{30ED4C09-F18D-484A-B27B-EA1E6274D537}" type="parTrans" cxnId="{7ACD3D13-BF28-4270-BCD3-2EA22A7ABCB2}">
      <dgm:prSet/>
      <dgm:spPr/>
      <dgm:t>
        <a:bodyPr/>
        <a:lstStyle/>
        <a:p>
          <a:endParaRPr lang="da-DK"/>
        </a:p>
      </dgm:t>
    </dgm:pt>
    <dgm:pt modelId="{7E698AF4-8924-4D22-A27F-29A6C30B4D55}" type="sibTrans" cxnId="{7ACD3D13-BF28-4270-BCD3-2EA22A7ABCB2}">
      <dgm:prSet/>
      <dgm:spPr/>
      <dgm:t>
        <a:bodyPr/>
        <a:lstStyle/>
        <a:p>
          <a:endParaRPr lang="da-DK"/>
        </a:p>
      </dgm:t>
    </dgm:pt>
    <dgm:pt modelId="{7D9BBD2B-1AC0-4486-B5E5-F8252A42FDB3}" type="pres">
      <dgm:prSet presAssocID="{D5B830F5-289E-4175-8197-1F5FE99940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D33157D7-9F44-4A0B-8AA2-A884AAB8751A}" type="pres">
      <dgm:prSet presAssocID="{A6492ED5-FF10-4C1A-BD2E-2786766023D1}" presName="parentText" presStyleLbl="node1" presStyleIdx="0" presStyleCnt="1" custLinFactNeighborY="-42925">
        <dgm:presLayoutVars>
          <dgm:chMax val="0"/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5EFFF9B3-89B0-427D-B484-63767C7C8BBA}" type="presOf" srcId="{A6492ED5-FF10-4C1A-BD2E-2786766023D1}" destId="{D33157D7-9F44-4A0B-8AA2-A884AAB8751A}" srcOrd="0" destOrd="0" presId="urn:microsoft.com/office/officeart/2005/8/layout/vList2"/>
    <dgm:cxn modelId="{1072ACA2-2B3B-4293-A41D-C626B92D18D3}" type="presOf" srcId="{D5B830F5-289E-4175-8197-1F5FE999400E}" destId="{7D9BBD2B-1AC0-4486-B5E5-F8252A42FDB3}" srcOrd="0" destOrd="0" presId="urn:microsoft.com/office/officeart/2005/8/layout/vList2"/>
    <dgm:cxn modelId="{7ACD3D13-BF28-4270-BCD3-2EA22A7ABCB2}" srcId="{D5B830F5-289E-4175-8197-1F5FE999400E}" destId="{A6492ED5-FF10-4C1A-BD2E-2786766023D1}" srcOrd="0" destOrd="0" parTransId="{30ED4C09-F18D-484A-B27B-EA1E6274D537}" sibTransId="{7E698AF4-8924-4D22-A27F-29A6C30B4D55}"/>
    <dgm:cxn modelId="{E4B0034D-0142-4855-96A5-8F52C2A16E5A}" type="presParOf" srcId="{7D9BBD2B-1AC0-4486-B5E5-F8252A42FDB3}" destId="{D33157D7-9F44-4A0B-8AA2-A884AAB8751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B830F5-289E-4175-8197-1F5FE99940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A6492ED5-FF10-4C1A-BD2E-2786766023D1}">
      <dgm:prSet/>
      <dgm:spPr/>
      <dgm:t>
        <a:bodyPr/>
        <a:lstStyle/>
        <a:p>
          <a:pPr rtl="0"/>
          <a:r>
            <a:rPr lang="da-DK" dirty="0" smtClean="0"/>
            <a:t>Cardspace</a:t>
          </a:r>
        </a:p>
      </dgm:t>
    </dgm:pt>
    <dgm:pt modelId="{30ED4C09-F18D-484A-B27B-EA1E6274D537}" type="parTrans" cxnId="{7ACD3D13-BF28-4270-BCD3-2EA22A7ABCB2}">
      <dgm:prSet/>
      <dgm:spPr/>
      <dgm:t>
        <a:bodyPr/>
        <a:lstStyle/>
        <a:p>
          <a:endParaRPr lang="da-DK"/>
        </a:p>
      </dgm:t>
    </dgm:pt>
    <dgm:pt modelId="{7E698AF4-8924-4D22-A27F-29A6C30B4D55}" type="sibTrans" cxnId="{7ACD3D13-BF28-4270-BCD3-2EA22A7ABCB2}">
      <dgm:prSet/>
      <dgm:spPr/>
      <dgm:t>
        <a:bodyPr/>
        <a:lstStyle/>
        <a:p>
          <a:endParaRPr lang="da-DK"/>
        </a:p>
      </dgm:t>
    </dgm:pt>
    <dgm:pt modelId="{7D9BBD2B-1AC0-4486-B5E5-F8252A42FDB3}" type="pres">
      <dgm:prSet presAssocID="{D5B830F5-289E-4175-8197-1F5FE99940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D33157D7-9F44-4A0B-8AA2-A884AAB8751A}" type="pres">
      <dgm:prSet presAssocID="{A6492ED5-FF10-4C1A-BD2E-2786766023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007A71C3-A3B5-4F37-B4C6-F3AE443FDDD1}" type="presOf" srcId="{A6492ED5-FF10-4C1A-BD2E-2786766023D1}" destId="{D33157D7-9F44-4A0B-8AA2-A884AAB8751A}" srcOrd="0" destOrd="0" presId="urn:microsoft.com/office/officeart/2005/8/layout/vList2"/>
    <dgm:cxn modelId="{7ACD3D13-BF28-4270-BCD3-2EA22A7ABCB2}" srcId="{D5B830F5-289E-4175-8197-1F5FE999400E}" destId="{A6492ED5-FF10-4C1A-BD2E-2786766023D1}" srcOrd="0" destOrd="0" parTransId="{30ED4C09-F18D-484A-B27B-EA1E6274D537}" sibTransId="{7E698AF4-8924-4D22-A27F-29A6C30B4D55}"/>
    <dgm:cxn modelId="{3943638C-18EB-4D37-8B92-81FA3DCE03FC}" type="presOf" srcId="{D5B830F5-289E-4175-8197-1F5FE999400E}" destId="{7D9BBD2B-1AC0-4486-B5E5-F8252A42FDB3}" srcOrd="0" destOrd="0" presId="urn:microsoft.com/office/officeart/2005/8/layout/vList2"/>
    <dgm:cxn modelId="{206BE20D-A3A3-464C-BD3F-1B3128ED5B80}" type="presParOf" srcId="{7D9BBD2B-1AC0-4486-B5E5-F8252A42FDB3}" destId="{D33157D7-9F44-4A0B-8AA2-A884AAB8751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B830F5-289E-4175-8197-1F5FE99940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A6492ED5-FF10-4C1A-BD2E-2786766023D1}">
      <dgm:prSet/>
      <dgm:spPr/>
      <dgm:t>
        <a:bodyPr/>
        <a:lstStyle/>
        <a:p>
          <a:pPr rtl="0"/>
          <a:r>
            <a:rPr lang="da-DK" b="0" i="0" baseline="0" dirty="0" smtClean="0"/>
            <a:t>LINQ</a:t>
          </a:r>
          <a:endParaRPr lang="da-DK" dirty="0"/>
        </a:p>
      </dgm:t>
    </dgm:pt>
    <dgm:pt modelId="{30ED4C09-F18D-484A-B27B-EA1E6274D537}" type="parTrans" cxnId="{7ACD3D13-BF28-4270-BCD3-2EA22A7ABCB2}">
      <dgm:prSet/>
      <dgm:spPr/>
      <dgm:t>
        <a:bodyPr/>
        <a:lstStyle/>
        <a:p>
          <a:endParaRPr lang="da-DK"/>
        </a:p>
      </dgm:t>
    </dgm:pt>
    <dgm:pt modelId="{7E698AF4-8924-4D22-A27F-29A6C30B4D55}" type="sibTrans" cxnId="{7ACD3D13-BF28-4270-BCD3-2EA22A7ABCB2}">
      <dgm:prSet/>
      <dgm:spPr/>
      <dgm:t>
        <a:bodyPr/>
        <a:lstStyle/>
        <a:p>
          <a:endParaRPr lang="da-DK"/>
        </a:p>
      </dgm:t>
    </dgm:pt>
    <dgm:pt modelId="{7D9BBD2B-1AC0-4486-B5E5-F8252A42FDB3}" type="pres">
      <dgm:prSet presAssocID="{D5B830F5-289E-4175-8197-1F5FE99940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D33157D7-9F44-4A0B-8AA2-A884AAB8751A}" type="pres">
      <dgm:prSet presAssocID="{A6492ED5-FF10-4C1A-BD2E-2786766023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0E3C3C93-94A1-4D47-892D-09D8089688BD}" type="presOf" srcId="{A6492ED5-FF10-4C1A-BD2E-2786766023D1}" destId="{D33157D7-9F44-4A0B-8AA2-A884AAB8751A}" srcOrd="0" destOrd="0" presId="urn:microsoft.com/office/officeart/2005/8/layout/vList2"/>
    <dgm:cxn modelId="{7ACD3D13-BF28-4270-BCD3-2EA22A7ABCB2}" srcId="{D5B830F5-289E-4175-8197-1F5FE999400E}" destId="{A6492ED5-FF10-4C1A-BD2E-2786766023D1}" srcOrd="0" destOrd="0" parTransId="{30ED4C09-F18D-484A-B27B-EA1E6274D537}" sibTransId="{7E698AF4-8924-4D22-A27F-29A6C30B4D55}"/>
    <dgm:cxn modelId="{47560436-F30C-4161-B37E-097FE2760EFF}" type="presOf" srcId="{D5B830F5-289E-4175-8197-1F5FE999400E}" destId="{7D9BBD2B-1AC0-4486-B5E5-F8252A42FDB3}" srcOrd="0" destOrd="0" presId="urn:microsoft.com/office/officeart/2005/8/layout/vList2"/>
    <dgm:cxn modelId="{3FE88836-936B-4219-98B8-94BF6AEE5564}" type="presParOf" srcId="{7D9BBD2B-1AC0-4486-B5E5-F8252A42FDB3}" destId="{D33157D7-9F44-4A0B-8AA2-A884AAB8751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B830F5-289E-4175-8197-1F5FE99940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A6492ED5-FF10-4C1A-BD2E-2786766023D1}">
      <dgm:prSet/>
      <dgm:spPr/>
      <dgm:t>
        <a:bodyPr/>
        <a:lstStyle/>
        <a:p>
          <a:pPr rtl="0"/>
          <a:r>
            <a:rPr lang="da-DK" b="0" i="0" baseline="0" dirty="0" smtClean="0"/>
            <a:t>.NET Contracts</a:t>
          </a:r>
          <a:endParaRPr lang="da-DK" dirty="0"/>
        </a:p>
      </dgm:t>
    </dgm:pt>
    <dgm:pt modelId="{30ED4C09-F18D-484A-B27B-EA1E6274D537}" type="parTrans" cxnId="{7ACD3D13-BF28-4270-BCD3-2EA22A7ABCB2}">
      <dgm:prSet/>
      <dgm:spPr/>
      <dgm:t>
        <a:bodyPr/>
        <a:lstStyle/>
        <a:p>
          <a:endParaRPr lang="da-DK"/>
        </a:p>
      </dgm:t>
    </dgm:pt>
    <dgm:pt modelId="{7E698AF4-8924-4D22-A27F-29A6C30B4D55}" type="sibTrans" cxnId="{7ACD3D13-BF28-4270-BCD3-2EA22A7ABCB2}">
      <dgm:prSet/>
      <dgm:spPr/>
      <dgm:t>
        <a:bodyPr/>
        <a:lstStyle/>
        <a:p>
          <a:endParaRPr lang="da-DK"/>
        </a:p>
      </dgm:t>
    </dgm:pt>
    <dgm:pt modelId="{7D9BBD2B-1AC0-4486-B5E5-F8252A42FDB3}" type="pres">
      <dgm:prSet presAssocID="{D5B830F5-289E-4175-8197-1F5FE99940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D33157D7-9F44-4A0B-8AA2-A884AAB8751A}" type="pres">
      <dgm:prSet presAssocID="{A6492ED5-FF10-4C1A-BD2E-2786766023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C06C010F-3760-4C3D-9B4D-2DE21607F07C}" type="presOf" srcId="{A6492ED5-FF10-4C1A-BD2E-2786766023D1}" destId="{D33157D7-9F44-4A0B-8AA2-A884AAB8751A}" srcOrd="0" destOrd="0" presId="urn:microsoft.com/office/officeart/2005/8/layout/vList2"/>
    <dgm:cxn modelId="{C6450BF6-49E7-473D-82DE-9BE20A2DD89F}" type="presOf" srcId="{D5B830F5-289E-4175-8197-1F5FE999400E}" destId="{7D9BBD2B-1AC0-4486-B5E5-F8252A42FDB3}" srcOrd="0" destOrd="0" presId="urn:microsoft.com/office/officeart/2005/8/layout/vList2"/>
    <dgm:cxn modelId="{7ACD3D13-BF28-4270-BCD3-2EA22A7ABCB2}" srcId="{D5B830F5-289E-4175-8197-1F5FE999400E}" destId="{A6492ED5-FF10-4C1A-BD2E-2786766023D1}" srcOrd="0" destOrd="0" parTransId="{30ED4C09-F18D-484A-B27B-EA1E6274D537}" sibTransId="{7E698AF4-8924-4D22-A27F-29A6C30B4D55}"/>
    <dgm:cxn modelId="{D774B3CB-BF0E-4D1A-BE52-C0D55B162B40}" type="presParOf" srcId="{7D9BBD2B-1AC0-4486-B5E5-F8252A42FDB3}" destId="{D33157D7-9F44-4A0B-8AA2-A884AAB8751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B830F5-289E-4175-8197-1F5FE99940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A6492ED5-FF10-4C1A-BD2E-2786766023D1}">
      <dgm:prSet/>
      <dgm:spPr/>
      <dgm:t>
        <a:bodyPr/>
        <a:lstStyle/>
        <a:p>
          <a:pPr rtl="0"/>
          <a:r>
            <a:rPr lang="da-DK" dirty="0" smtClean="0"/>
            <a:t>WCF, WPF</a:t>
          </a:r>
        </a:p>
      </dgm:t>
    </dgm:pt>
    <dgm:pt modelId="{30ED4C09-F18D-484A-B27B-EA1E6274D537}" type="parTrans" cxnId="{7ACD3D13-BF28-4270-BCD3-2EA22A7ABCB2}">
      <dgm:prSet/>
      <dgm:spPr/>
      <dgm:t>
        <a:bodyPr/>
        <a:lstStyle/>
        <a:p>
          <a:endParaRPr lang="da-DK"/>
        </a:p>
      </dgm:t>
    </dgm:pt>
    <dgm:pt modelId="{7E698AF4-8924-4D22-A27F-29A6C30B4D55}" type="sibTrans" cxnId="{7ACD3D13-BF28-4270-BCD3-2EA22A7ABCB2}">
      <dgm:prSet/>
      <dgm:spPr/>
      <dgm:t>
        <a:bodyPr/>
        <a:lstStyle/>
        <a:p>
          <a:endParaRPr lang="da-DK"/>
        </a:p>
      </dgm:t>
    </dgm:pt>
    <dgm:pt modelId="{7D9BBD2B-1AC0-4486-B5E5-F8252A42FDB3}" type="pres">
      <dgm:prSet presAssocID="{D5B830F5-289E-4175-8197-1F5FE99940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D33157D7-9F44-4A0B-8AA2-A884AAB8751A}" type="pres">
      <dgm:prSet presAssocID="{A6492ED5-FF10-4C1A-BD2E-2786766023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03C8F05D-5A0F-4E54-881D-1396FAE61965}" type="presOf" srcId="{A6492ED5-FF10-4C1A-BD2E-2786766023D1}" destId="{D33157D7-9F44-4A0B-8AA2-A884AAB8751A}" srcOrd="0" destOrd="0" presId="urn:microsoft.com/office/officeart/2005/8/layout/vList2"/>
    <dgm:cxn modelId="{91081394-CACB-40BA-AA5C-E8001B480F14}" type="presOf" srcId="{D5B830F5-289E-4175-8197-1F5FE999400E}" destId="{7D9BBD2B-1AC0-4486-B5E5-F8252A42FDB3}" srcOrd="0" destOrd="0" presId="urn:microsoft.com/office/officeart/2005/8/layout/vList2"/>
    <dgm:cxn modelId="{7ACD3D13-BF28-4270-BCD3-2EA22A7ABCB2}" srcId="{D5B830F5-289E-4175-8197-1F5FE999400E}" destId="{A6492ED5-FF10-4C1A-BD2E-2786766023D1}" srcOrd="0" destOrd="0" parTransId="{30ED4C09-F18D-484A-B27B-EA1E6274D537}" sibTransId="{7E698AF4-8924-4D22-A27F-29A6C30B4D55}"/>
    <dgm:cxn modelId="{3E319522-D4C3-4EDB-9DFA-14986E93DEED}" type="presParOf" srcId="{7D9BBD2B-1AC0-4486-B5E5-F8252A42FDB3}" destId="{D33157D7-9F44-4A0B-8AA2-A884AAB8751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7C8B90F-74F2-418C-8336-3B20CEA0469B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510928D2-1632-4466-A56A-FB6D23AA278D}">
      <dgm:prSet phldrT="[Text]"/>
      <dgm:spPr/>
      <dgm:t>
        <a:bodyPr/>
        <a:lstStyle/>
        <a:p>
          <a:r>
            <a:rPr lang="da-DK" dirty="0" smtClean="0"/>
            <a:t>Pre-Conditions</a:t>
          </a:r>
          <a:endParaRPr lang="da-DK" dirty="0"/>
        </a:p>
      </dgm:t>
    </dgm:pt>
    <dgm:pt modelId="{B45FF856-3F06-4405-8543-DA94AFA31633}" type="parTrans" cxnId="{C13109F9-D4E1-4932-9DE6-D6F7DAD1BA73}">
      <dgm:prSet/>
      <dgm:spPr/>
      <dgm:t>
        <a:bodyPr/>
        <a:lstStyle/>
        <a:p>
          <a:endParaRPr lang="da-DK"/>
        </a:p>
      </dgm:t>
    </dgm:pt>
    <dgm:pt modelId="{784184CD-08F4-452E-B1B0-EDC5B74A66F3}" type="sibTrans" cxnId="{C13109F9-D4E1-4932-9DE6-D6F7DAD1BA73}">
      <dgm:prSet/>
      <dgm:spPr/>
      <dgm:t>
        <a:bodyPr/>
        <a:lstStyle/>
        <a:p>
          <a:endParaRPr lang="da-DK"/>
        </a:p>
      </dgm:t>
    </dgm:pt>
    <dgm:pt modelId="{C757A1BA-5131-4572-8900-BC93568F69DF}">
      <dgm:prSet phldrT="[Text]"/>
      <dgm:spPr>
        <a:solidFill>
          <a:srgbClr val="ADDFE9">
            <a:alpha val="90000"/>
          </a:srgbClr>
        </a:solidFill>
        <a:ln>
          <a:solidFill>
            <a:srgbClr val="ADDFE9">
              <a:alpha val="90000"/>
            </a:srgbClr>
          </a:solidFill>
        </a:ln>
      </dgm:spPr>
      <dgm:t>
        <a:bodyPr/>
        <a:lstStyle/>
        <a:p>
          <a:r>
            <a:rPr lang="da-DK" dirty="0" smtClean="0"/>
            <a:t>Operation</a:t>
          </a:r>
          <a:endParaRPr lang="da-DK" dirty="0"/>
        </a:p>
      </dgm:t>
    </dgm:pt>
    <dgm:pt modelId="{B3D41E6E-4E9A-4005-85FE-18CE9A93A1BE}" type="parTrans" cxnId="{DF0CFC5C-FB2D-44B0-A877-464B015CCFD4}">
      <dgm:prSet/>
      <dgm:spPr/>
      <dgm:t>
        <a:bodyPr/>
        <a:lstStyle/>
        <a:p>
          <a:endParaRPr lang="da-DK"/>
        </a:p>
      </dgm:t>
    </dgm:pt>
    <dgm:pt modelId="{FAAA5965-C71F-473E-9B4A-CA49B0799390}" type="sibTrans" cxnId="{DF0CFC5C-FB2D-44B0-A877-464B015CCFD4}">
      <dgm:prSet/>
      <dgm:spPr/>
      <dgm:t>
        <a:bodyPr/>
        <a:lstStyle/>
        <a:p>
          <a:endParaRPr lang="da-DK"/>
        </a:p>
      </dgm:t>
    </dgm:pt>
    <dgm:pt modelId="{68F9AB7A-A868-45C6-9112-C4FD4037906D}">
      <dgm:prSet phldrT="[Text]"/>
      <dgm:spPr/>
      <dgm:t>
        <a:bodyPr/>
        <a:lstStyle/>
        <a:p>
          <a:r>
            <a:rPr lang="da-DK" dirty="0" smtClean="0"/>
            <a:t>Initial state</a:t>
          </a:r>
          <a:endParaRPr lang="da-DK" dirty="0"/>
        </a:p>
      </dgm:t>
    </dgm:pt>
    <dgm:pt modelId="{95A68230-76F7-4489-8ABF-7701D6CAE741}" type="parTrans" cxnId="{D6EF1E8A-F371-4909-A556-569FAC55FDDF}">
      <dgm:prSet/>
      <dgm:spPr/>
      <dgm:t>
        <a:bodyPr/>
        <a:lstStyle/>
        <a:p>
          <a:endParaRPr lang="da-DK"/>
        </a:p>
      </dgm:t>
    </dgm:pt>
    <dgm:pt modelId="{700C51E8-84D1-4477-9052-37973B913A12}" type="sibTrans" cxnId="{D6EF1E8A-F371-4909-A556-569FAC55FDDF}">
      <dgm:prSet/>
      <dgm:spPr/>
      <dgm:t>
        <a:bodyPr/>
        <a:lstStyle/>
        <a:p>
          <a:endParaRPr lang="da-DK"/>
        </a:p>
      </dgm:t>
    </dgm:pt>
    <dgm:pt modelId="{47A72987-BA48-4EC4-9A1F-95CAE435B0DD}">
      <dgm:prSet phldrT="[Text]"/>
      <dgm:spPr/>
      <dgm:t>
        <a:bodyPr/>
        <a:lstStyle/>
        <a:p>
          <a:r>
            <a:rPr lang="da-DK" dirty="0" smtClean="0"/>
            <a:t>Invariants</a:t>
          </a:r>
          <a:endParaRPr lang="da-DK" dirty="0"/>
        </a:p>
      </dgm:t>
    </dgm:pt>
    <dgm:pt modelId="{274C3342-82AF-4C65-8139-F4088E3C5F14}" type="parTrans" cxnId="{B4D74509-F34E-4BD0-ABC8-723DC6973906}">
      <dgm:prSet/>
      <dgm:spPr/>
      <dgm:t>
        <a:bodyPr/>
        <a:lstStyle/>
        <a:p>
          <a:endParaRPr lang="da-DK"/>
        </a:p>
      </dgm:t>
    </dgm:pt>
    <dgm:pt modelId="{412EC200-802D-4127-B2EE-E6FAC26DF850}" type="sibTrans" cxnId="{B4D74509-F34E-4BD0-ABC8-723DC6973906}">
      <dgm:prSet/>
      <dgm:spPr/>
      <dgm:t>
        <a:bodyPr/>
        <a:lstStyle/>
        <a:p>
          <a:endParaRPr lang="da-DK"/>
        </a:p>
      </dgm:t>
    </dgm:pt>
    <dgm:pt modelId="{508A42A5-99F6-47C4-A6E7-A0D80A56DC06}">
      <dgm:prSet phldrT="[Text]"/>
      <dgm:spPr>
        <a:solidFill>
          <a:srgbClr val="ADDFE9">
            <a:alpha val="90000"/>
          </a:srgbClr>
        </a:solidFill>
        <a:ln>
          <a:solidFill>
            <a:srgbClr val="ADDFE9">
              <a:alpha val="90000"/>
            </a:srgbClr>
          </a:solidFill>
        </a:ln>
      </dgm:spPr>
      <dgm:t>
        <a:bodyPr/>
        <a:lstStyle/>
        <a:p>
          <a:r>
            <a:rPr lang="da-DK" dirty="0" smtClean="0"/>
            <a:t>Global properties</a:t>
          </a:r>
          <a:endParaRPr lang="da-DK" dirty="0"/>
        </a:p>
      </dgm:t>
    </dgm:pt>
    <dgm:pt modelId="{032417C3-8499-4D29-8E23-1C14880F6AFD}" type="parTrans" cxnId="{F4D61A05-9E55-4D6E-8FBB-434CB5346793}">
      <dgm:prSet/>
      <dgm:spPr/>
      <dgm:t>
        <a:bodyPr/>
        <a:lstStyle/>
        <a:p>
          <a:endParaRPr lang="da-DK"/>
        </a:p>
      </dgm:t>
    </dgm:pt>
    <dgm:pt modelId="{8B8638F6-942E-4CA6-9054-5D4ECD7BF6D9}" type="sibTrans" cxnId="{F4D61A05-9E55-4D6E-8FBB-434CB5346793}">
      <dgm:prSet/>
      <dgm:spPr/>
      <dgm:t>
        <a:bodyPr/>
        <a:lstStyle/>
        <a:p>
          <a:endParaRPr lang="da-DK"/>
        </a:p>
      </dgm:t>
    </dgm:pt>
    <dgm:pt modelId="{FA05D325-554C-4179-8694-C6FCEFD91EC8}">
      <dgm:prSet phldrT="[Text]"/>
      <dgm:spPr/>
      <dgm:t>
        <a:bodyPr/>
        <a:lstStyle/>
        <a:p>
          <a:r>
            <a:rPr lang="da-DK" dirty="0" smtClean="0"/>
            <a:t>Post-conditions</a:t>
          </a:r>
          <a:endParaRPr lang="da-DK" dirty="0"/>
        </a:p>
      </dgm:t>
    </dgm:pt>
    <dgm:pt modelId="{BB805C58-E89C-4DFC-9034-78CACFFA91CD}" type="parTrans" cxnId="{64C8805C-2BC0-47EF-8118-6E1846CE28EB}">
      <dgm:prSet/>
      <dgm:spPr/>
      <dgm:t>
        <a:bodyPr/>
        <a:lstStyle/>
        <a:p>
          <a:endParaRPr lang="da-DK"/>
        </a:p>
      </dgm:t>
    </dgm:pt>
    <dgm:pt modelId="{427E61BE-9A39-44F4-976E-2EC9066821F9}" type="sibTrans" cxnId="{64C8805C-2BC0-47EF-8118-6E1846CE28EB}">
      <dgm:prSet/>
      <dgm:spPr/>
      <dgm:t>
        <a:bodyPr/>
        <a:lstStyle/>
        <a:p>
          <a:endParaRPr lang="da-DK"/>
        </a:p>
      </dgm:t>
    </dgm:pt>
    <dgm:pt modelId="{093C1FBC-678B-440D-9D99-2709CC77CA20}">
      <dgm:prSet phldrT="[Text]"/>
      <dgm:spPr/>
      <dgm:t>
        <a:bodyPr/>
        <a:lstStyle/>
        <a:p>
          <a:r>
            <a:rPr lang="da-DK" dirty="0" smtClean="0"/>
            <a:t>Arguments for the operation they apply to</a:t>
          </a:r>
          <a:endParaRPr lang="da-DK" dirty="0"/>
        </a:p>
      </dgm:t>
    </dgm:pt>
    <dgm:pt modelId="{DC0D11F7-8F82-44A8-897F-99537647F2C2}" type="parTrans" cxnId="{AF979B47-0360-4447-B68E-A43B0A04B5FB}">
      <dgm:prSet/>
      <dgm:spPr/>
      <dgm:t>
        <a:bodyPr/>
        <a:lstStyle/>
        <a:p>
          <a:endParaRPr lang="da-DK"/>
        </a:p>
      </dgm:t>
    </dgm:pt>
    <dgm:pt modelId="{E50D1C18-5644-4650-969C-2E5F688FBBD6}" type="sibTrans" cxnId="{AF979B47-0360-4447-B68E-A43B0A04B5FB}">
      <dgm:prSet/>
      <dgm:spPr/>
      <dgm:t>
        <a:bodyPr/>
        <a:lstStyle/>
        <a:p>
          <a:endParaRPr lang="da-DK"/>
        </a:p>
      </dgm:t>
    </dgm:pt>
    <dgm:pt modelId="{B680DA9F-2379-4983-B76F-75807CD554D4}">
      <dgm:prSet/>
      <dgm:spPr/>
      <dgm:t>
        <a:bodyPr/>
        <a:lstStyle/>
        <a:p>
          <a:r>
            <a:rPr lang="da-DK" dirty="0" smtClean="0"/>
            <a:t>Only the state of the object</a:t>
          </a:r>
        </a:p>
      </dgm:t>
    </dgm:pt>
    <dgm:pt modelId="{7323AA77-E3AC-4DFA-83E7-D045224491BD}" type="parTrans" cxnId="{A61383F3-936C-4DAB-B089-0384E0AB36DE}">
      <dgm:prSet/>
      <dgm:spPr/>
      <dgm:t>
        <a:bodyPr/>
        <a:lstStyle/>
        <a:p>
          <a:endParaRPr lang="da-DK"/>
        </a:p>
      </dgm:t>
    </dgm:pt>
    <dgm:pt modelId="{8E69F8DB-C5BB-46E8-AD6B-766229FE2DD8}" type="sibTrans" cxnId="{A61383F3-936C-4DAB-B089-0384E0AB36DE}">
      <dgm:prSet/>
      <dgm:spPr/>
      <dgm:t>
        <a:bodyPr/>
        <a:lstStyle/>
        <a:p>
          <a:endParaRPr lang="da-DK"/>
        </a:p>
      </dgm:t>
    </dgm:pt>
    <dgm:pt modelId="{6532EE91-AC75-4870-AD71-47A183E2D4E9}">
      <dgm:prSet phldrT="[Text]"/>
      <dgm:spPr>
        <a:solidFill>
          <a:srgbClr val="ADDFE9">
            <a:alpha val="90000"/>
          </a:srgbClr>
        </a:solidFill>
        <a:ln>
          <a:solidFill>
            <a:srgbClr val="ADDFE9">
              <a:alpha val="90000"/>
            </a:srgbClr>
          </a:solidFill>
        </a:ln>
      </dgm:spPr>
      <dgm:t>
        <a:bodyPr/>
        <a:lstStyle/>
        <a:p>
          <a:r>
            <a:rPr lang="da-DK" dirty="0" smtClean="0"/>
            <a:t>Operation</a:t>
          </a:r>
          <a:endParaRPr lang="da-DK" dirty="0"/>
        </a:p>
      </dgm:t>
    </dgm:pt>
    <dgm:pt modelId="{0B9A5DF3-5BF9-48A3-9C18-CEB58D4F9EC5}" type="parTrans" cxnId="{8619FCC4-2DCB-4718-A10B-BA0278C3E4AD}">
      <dgm:prSet/>
      <dgm:spPr/>
      <dgm:t>
        <a:bodyPr/>
        <a:lstStyle/>
        <a:p>
          <a:endParaRPr lang="da-DK"/>
        </a:p>
      </dgm:t>
    </dgm:pt>
    <dgm:pt modelId="{57098A96-5375-4848-9008-B7337BD8FCB4}" type="sibTrans" cxnId="{8619FCC4-2DCB-4718-A10B-BA0278C3E4AD}">
      <dgm:prSet/>
      <dgm:spPr/>
      <dgm:t>
        <a:bodyPr/>
        <a:lstStyle/>
        <a:p>
          <a:endParaRPr lang="da-DK"/>
        </a:p>
      </dgm:t>
    </dgm:pt>
    <dgm:pt modelId="{19F296BA-BD75-4A6F-999E-FA20FA408F06}">
      <dgm:prSet/>
      <dgm:spPr/>
      <dgm:t>
        <a:bodyPr/>
        <a:lstStyle/>
        <a:p>
          <a:r>
            <a:rPr lang="da-DK" dirty="0" smtClean="0"/>
            <a:t>The final state of the operation</a:t>
          </a:r>
        </a:p>
      </dgm:t>
    </dgm:pt>
    <dgm:pt modelId="{306BD250-A1E2-447C-BC11-61573ABB8A77}" type="parTrans" cxnId="{4CB97D89-28DB-429F-B7BC-FD747F2B7EF1}">
      <dgm:prSet/>
      <dgm:spPr/>
      <dgm:t>
        <a:bodyPr/>
        <a:lstStyle/>
        <a:p>
          <a:endParaRPr lang="da-DK"/>
        </a:p>
      </dgm:t>
    </dgm:pt>
    <dgm:pt modelId="{7E892282-F440-431B-B80C-BC8DED408C96}" type="sibTrans" cxnId="{4CB97D89-28DB-429F-B7BC-FD747F2B7EF1}">
      <dgm:prSet/>
      <dgm:spPr/>
      <dgm:t>
        <a:bodyPr/>
        <a:lstStyle/>
        <a:p>
          <a:endParaRPr lang="da-DK"/>
        </a:p>
      </dgm:t>
    </dgm:pt>
    <dgm:pt modelId="{ECD20C8C-968E-4A4A-A53A-96FAB93B2CEE}">
      <dgm:prSet/>
      <dgm:spPr/>
      <dgm:t>
        <a:bodyPr/>
        <a:lstStyle/>
        <a:p>
          <a:r>
            <a:rPr lang="da-DK" dirty="0" smtClean="0"/>
            <a:t>The initial state of the operation</a:t>
          </a:r>
        </a:p>
      </dgm:t>
    </dgm:pt>
    <dgm:pt modelId="{D109F659-8AB3-44B2-8FFE-60D8D1E058FC}" type="parTrans" cxnId="{3B0B6973-0F38-4905-8AA1-9E3E836C6A28}">
      <dgm:prSet/>
      <dgm:spPr/>
      <dgm:t>
        <a:bodyPr/>
        <a:lstStyle/>
        <a:p>
          <a:endParaRPr lang="da-DK"/>
        </a:p>
      </dgm:t>
    </dgm:pt>
    <dgm:pt modelId="{3B1033FA-AB3B-4781-832E-BE93FCE6D662}" type="sibTrans" cxnId="{3B0B6973-0F38-4905-8AA1-9E3E836C6A28}">
      <dgm:prSet/>
      <dgm:spPr/>
      <dgm:t>
        <a:bodyPr/>
        <a:lstStyle/>
        <a:p>
          <a:endParaRPr lang="da-DK"/>
        </a:p>
      </dgm:t>
    </dgm:pt>
    <dgm:pt modelId="{6053C641-9047-4312-8038-10208D836927}">
      <dgm:prSet/>
      <dgm:spPr/>
      <dgm:t>
        <a:bodyPr/>
        <a:lstStyle/>
        <a:p>
          <a:r>
            <a:rPr lang="da-DK" smtClean="0"/>
            <a:t>Returned </a:t>
          </a:r>
          <a:r>
            <a:rPr lang="da-DK" dirty="0" smtClean="0"/>
            <a:t>value (if any)</a:t>
          </a:r>
        </a:p>
      </dgm:t>
    </dgm:pt>
    <dgm:pt modelId="{08BCB4B6-1907-4335-B19E-EC4E740475E8}" type="parTrans" cxnId="{C6A1644D-ADC4-4CE7-A049-380422A724FF}">
      <dgm:prSet/>
      <dgm:spPr/>
      <dgm:t>
        <a:bodyPr/>
        <a:lstStyle/>
        <a:p>
          <a:endParaRPr lang="da-DK"/>
        </a:p>
      </dgm:t>
    </dgm:pt>
    <dgm:pt modelId="{804B92AC-775F-4408-9F00-75D09D70B3D0}" type="sibTrans" cxnId="{C6A1644D-ADC4-4CE7-A049-380422A724FF}">
      <dgm:prSet/>
      <dgm:spPr/>
      <dgm:t>
        <a:bodyPr/>
        <a:lstStyle/>
        <a:p>
          <a:endParaRPr lang="da-DK"/>
        </a:p>
      </dgm:t>
    </dgm:pt>
    <dgm:pt modelId="{05FD9705-88F1-407E-A9D9-F5E191FFE8F2}" type="pres">
      <dgm:prSet presAssocID="{B7C8B90F-74F2-418C-8336-3B20CEA0469B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da-DK"/>
        </a:p>
      </dgm:t>
    </dgm:pt>
    <dgm:pt modelId="{C5FE9E9F-9270-400F-9B3F-F0F70EBE728F}" type="pres">
      <dgm:prSet presAssocID="{510928D2-1632-4466-A56A-FB6D23AA278D}" presName="posSpace" presStyleCnt="0"/>
      <dgm:spPr/>
    </dgm:pt>
    <dgm:pt modelId="{6389EB79-7DFA-4DFD-82F0-9D4B1B6C3915}" type="pres">
      <dgm:prSet presAssocID="{510928D2-1632-4466-A56A-FB6D23AA278D}" presName="vertFlow" presStyleCnt="0"/>
      <dgm:spPr/>
    </dgm:pt>
    <dgm:pt modelId="{C56D2444-EF77-46B1-AD0C-F213A98F282D}" type="pres">
      <dgm:prSet presAssocID="{510928D2-1632-4466-A56A-FB6D23AA278D}" presName="topSpace" presStyleCnt="0"/>
      <dgm:spPr/>
    </dgm:pt>
    <dgm:pt modelId="{D34FB1E6-17BB-4B60-84C2-DF5B5E8C0F2D}" type="pres">
      <dgm:prSet presAssocID="{510928D2-1632-4466-A56A-FB6D23AA278D}" presName="firstComp" presStyleCnt="0"/>
      <dgm:spPr/>
    </dgm:pt>
    <dgm:pt modelId="{3AD1392B-A302-4C11-A2D5-51E57C687378}" type="pres">
      <dgm:prSet presAssocID="{510928D2-1632-4466-A56A-FB6D23AA278D}" presName="firstChild" presStyleLbl="bgAccFollowNode1" presStyleIdx="0" presStyleCnt="9"/>
      <dgm:spPr/>
      <dgm:t>
        <a:bodyPr/>
        <a:lstStyle/>
        <a:p>
          <a:endParaRPr lang="da-DK"/>
        </a:p>
      </dgm:t>
    </dgm:pt>
    <dgm:pt modelId="{BAB0EC34-155B-497C-9574-FE3D31377944}" type="pres">
      <dgm:prSet presAssocID="{510928D2-1632-4466-A56A-FB6D23AA278D}" presName="firstChildTx" presStyleLbl="bg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5E7D68A8-6B2B-4A3F-AD87-B62D97C9082D}" type="pres">
      <dgm:prSet presAssocID="{68F9AB7A-A868-45C6-9112-C4FD4037906D}" presName="comp" presStyleCnt="0"/>
      <dgm:spPr/>
    </dgm:pt>
    <dgm:pt modelId="{0916ADE7-DA22-4C62-8787-B5588280DC01}" type="pres">
      <dgm:prSet presAssocID="{68F9AB7A-A868-45C6-9112-C4FD4037906D}" presName="child" presStyleLbl="bgAccFollowNode1" presStyleIdx="1" presStyleCnt="9"/>
      <dgm:spPr/>
      <dgm:t>
        <a:bodyPr/>
        <a:lstStyle/>
        <a:p>
          <a:endParaRPr lang="da-DK"/>
        </a:p>
      </dgm:t>
    </dgm:pt>
    <dgm:pt modelId="{C2E02124-225C-4109-9D91-3E8864754E66}" type="pres">
      <dgm:prSet presAssocID="{68F9AB7A-A868-45C6-9112-C4FD4037906D}" presName="childTx" presStyleLbl="bg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E8A275E3-782E-432C-A40B-C081981E27D1}" type="pres">
      <dgm:prSet presAssocID="{093C1FBC-678B-440D-9D99-2709CC77CA20}" presName="comp" presStyleCnt="0"/>
      <dgm:spPr/>
    </dgm:pt>
    <dgm:pt modelId="{8CB47181-B1FD-4BBB-92E2-8DC4ADD9831B}" type="pres">
      <dgm:prSet presAssocID="{093C1FBC-678B-440D-9D99-2709CC77CA20}" presName="child" presStyleLbl="bgAccFollowNode1" presStyleIdx="2" presStyleCnt="9"/>
      <dgm:spPr/>
      <dgm:t>
        <a:bodyPr/>
        <a:lstStyle/>
        <a:p>
          <a:endParaRPr lang="da-DK"/>
        </a:p>
      </dgm:t>
    </dgm:pt>
    <dgm:pt modelId="{97F0545A-1296-4E55-ABDE-0781DA7B5C32}" type="pres">
      <dgm:prSet presAssocID="{093C1FBC-678B-440D-9D99-2709CC77CA20}" presName="childTx" presStyleLbl="bg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1E3C3890-A382-465E-BF33-B0E3AEB57E51}" type="pres">
      <dgm:prSet presAssocID="{510928D2-1632-4466-A56A-FB6D23AA278D}" presName="negSpace" presStyleCnt="0"/>
      <dgm:spPr/>
    </dgm:pt>
    <dgm:pt modelId="{36482CFA-BC1A-44D9-B58C-7B172DBCD796}" type="pres">
      <dgm:prSet presAssocID="{510928D2-1632-4466-A56A-FB6D23AA278D}" presName="circle" presStyleLbl="node1" presStyleIdx="0" presStyleCnt="3"/>
      <dgm:spPr/>
      <dgm:t>
        <a:bodyPr/>
        <a:lstStyle/>
        <a:p>
          <a:endParaRPr lang="da-DK"/>
        </a:p>
      </dgm:t>
    </dgm:pt>
    <dgm:pt modelId="{F3D06174-08A7-42E6-BE3C-3CA32CE2B642}" type="pres">
      <dgm:prSet presAssocID="{784184CD-08F4-452E-B1B0-EDC5B74A66F3}" presName="transSpace" presStyleCnt="0"/>
      <dgm:spPr/>
    </dgm:pt>
    <dgm:pt modelId="{6A82B1B7-5428-43B8-A648-1EB997B2C5CD}" type="pres">
      <dgm:prSet presAssocID="{47A72987-BA48-4EC4-9A1F-95CAE435B0DD}" presName="posSpace" presStyleCnt="0"/>
      <dgm:spPr/>
    </dgm:pt>
    <dgm:pt modelId="{3C2CB914-9032-4579-8C9B-851D79AB04B9}" type="pres">
      <dgm:prSet presAssocID="{47A72987-BA48-4EC4-9A1F-95CAE435B0DD}" presName="vertFlow" presStyleCnt="0"/>
      <dgm:spPr/>
    </dgm:pt>
    <dgm:pt modelId="{D05EE006-8CA2-402C-A472-E75BF4700438}" type="pres">
      <dgm:prSet presAssocID="{47A72987-BA48-4EC4-9A1F-95CAE435B0DD}" presName="topSpace" presStyleCnt="0"/>
      <dgm:spPr/>
    </dgm:pt>
    <dgm:pt modelId="{204E550F-6437-417E-8BBF-5736258EB910}" type="pres">
      <dgm:prSet presAssocID="{47A72987-BA48-4EC4-9A1F-95CAE435B0DD}" presName="firstComp" presStyleCnt="0"/>
      <dgm:spPr/>
    </dgm:pt>
    <dgm:pt modelId="{551D8745-11B2-44D0-86A8-6CB1A1C23B94}" type="pres">
      <dgm:prSet presAssocID="{47A72987-BA48-4EC4-9A1F-95CAE435B0DD}" presName="firstChild" presStyleLbl="bgAccFollowNode1" presStyleIdx="3" presStyleCnt="9"/>
      <dgm:spPr/>
      <dgm:t>
        <a:bodyPr/>
        <a:lstStyle/>
        <a:p>
          <a:endParaRPr lang="da-DK"/>
        </a:p>
      </dgm:t>
    </dgm:pt>
    <dgm:pt modelId="{0DA31471-924E-4796-A89B-C5A015B086D0}" type="pres">
      <dgm:prSet presAssocID="{47A72987-BA48-4EC4-9A1F-95CAE435B0DD}" presName="firstChildTx" presStyleLbl="bg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40159D4A-09E7-4505-9C25-D3956A3FA0E6}" type="pres">
      <dgm:prSet presAssocID="{B680DA9F-2379-4983-B76F-75807CD554D4}" presName="comp" presStyleCnt="0"/>
      <dgm:spPr/>
    </dgm:pt>
    <dgm:pt modelId="{17AED210-2F3F-45D9-8E26-74DD02085948}" type="pres">
      <dgm:prSet presAssocID="{B680DA9F-2379-4983-B76F-75807CD554D4}" presName="child" presStyleLbl="bgAccFollowNode1" presStyleIdx="4" presStyleCnt="9"/>
      <dgm:spPr/>
      <dgm:t>
        <a:bodyPr/>
        <a:lstStyle/>
        <a:p>
          <a:endParaRPr lang="da-DK"/>
        </a:p>
      </dgm:t>
    </dgm:pt>
    <dgm:pt modelId="{EF25E63F-97A1-4B7A-B77D-D48A68A542FB}" type="pres">
      <dgm:prSet presAssocID="{B680DA9F-2379-4983-B76F-75807CD554D4}" presName="childTx" presStyleLbl="bg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97C7023-AABE-4CD7-B58E-3A84EA93187F}" type="pres">
      <dgm:prSet presAssocID="{47A72987-BA48-4EC4-9A1F-95CAE435B0DD}" presName="negSpace" presStyleCnt="0"/>
      <dgm:spPr/>
    </dgm:pt>
    <dgm:pt modelId="{57EFC2B7-E6D9-4E5F-9058-3E9CDC8F7810}" type="pres">
      <dgm:prSet presAssocID="{47A72987-BA48-4EC4-9A1F-95CAE435B0DD}" presName="circle" presStyleLbl="node1" presStyleIdx="1" presStyleCnt="3"/>
      <dgm:spPr/>
      <dgm:t>
        <a:bodyPr/>
        <a:lstStyle/>
        <a:p>
          <a:endParaRPr lang="da-DK"/>
        </a:p>
      </dgm:t>
    </dgm:pt>
    <dgm:pt modelId="{E3FC4C9C-5B50-422F-A492-6D14B87687DE}" type="pres">
      <dgm:prSet presAssocID="{412EC200-802D-4127-B2EE-E6FAC26DF850}" presName="transSpace" presStyleCnt="0"/>
      <dgm:spPr/>
    </dgm:pt>
    <dgm:pt modelId="{2511C1CD-FF53-4C0F-80CE-EA3B87BC8511}" type="pres">
      <dgm:prSet presAssocID="{FA05D325-554C-4179-8694-C6FCEFD91EC8}" presName="posSpace" presStyleCnt="0"/>
      <dgm:spPr/>
    </dgm:pt>
    <dgm:pt modelId="{54C89AC5-7A96-42FE-90DC-27FBA5ECF356}" type="pres">
      <dgm:prSet presAssocID="{FA05D325-554C-4179-8694-C6FCEFD91EC8}" presName="vertFlow" presStyleCnt="0"/>
      <dgm:spPr/>
    </dgm:pt>
    <dgm:pt modelId="{1BDA467F-237D-4A3F-B641-6B07D94DE2B9}" type="pres">
      <dgm:prSet presAssocID="{FA05D325-554C-4179-8694-C6FCEFD91EC8}" presName="topSpace" presStyleCnt="0"/>
      <dgm:spPr/>
    </dgm:pt>
    <dgm:pt modelId="{2F058426-E63F-4977-ADC6-C375BE8B6889}" type="pres">
      <dgm:prSet presAssocID="{FA05D325-554C-4179-8694-C6FCEFD91EC8}" presName="firstComp" presStyleCnt="0"/>
      <dgm:spPr/>
    </dgm:pt>
    <dgm:pt modelId="{05608A35-6E3F-4D33-8DA9-5463044BBBF9}" type="pres">
      <dgm:prSet presAssocID="{FA05D325-554C-4179-8694-C6FCEFD91EC8}" presName="firstChild" presStyleLbl="bgAccFollowNode1" presStyleIdx="5" presStyleCnt="9"/>
      <dgm:spPr/>
      <dgm:t>
        <a:bodyPr/>
        <a:lstStyle/>
        <a:p>
          <a:endParaRPr lang="da-DK"/>
        </a:p>
      </dgm:t>
    </dgm:pt>
    <dgm:pt modelId="{925B4125-C108-45AC-AD4F-E6121FEB693C}" type="pres">
      <dgm:prSet presAssocID="{FA05D325-554C-4179-8694-C6FCEFD91EC8}" presName="firstChildTx" presStyleLbl="bg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E9D415B9-6F0C-4343-BB08-D8454C764652}" type="pres">
      <dgm:prSet presAssocID="{19F296BA-BD75-4A6F-999E-FA20FA408F06}" presName="comp" presStyleCnt="0"/>
      <dgm:spPr/>
    </dgm:pt>
    <dgm:pt modelId="{EF270640-35A0-4EE0-BD38-C3C9979B00BB}" type="pres">
      <dgm:prSet presAssocID="{19F296BA-BD75-4A6F-999E-FA20FA408F06}" presName="child" presStyleLbl="bgAccFollowNode1" presStyleIdx="6" presStyleCnt="9"/>
      <dgm:spPr/>
      <dgm:t>
        <a:bodyPr/>
        <a:lstStyle/>
        <a:p>
          <a:endParaRPr lang="da-DK"/>
        </a:p>
      </dgm:t>
    </dgm:pt>
    <dgm:pt modelId="{33917CE0-004E-473E-B5EE-BE2A697F35A0}" type="pres">
      <dgm:prSet presAssocID="{19F296BA-BD75-4A6F-999E-FA20FA408F06}" presName="childTx" presStyleLbl="bg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A08E8F77-1AD4-4811-96F2-1C9529BAEF01}" type="pres">
      <dgm:prSet presAssocID="{ECD20C8C-968E-4A4A-A53A-96FAB93B2CEE}" presName="comp" presStyleCnt="0"/>
      <dgm:spPr/>
    </dgm:pt>
    <dgm:pt modelId="{4CCAB06A-944D-46D3-90A5-72CA9E09365E}" type="pres">
      <dgm:prSet presAssocID="{ECD20C8C-968E-4A4A-A53A-96FAB93B2CEE}" presName="child" presStyleLbl="bgAccFollowNode1" presStyleIdx="7" presStyleCnt="9"/>
      <dgm:spPr/>
      <dgm:t>
        <a:bodyPr/>
        <a:lstStyle/>
        <a:p>
          <a:endParaRPr lang="da-DK"/>
        </a:p>
      </dgm:t>
    </dgm:pt>
    <dgm:pt modelId="{1B7624ED-F481-4B65-A438-AEA1F9AA44B2}" type="pres">
      <dgm:prSet presAssocID="{ECD20C8C-968E-4A4A-A53A-96FAB93B2CEE}" presName="childTx" presStyleLbl="bg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846AD3A-720E-4EB7-967C-90AF8DFC587C}" type="pres">
      <dgm:prSet presAssocID="{6053C641-9047-4312-8038-10208D836927}" presName="comp" presStyleCnt="0"/>
      <dgm:spPr/>
    </dgm:pt>
    <dgm:pt modelId="{3E832FBB-7753-409D-8BEB-ACEDD7541F7A}" type="pres">
      <dgm:prSet presAssocID="{6053C641-9047-4312-8038-10208D836927}" presName="child" presStyleLbl="bgAccFollowNode1" presStyleIdx="8" presStyleCnt="9"/>
      <dgm:spPr/>
      <dgm:t>
        <a:bodyPr/>
        <a:lstStyle/>
        <a:p>
          <a:endParaRPr lang="da-DK"/>
        </a:p>
      </dgm:t>
    </dgm:pt>
    <dgm:pt modelId="{82BBA40D-3839-4ECC-BD61-E6C0A0F3A4C0}" type="pres">
      <dgm:prSet presAssocID="{6053C641-9047-4312-8038-10208D836927}" presName="childTx" presStyleLbl="bg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137607C8-5344-4BFB-BF78-5DE35AA7C741}" type="pres">
      <dgm:prSet presAssocID="{FA05D325-554C-4179-8694-C6FCEFD91EC8}" presName="negSpace" presStyleCnt="0"/>
      <dgm:spPr/>
    </dgm:pt>
    <dgm:pt modelId="{3C67B598-4FAE-4EB0-B8FE-88509AEBB8DE}" type="pres">
      <dgm:prSet presAssocID="{FA05D325-554C-4179-8694-C6FCEFD91EC8}" presName="circle" presStyleLbl="node1" presStyleIdx="2" presStyleCnt="3"/>
      <dgm:spPr/>
      <dgm:t>
        <a:bodyPr/>
        <a:lstStyle/>
        <a:p>
          <a:endParaRPr lang="da-DK"/>
        </a:p>
      </dgm:t>
    </dgm:pt>
  </dgm:ptLst>
  <dgm:cxnLst>
    <dgm:cxn modelId="{8619FCC4-2DCB-4718-A10B-BA0278C3E4AD}" srcId="{FA05D325-554C-4179-8694-C6FCEFD91EC8}" destId="{6532EE91-AC75-4870-AD71-47A183E2D4E9}" srcOrd="0" destOrd="0" parTransId="{0B9A5DF3-5BF9-48A3-9C18-CEB58D4F9EC5}" sibTransId="{57098A96-5375-4848-9008-B7337BD8FCB4}"/>
    <dgm:cxn modelId="{C13109F9-D4E1-4932-9DE6-D6F7DAD1BA73}" srcId="{B7C8B90F-74F2-418C-8336-3B20CEA0469B}" destId="{510928D2-1632-4466-A56A-FB6D23AA278D}" srcOrd="0" destOrd="0" parTransId="{B45FF856-3F06-4405-8543-DA94AFA31633}" sibTransId="{784184CD-08F4-452E-B1B0-EDC5B74A66F3}"/>
    <dgm:cxn modelId="{D9E66D1E-7C17-4286-A25A-B736DE04FBF1}" type="presOf" srcId="{6532EE91-AC75-4870-AD71-47A183E2D4E9}" destId="{925B4125-C108-45AC-AD4F-E6121FEB693C}" srcOrd="1" destOrd="0" presId="urn:microsoft.com/office/officeart/2005/8/layout/hList9"/>
    <dgm:cxn modelId="{010BE6DB-4653-4D42-8CF6-6FAF4FF3D1CD}" type="presOf" srcId="{508A42A5-99F6-47C4-A6E7-A0D80A56DC06}" destId="{0DA31471-924E-4796-A89B-C5A015B086D0}" srcOrd="1" destOrd="0" presId="urn:microsoft.com/office/officeart/2005/8/layout/hList9"/>
    <dgm:cxn modelId="{9991FB82-4B16-44C5-B2FA-DE545DD199DF}" type="presOf" srcId="{508A42A5-99F6-47C4-A6E7-A0D80A56DC06}" destId="{551D8745-11B2-44D0-86A8-6CB1A1C23B94}" srcOrd="0" destOrd="0" presId="urn:microsoft.com/office/officeart/2005/8/layout/hList9"/>
    <dgm:cxn modelId="{6CAB8028-BCAF-4E92-81A9-C96930E9D631}" type="presOf" srcId="{B680DA9F-2379-4983-B76F-75807CD554D4}" destId="{17AED210-2F3F-45D9-8E26-74DD02085948}" srcOrd="0" destOrd="0" presId="urn:microsoft.com/office/officeart/2005/8/layout/hList9"/>
    <dgm:cxn modelId="{A61383F3-936C-4DAB-B089-0384E0AB36DE}" srcId="{47A72987-BA48-4EC4-9A1F-95CAE435B0DD}" destId="{B680DA9F-2379-4983-B76F-75807CD554D4}" srcOrd="1" destOrd="0" parTransId="{7323AA77-E3AC-4DFA-83E7-D045224491BD}" sibTransId="{8E69F8DB-C5BB-46E8-AD6B-766229FE2DD8}"/>
    <dgm:cxn modelId="{3F06905A-BAB8-4ACC-8572-4457B49E0741}" type="presOf" srcId="{B680DA9F-2379-4983-B76F-75807CD554D4}" destId="{EF25E63F-97A1-4B7A-B77D-D48A68A542FB}" srcOrd="1" destOrd="0" presId="urn:microsoft.com/office/officeart/2005/8/layout/hList9"/>
    <dgm:cxn modelId="{D6EF1E8A-F371-4909-A556-569FAC55FDDF}" srcId="{510928D2-1632-4466-A56A-FB6D23AA278D}" destId="{68F9AB7A-A868-45C6-9112-C4FD4037906D}" srcOrd="1" destOrd="0" parTransId="{95A68230-76F7-4489-8ABF-7701D6CAE741}" sibTransId="{700C51E8-84D1-4477-9052-37973B913A12}"/>
    <dgm:cxn modelId="{921E5375-D00F-495A-B250-309210A6F8B5}" type="presOf" srcId="{ECD20C8C-968E-4A4A-A53A-96FAB93B2CEE}" destId="{4CCAB06A-944D-46D3-90A5-72CA9E09365E}" srcOrd="0" destOrd="0" presId="urn:microsoft.com/office/officeart/2005/8/layout/hList9"/>
    <dgm:cxn modelId="{4E9D51E3-BAE2-40B3-ABBA-672759665596}" type="presOf" srcId="{B7C8B90F-74F2-418C-8336-3B20CEA0469B}" destId="{05FD9705-88F1-407E-A9D9-F5E191FFE8F2}" srcOrd="0" destOrd="0" presId="urn:microsoft.com/office/officeart/2005/8/layout/hList9"/>
    <dgm:cxn modelId="{DF0CFC5C-FB2D-44B0-A877-464B015CCFD4}" srcId="{510928D2-1632-4466-A56A-FB6D23AA278D}" destId="{C757A1BA-5131-4572-8900-BC93568F69DF}" srcOrd="0" destOrd="0" parTransId="{B3D41E6E-4E9A-4005-85FE-18CE9A93A1BE}" sibTransId="{FAAA5965-C71F-473E-9B4A-CA49B0799390}"/>
    <dgm:cxn modelId="{EDADC1E2-BBAA-48C6-8DB8-612A20FB86DF}" type="presOf" srcId="{C757A1BA-5131-4572-8900-BC93568F69DF}" destId="{3AD1392B-A302-4C11-A2D5-51E57C687378}" srcOrd="0" destOrd="0" presId="urn:microsoft.com/office/officeart/2005/8/layout/hList9"/>
    <dgm:cxn modelId="{64C8805C-2BC0-47EF-8118-6E1846CE28EB}" srcId="{B7C8B90F-74F2-418C-8336-3B20CEA0469B}" destId="{FA05D325-554C-4179-8694-C6FCEFD91EC8}" srcOrd="2" destOrd="0" parTransId="{BB805C58-E89C-4DFC-9034-78CACFFA91CD}" sibTransId="{427E61BE-9A39-44F4-976E-2EC9066821F9}"/>
    <dgm:cxn modelId="{565D273D-9354-42DF-89BF-43158C34207E}" type="presOf" srcId="{47A72987-BA48-4EC4-9A1F-95CAE435B0DD}" destId="{57EFC2B7-E6D9-4E5F-9058-3E9CDC8F7810}" srcOrd="0" destOrd="0" presId="urn:microsoft.com/office/officeart/2005/8/layout/hList9"/>
    <dgm:cxn modelId="{47FFBFFC-4C3C-4C22-AF3C-7E9DB46A23DA}" type="presOf" srcId="{FA05D325-554C-4179-8694-C6FCEFD91EC8}" destId="{3C67B598-4FAE-4EB0-B8FE-88509AEBB8DE}" srcOrd="0" destOrd="0" presId="urn:microsoft.com/office/officeart/2005/8/layout/hList9"/>
    <dgm:cxn modelId="{4CB97D89-28DB-429F-B7BC-FD747F2B7EF1}" srcId="{FA05D325-554C-4179-8694-C6FCEFD91EC8}" destId="{19F296BA-BD75-4A6F-999E-FA20FA408F06}" srcOrd="1" destOrd="0" parTransId="{306BD250-A1E2-447C-BC11-61573ABB8A77}" sibTransId="{7E892282-F440-431B-B80C-BC8DED408C96}"/>
    <dgm:cxn modelId="{5A18A935-C3F0-45A7-BC83-4DF5EFF06903}" type="presOf" srcId="{19F296BA-BD75-4A6F-999E-FA20FA408F06}" destId="{EF270640-35A0-4EE0-BD38-C3C9979B00BB}" srcOrd="0" destOrd="0" presId="urn:microsoft.com/office/officeart/2005/8/layout/hList9"/>
    <dgm:cxn modelId="{F4D61A05-9E55-4D6E-8FBB-434CB5346793}" srcId="{47A72987-BA48-4EC4-9A1F-95CAE435B0DD}" destId="{508A42A5-99F6-47C4-A6E7-A0D80A56DC06}" srcOrd="0" destOrd="0" parTransId="{032417C3-8499-4D29-8E23-1C14880F6AFD}" sibTransId="{8B8638F6-942E-4CA6-9054-5D4ECD7BF6D9}"/>
    <dgm:cxn modelId="{C6A1644D-ADC4-4CE7-A049-380422A724FF}" srcId="{FA05D325-554C-4179-8694-C6FCEFD91EC8}" destId="{6053C641-9047-4312-8038-10208D836927}" srcOrd="3" destOrd="0" parTransId="{08BCB4B6-1907-4335-B19E-EC4E740475E8}" sibTransId="{804B92AC-775F-4408-9F00-75D09D70B3D0}"/>
    <dgm:cxn modelId="{3255E7E3-0811-49A8-8392-B949A39AFBF0}" type="presOf" srcId="{C757A1BA-5131-4572-8900-BC93568F69DF}" destId="{BAB0EC34-155B-497C-9574-FE3D31377944}" srcOrd="1" destOrd="0" presId="urn:microsoft.com/office/officeart/2005/8/layout/hList9"/>
    <dgm:cxn modelId="{1132FBC6-3811-4ACD-BE5A-5C4E0925CC3C}" type="presOf" srcId="{68F9AB7A-A868-45C6-9112-C4FD4037906D}" destId="{0916ADE7-DA22-4C62-8787-B5588280DC01}" srcOrd="0" destOrd="0" presId="urn:microsoft.com/office/officeart/2005/8/layout/hList9"/>
    <dgm:cxn modelId="{9627C189-D092-4413-8D01-F3F6EC8B0305}" type="presOf" srcId="{093C1FBC-678B-440D-9D99-2709CC77CA20}" destId="{97F0545A-1296-4E55-ABDE-0781DA7B5C32}" srcOrd="1" destOrd="0" presId="urn:microsoft.com/office/officeart/2005/8/layout/hList9"/>
    <dgm:cxn modelId="{B4D74509-F34E-4BD0-ABC8-723DC6973906}" srcId="{B7C8B90F-74F2-418C-8336-3B20CEA0469B}" destId="{47A72987-BA48-4EC4-9A1F-95CAE435B0DD}" srcOrd="1" destOrd="0" parTransId="{274C3342-82AF-4C65-8139-F4088E3C5F14}" sibTransId="{412EC200-802D-4127-B2EE-E6FAC26DF850}"/>
    <dgm:cxn modelId="{919009A5-F54F-4AD4-AF2B-B56DEEDF902E}" type="presOf" srcId="{6053C641-9047-4312-8038-10208D836927}" destId="{3E832FBB-7753-409D-8BEB-ACEDD7541F7A}" srcOrd="0" destOrd="0" presId="urn:microsoft.com/office/officeart/2005/8/layout/hList9"/>
    <dgm:cxn modelId="{6657D70B-2418-4DFB-AE5D-DA3A8850C281}" type="presOf" srcId="{093C1FBC-678B-440D-9D99-2709CC77CA20}" destId="{8CB47181-B1FD-4BBB-92E2-8DC4ADD9831B}" srcOrd="0" destOrd="0" presId="urn:microsoft.com/office/officeart/2005/8/layout/hList9"/>
    <dgm:cxn modelId="{681398DC-7DD5-4E61-A02D-7B5DAF23616B}" type="presOf" srcId="{6053C641-9047-4312-8038-10208D836927}" destId="{82BBA40D-3839-4ECC-BD61-E6C0A0F3A4C0}" srcOrd="1" destOrd="0" presId="urn:microsoft.com/office/officeart/2005/8/layout/hList9"/>
    <dgm:cxn modelId="{AF979B47-0360-4447-B68E-A43B0A04B5FB}" srcId="{510928D2-1632-4466-A56A-FB6D23AA278D}" destId="{093C1FBC-678B-440D-9D99-2709CC77CA20}" srcOrd="2" destOrd="0" parTransId="{DC0D11F7-8F82-44A8-897F-99537647F2C2}" sibTransId="{E50D1C18-5644-4650-969C-2E5F688FBBD6}"/>
    <dgm:cxn modelId="{ADB02119-1060-4D16-B7AE-D183E9067A96}" type="presOf" srcId="{6532EE91-AC75-4870-AD71-47A183E2D4E9}" destId="{05608A35-6E3F-4D33-8DA9-5463044BBBF9}" srcOrd="0" destOrd="0" presId="urn:microsoft.com/office/officeart/2005/8/layout/hList9"/>
    <dgm:cxn modelId="{9D155626-3EE8-48E1-B07D-46E944796A54}" type="presOf" srcId="{19F296BA-BD75-4A6F-999E-FA20FA408F06}" destId="{33917CE0-004E-473E-B5EE-BE2A697F35A0}" srcOrd="1" destOrd="0" presId="urn:microsoft.com/office/officeart/2005/8/layout/hList9"/>
    <dgm:cxn modelId="{896EF639-2CD9-4463-AEEB-BCE6687FE8A3}" type="presOf" srcId="{68F9AB7A-A868-45C6-9112-C4FD4037906D}" destId="{C2E02124-225C-4109-9D91-3E8864754E66}" srcOrd="1" destOrd="0" presId="urn:microsoft.com/office/officeart/2005/8/layout/hList9"/>
    <dgm:cxn modelId="{3B0B6973-0F38-4905-8AA1-9E3E836C6A28}" srcId="{FA05D325-554C-4179-8694-C6FCEFD91EC8}" destId="{ECD20C8C-968E-4A4A-A53A-96FAB93B2CEE}" srcOrd="2" destOrd="0" parTransId="{D109F659-8AB3-44B2-8FFE-60D8D1E058FC}" sibTransId="{3B1033FA-AB3B-4781-832E-BE93FCE6D662}"/>
    <dgm:cxn modelId="{802E981B-4294-43C0-8539-47FDF1DBEBDA}" type="presOf" srcId="{ECD20C8C-968E-4A4A-A53A-96FAB93B2CEE}" destId="{1B7624ED-F481-4B65-A438-AEA1F9AA44B2}" srcOrd="1" destOrd="0" presId="urn:microsoft.com/office/officeart/2005/8/layout/hList9"/>
    <dgm:cxn modelId="{FCB25FA3-4D30-4D11-A961-4CBC75F7885F}" type="presOf" srcId="{510928D2-1632-4466-A56A-FB6D23AA278D}" destId="{36482CFA-BC1A-44D9-B58C-7B172DBCD796}" srcOrd="0" destOrd="0" presId="urn:microsoft.com/office/officeart/2005/8/layout/hList9"/>
    <dgm:cxn modelId="{80679147-AA98-4168-89CD-85010AC3BB66}" type="presParOf" srcId="{05FD9705-88F1-407E-A9D9-F5E191FFE8F2}" destId="{C5FE9E9F-9270-400F-9B3F-F0F70EBE728F}" srcOrd="0" destOrd="0" presId="urn:microsoft.com/office/officeart/2005/8/layout/hList9"/>
    <dgm:cxn modelId="{B61B6BCC-F36E-46AD-8A31-6407F1090B8D}" type="presParOf" srcId="{05FD9705-88F1-407E-A9D9-F5E191FFE8F2}" destId="{6389EB79-7DFA-4DFD-82F0-9D4B1B6C3915}" srcOrd="1" destOrd="0" presId="urn:microsoft.com/office/officeart/2005/8/layout/hList9"/>
    <dgm:cxn modelId="{3BD0C7F3-1684-4168-AF97-158123089BD7}" type="presParOf" srcId="{6389EB79-7DFA-4DFD-82F0-9D4B1B6C3915}" destId="{C56D2444-EF77-46B1-AD0C-F213A98F282D}" srcOrd="0" destOrd="0" presId="urn:microsoft.com/office/officeart/2005/8/layout/hList9"/>
    <dgm:cxn modelId="{F4CBADA7-2AA5-4BD0-B07F-D7973F238431}" type="presParOf" srcId="{6389EB79-7DFA-4DFD-82F0-9D4B1B6C3915}" destId="{D34FB1E6-17BB-4B60-84C2-DF5B5E8C0F2D}" srcOrd="1" destOrd="0" presId="urn:microsoft.com/office/officeart/2005/8/layout/hList9"/>
    <dgm:cxn modelId="{6B9A0B20-8EC4-458B-AE5F-0E8E6B28A5C3}" type="presParOf" srcId="{D34FB1E6-17BB-4B60-84C2-DF5B5E8C0F2D}" destId="{3AD1392B-A302-4C11-A2D5-51E57C687378}" srcOrd="0" destOrd="0" presId="urn:microsoft.com/office/officeart/2005/8/layout/hList9"/>
    <dgm:cxn modelId="{7C82D71C-778C-49F7-ABB2-883A0787FFD4}" type="presParOf" srcId="{D34FB1E6-17BB-4B60-84C2-DF5B5E8C0F2D}" destId="{BAB0EC34-155B-497C-9574-FE3D31377944}" srcOrd="1" destOrd="0" presId="urn:microsoft.com/office/officeart/2005/8/layout/hList9"/>
    <dgm:cxn modelId="{5080FC25-F038-4E76-8D24-26DFD477A9F9}" type="presParOf" srcId="{6389EB79-7DFA-4DFD-82F0-9D4B1B6C3915}" destId="{5E7D68A8-6B2B-4A3F-AD87-B62D97C9082D}" srcOrd="2" destOrd="0" presId="urn:microsoft.com/office/officeart/2005/8/layout/hList9"/>
    <dgm:cxn modelId="{1D745238-5DC4-4AA0-90F5-6B29F8F3767B}" type="presParOf" srcId="{5E7D68A8-6B2B-4A3F-AD87-B62D97C9082D}" destId="{0916ADE7-DA22-4C62-8787-B5588280DC01}" srcOrd="0" destOrd="0" presId="urn:microsoft.com/office/officeart/2005/8/layout/hList9"/>
    <dgm:cxn modelId="{02C4CB5F-B3EC-4817-841A-A5E313377AA9}" type="presParOf" srcId="{5E7D68A8-6B2B-4A3F-AD87-B62D97C9082D}" destId="{C2E02124-225C-4109-9D91-3E8864754E66}" srcOrd="1" destOrd="0" presId="urn:microsoft.com/office/officeart/2005/8/layout/hList9"/>
    <dgm:cxn modelId="{44861C19-8C53-458D-BC57-1AB848963117}" type="presParOf" srcId="{6389EB79-7DFA-4DFD-82F0-9D4B1B6C3915}" destId="{E8A275E3-782E-432C-A40B-C081981E27D1}" srcOrd="3" destOrd="0" presId="urn:microsoft.com/office/officeart/2005/8/layout/hList9"/>
    <dgm:cxn modelId="{ED9E3FF2-7EDF-4B9D-B737-11418C76B376}" type="presParOf" srcId="{E8A275E3-782E-432C-A40B-C081981E27D1}" destId="{8CB47181-B1FD-4BBB-92E2-8DC4ADD9831B}" srcOrd="0" destOrd="0" presId="urn:microsoft.com/office/officeart/2005/8/layout/hList9"/>
    <dgm:cxn modelId="{A5C39443-B145-4192-9147-322A9907385D}" type="presParOf" srcId="{E8A275E3-782E-432C-A40B-C081981E27D1}" destId="{97F0545A-1296-4E55-ABDE-0781DA7B5C32}" srcOrd="1" destOrd="0" presId="urn:microsoft.com/office/officeart/2005/8/layout/hList9"/>
    <dgm:cxn modelId="{6A3BDB2D-3487-46A8-9889-B5376B368A80}" type="presParOf" srcId="{05FD9705-88F1-407E-A9D9-F5E191FFE8F2}" destId="{1E3C3890-A382-465E-BF33-B0E3AEB57E51}" srcOrd="2" destOrd="0" presId="urn:microsoft.com/office/officeart/2005/8/layout/hList9"/>
    <dgm:cxn modelId="{30A4B1E3-D273-4705-BB88-1A70FAAF957E}" type="presParOf" srcId="{05FD9705-88F1-407E-A9D9-F5E191FFE8F2}" destId="{36482CFA-BC1A-44D9-B58C-7B172DBCD796}" srcOrd="3" destOrd="0" presId="urn:microsoft.com/office/officeart/2005/8/layout/hList9"/>
    <dgm:cxn modelId="{DDEE6944-A558-4BC8-BD90-7006515D674C}" type="presParOf" srcId="{05FD9705-88F1-407E-A9D9-F5E191FFE8F2}" destId="{F3D06174-08A7-42E6-BE3C-3CA32CE2B642}" srcOrd="4" destOrd="0" presId="urn:microsoft.com/office/officeart/2005/8/layout/hList9"/>
    <dgm:cxn modelId="{559D3519-71F8-4448-B6B8-FB1861BF07E9}" type="presParOf" srcId="{05FD9705-88F1-407E-A9D9-F5E191FFE8F2}" destId="{6A82B1B7-5428-43B8-A648-1EB997B2C5CD}" srcOrd="5" destOrd="0" presId="urn:microsoft.com/office/officeart/2005/8/layout/hList9"/>
    <dgm:cxn modelId="{E758C80A-8971-4E1B-95F1-476010163BA7}" type="presParOf" srcId="{05FD9705-88F1-407E-A9D9-F5E191FFE8F2}" destId="{3C2CB914-9032-4579-8C9B-851D79AB04B9}" srcOrd="6" destOrd="0" presId="urn:microsoft.com/office/officeart/2005/8/layout/hList9"/>
    <dgm:cxn modelId="{7BC0899F-2DB7-41AD-858B-98AD4D96CC17}" type="presParOf" srcId="{3C2CB914-9032-4579-8C9B-851D79AB04B9}" destId="{D05EE006-8CA2-402C-A472-E75BF4700438}" srcOrd="0" destOrd="0" presId="urn:microsoft.com/office/officeart/2005/8/layout/hList9"/>
    <dgm:cxn modelId="{DFFC69DE-9515-404B-BF81-52615F9F26DF}" type="presParOf" srcId="{3C2CB914-9032-4579-8C9B-851D79AB04B9}" destId="{204E550F-6437-417E-8BBF-5736258EB910}" srcOrd="1" destOrd="0" presId="urn:microsoft.com/office/officeart/2005/8/layout/hList9"/>
    <dgm:cxn modelId="{9263E4FA-4462-4134-B64A-4810114346DF}" type="presParOf" srcId="{204E550F-6437-417E-8BBF-5736258EB910}" destId="{551D8745-11B2-44D0-86A8-6CB1A1C23B94}" srcOrd="0" destOrd="0" presId="urn:microsoft.com/office/officeart/2005/8/layout/hList9"/>
    <dgm:cxn modelId="{641F6B7E-858A-4D3F-A023-CB4B1F7D963D}" type="presParOf" srcId="{204E550F-6437-417E-8BBF-5736258EB910}" destId="{0DA31471-924E-4796-A89B-C5A015B086D0}" srcOrd="1" destOrd="0" presId="urn:microsoft.com/office/officeart/2005/8/layout/hList9"/>
    <dgm:cxn modelId="{18395DED-70BA-4BD2-8076-00B9543B435E}" type="presParOf" srcId="{3C2CB914-9032-4579-8C9B-851D79AB04B9}" destId="{40159D4A-09E7-4505-9C25-D3956A3FA0E6}" srcOrd="2" destOrd="0" presId="urn:microsoft.com/office/officeart/2005/8/layout/hList9"/>
    <dgm:cxn modelId="{E902FE22-D922-4484-B441-8A44FD7CB6A1}" type="presParOf" srcId="{40159D4A-09E7-4505-9C25-D3956A3FA0E6}" destId="{17AED210-2F3F-45D9-8E26-74DD02085948}" srcOrd="0" destOrd="0" presId="urn:microsoft.com/office/officeart/2005/8/layout/hList9"/>
    <dgm:cxn modelId="{C34598FD-0B84-415C-B4B9-0FFED786B6AC}" type="presParOf" srcId="{40159D4A-09E7-4505-9C25-D3956A3FA0E6}" destId="{EF25E63F-97A1-4B7A-B77D-D48A68A542FB}" srcOrd="1" destOrd="0" presId="urn:microsoft.com/office/officeart/2005/8/layout/hList9"/>
    <dgm:cxn modelId="{21C2DA31-213E-4866-B240-A8E20995C623}" type="presParOf" srcId="{05FD9705-88F1-407E-A9D9-F5E191FFE8F2}" destId="{D97C7023-AABE-4CD7-B58E-3A84EA93187F}" srcOrd="7" destOrd="0" presId="urn:microsoft.com/office/officeart/2005/8/layout/hList9"/>
    <dgm:cxn modelId="{FEA8115D-AE87-4EA4-BEB0-3A547DD50A83}" type="presParOf" srcId="{05FD9705-88F1-407E-A9D9-F5E191FFE8F2}" destId="{57EFC2B7-E6D9-4E5F-9058-3E9CDC8F7810}" srcOrd="8" destOrd="0" presId="urn:microsoft.com/office/officeart/2005/8/layout/hList9"/>
    <dgm:cxn modelId="{428B64D1-5BB9-419D-B959-1A93025EF85C}" type="presParOf" srcId="{05FD9705-88F1-407E-A9D9-F5E191FFE8F2}" destId="{E3FC4C9C-5B50-422F-A492-6D14B87687DE}" srcOrd="9" destOrd="0" presId="urn:microsoft.com/office/officeart/2005/8/layout/hList9"/>
    <dgm:cxn modelId="{1FC487DD-FD17-4356-B07F-C16232A9F3A3}" type="presParOf" srcId="{05FD9705-88F1-407E-A9D9-F5E191FFE8F2}" destId="{2511C1CD-FF53-4C0F-80CE-EA3B87BC8511}" srcOrd="10" destOrd="0" presId="urn:microsoft.com/office/officeart/2005/8/layout/hList9"/>
    <dgm:cxn modelId="{708EA4FA-B18D-4B7F-AE17-D8F80F5BF959}" type="presParOf" srcId="{05FD9705-88F1-407E-A9D9-F5E191FFE8F2}" destId="{54C89AC5-7A96-42FE-90DC-27FBA5ECF356}" srcOrd="11" destOrd="0" presId="urn:microsoft.com/office/officeart/2005/8/layout/hList9"/>
    <dgm:cxn modelId="{7A7BC54E-5D35-46E5-8939-FB60613A57FB}" type="presParOf" srcId="{54C89AC5-7A96-42FE-90DC-27FBA5ECF356}" destId="{1BDA467F-237D-4A3F-B641-6B07D94DE2B9}" srcOrd="0" destOrd="0" presId="urn:microsoft.com/office/officeart/2005/8/layout/hList9"/>
    <dgm:cxn modelId="{8D57FDEB-6AAD-426B-8F6F-1498902378ED}" type="presParOf" srcId="{54C89AC5-7A96-42FE-90DC-27FBA5ECF356}" destId="{2F058426-E63F-4977-ADC6-C375BE8B6889}" srcOrd="1" destOrd="0" presId="urn:microsoft.com/office/officeart/2005/8/layout/hList9"/>
    <dgm:cxn modelId="{0D32CCA3-B6BE-4389-B29B-EADE51FB8AC9}" type="presParOf" srcId="{2F058426-E63F-4977-ADC6-C375BE8B6889}" destId="{05608A35-6E3F-4D33-8DA9-5463044BBBF9}" srcOrd="0" destOrd="0" presId="urn:microsoft.com/office/officeart/2005/8/layout/hList9"/>
    <dgm:cxn modelId="{71477142-06AD-44EF-ABEC-9F0DA07D32FA}" type="presParOf" srcId="{2F058426-E63F-4977-ADC6-C375BE8B6889}" destId="{925B4125-C108-45AC-AD4F-E6121FEB693C}" srcOrd="1" destOrd="0" presId="urn:microsoft.com/office/officeart/2005/8/layout/hList9"/>
    <dgm:cxn modelId="{8226A50D-FC2E-410E-8B44-5387636DA06A}" type="presParOf" srcId="{54C89AC5-7A96-42FE-90DC-27FBA5ECF356}" destId="{E9D415B9-6F0C-4343-BB08-D8454C764652}" srcOrd="2" destOrd="0" presId="urn:microsoft.com/office/officeart/2005/8/layout/hList9"/>
    <dgm:cxn modelId="{E345154E-F352-4B36-9062-0541B34D2453}" type="presParOf" srcId="{E9D415B9-6F0C-4343-BB08-D8454C764652}" destId="{EF270640-35A0-4EE0-BD38-C3C9979B00BB}" srcOrd="0" destOrd="0" presId="urn:microsoft.com/office/officeart/2005/8/layout/hList9"/>
    <dgm:cxn modelId="{881406A9-FBDD-4ABF-BAD6-A454F813895A}" type="presParOf" srcId="{E9D415B9-6F0C-4343-BB08-D8454C764652}" destId="{33917CE0-004E-473E-B5EE-BE2A697F35A0}" srcOrd="1" destOrd="0" presId="urn:microsoft.com/office/officeart/2005/8/layout/hList9"/>
    <dgm:cxn modelId="{9AC97BB4-CB69-44C0-9002-0030E4E374E6}" type="presParOf" srcId="{54C89AC5-7A96-42FE-90DC-27FBA5ECF356}" destId="{A08E8F77-1AD4-4811-96F2-1C9529BAEF01}" srcOrd="3" destOrd="0" presId="urn:microsoft.com/office/officeart/2005/8/layout/hList9"/>
    <dgm:cxn modelId="{2935C6FA-C5BC-4AAC-9792-704629C3E526}" type="presParOf" srcId="{A08E8F77-1AD4-4811-96F2-1C9529BAEF01}" destId="{4CCAB06A-944D-46D3-90A5-72CA9E09365E}" srcOrd="0" destOrd="0" presId="urn:microsoft.com/office/officeart/2005/8/layout/hList9"/>
    <dgm:cxn modelId="{91F83D0C-B13B-4D28-812B-3D0D63463E34}" type="presParOf" srcId="{A08E8F77-1AD4-4811-96F2-1C9529BAEF01}" destId="{1B7624ED-F481-4B65-A438-AEA1F9AA44B2}" srcOrd="1" destOrd="0" presId="urn:microsoft.com/office/officeart/2005/8/layout/hList9"/>
    <dgm:cxn modelId="{BD347E2B-840F-4DC3-9E63-AAE16E3B71E6}" type="presParOf" srcId="{54C89AC5-7A96-42FE-90DC-27FBA5ECF356}" destId="{D846AD3A-720E-4EB7-967C-90AF8DFC587C}" srcOrd="4" destOrd="0" presId="urn:microsoft.com/office/officeart/2005/8/layout/hList9"/>
    <dgm:cxn modelId="{1672F01E-D925-4EAB-B696-176E96E04FC4}" type="presParOf" srcId="{D846AD3A-720E-4EB7-967C-90AF8DFC587C}" destId="{3E832FBB-7753-409D-8BEB-ACEDD7541F7A}" srcOrd="0" destOrd="0" presId="urn:microsoft.com/office/officeart/2005/8/layout/hList9"/>
    <dgm:cxn modelId="{7D7A9E15-946D-437B-83E5-F6A107ED7EBE}" type="presParOf" srcId="{D846AD3A-720E-4EB7-967C-90AF8DFC587C}" destId="{82BBA40D-3839-4ECC-BD61-E6C0A0F3A4C0}" srcOrd="1" destOrd="0" presId="urn:microsoft.com/office/officeart/2005/8/layout/hList9"/>
    <dgm:cxn modelId="{B32179B2-7432-4D84-9C27-ABF8D119952A}" type="presParOf" srcId="{05FD9705-88F1-407E-A9D9-F5E191FFE8F2}" destId="{137607C8-5344-4BFB-BF78-5DE35AA7C741}" srcOrd="12" destOrd="0" presId="urn:microsoft.com/office/officeart/2005/8/layout/hList9"/>
    <dgm:cxn modelId="{819275BE-331A-4CC4-BF88-7202812F50A8}" type="presParOf" srcId="{05FD9705-88F1-407E-A9D9-F5E191FFE8F2}" destId="{3C67B598-4FAE-4EB0-B8FE-88509AEBB8DE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C3CB5-38B8-40C8-96DB-4BC22973984A}">
      <dsp:nvSpPr>
        <dsp:cNvPr id="0" name=""/>
        <dsp:cNvSpPr/>
      </dsp:nvSpPr>
      <dsp:spPr>
        <a:xfrm>
          <a:off x="0" y="1360646"/>
          <a:ext cx="8207375" cy="181419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40711-8868-45F3-8352-6306FD73A7F7}">
      <dsp:nvSpPr>
        <dsp:cNvPr id="0" name=""/>
        <dsp:cNvSpPr/>
      </dsp:nvSpPr>
      <dsp:spPr>
        <a:xfrm>
          <a:off x="2028" y="0"/>
          <a:ext cx="1181212" cy="181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b" anchorCtr="0">
          <a:noAutofit/>
          <a:sp3d extrusionH="28000" prstMaterial="matte"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800" kern="1200" dirty="0" smtClean="0">
              <a:solidFill>
                <a:schemeClr val="bg1">
                  <a:lumMod val="95000"/>
                </a:schemeClr>
              </a:solidFill>
            </a:rPr>
            <a:t>1.0</a:t>
          </a:r>
          <a:endParaRPr lang="da-DK" sz="38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2028" y="0"/>
        <a:ext cx="1181212" cy="1814194"/>
      </dsp:txXfrm>
    </dsp:sp>
    <dsp:sp modelId="{114DA591-7C7E-4A98-96CF-C73557511447}">
      <dsp:nvSpPr>
        <dsp:cNvPr id="0" name=""/>
        <dsp:cNvSpPr/>
      </dsp:nvSpPr>
      <dsp:spPr>
        <a:xfrm>
          <a:off x="365860" y="2040969"/>
          <a:ext cx="453548" cy="4535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95F2CB-8055-41A7-B2A2-A49984C6295D}">
      <dsp:nvSpPr>
        <dsp:cNvPr id="0" name=""/>
        <dsp:cNvSpPr/>
      </dsp:nvSpPr>
      <dsp:spPr>
        <a:xfrm>
          <a:off x="1242302" y="2721292"/>
          <a:ext cx="1181212" cy="181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t" anchorCtr="0">
          <a:noAutofit/>
          <a:sp3d extrusionH="28000" prstMaterial="matte"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800" kern="1200" dirty="0" smtClean="0">
              <a:solidFill>
                <a:schemeClr val="bg1">
                  <a:lumMod val="95000"/>
                </a:schemeClr>
              </a:solidFill>
            </a:rPr>
            <a:t>1.1</a:t>
          </a:r>
          <a:endParaRPr lang="da-DK" sz="38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242302" y="2721292"/>
        <a:ext cx="1181212" cy="1814194"/>
      </dsp:txXfrm>
    </dsp:sp>
    <dsp:sp modelId="{575F6C8A-DEC9-49C4-B5D9-B3CD9EEF200A}">
      <dsp:nvSpPr>
        <dsp:cNvPr id="0" name=""/>
        <dsp:cNvSpPr/>
      </dsp:nvSpPr>
      <dsp:spPr>
        <a:xfrm>
          <a:off x="1606134" y="2040969"/>
          <a:ext cx="453548" cy="4535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DEE710-3638-4770-8164-920CD49F71DE}">
      <dsp:nvSpPr>
        <dsp:cNvPr id="0" name=""/>
        <dsp:cNvSpPr/>
      </dsp:nvSpPr>
      <dsp:spPr>
        <a:xfrm>
          <a:off x="2482575" y="0"/>
          <a:ext cx="1181212" cy="181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b" anchorCtr="0">
          <a:noAutofit/>
          <a:sp3d extrusionH="28000" prstMaterial="matte"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800" kern="1200" dirty="0" smtClean="0">
              <a:solidFill>
                <a:schemeClr val="bg1">
                  <a:lumMod val="95000"/>
                </a:schemeClr>
              </a:solidFill>
            </a:rPr>
            <a:t>2.0</a:t>
          </a:r>
          <a:endParaRPr lang="da-DK" sz="38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2482575" y="0"/>
        <a:ext cx="1181212" cy="1814194"/>
      </dsp:txXfrm>
    </dsp:sp>
    <dsp:sp modelId="{290C90A5-10DF-42B8-B807-1C8830B493E1}">
      <dsp:nvSpPr>
        <dsp:cNvPr id="0" name=""/>
        <dsp:cNvSpPr/>
      </dsp:nvSpPr>
      <dsp:spPr>
        <a:xfrm>
          <a:off x="2846407" y="2040969"/>
          <a:ext cx="453548" cy="4535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362DDA-8C26-43D9-B58F-F56528829150}">
      <dsp:nvSpPr>
        <dsp:cNvPr id="0" name=""/>
        <dsp:cNvSpPr/>
      </dsp:nvSpPr>
      <dsp:spPr>
        <a:xfrm>
          <a:off x="3722849" y="2721292"/>
          <a:ext cx="1181212" cy="181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t" anchorCtr="0">
          <a:noAutofit/>
          <a:sp3d extrusionH="28000" prstMaterial="matte"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800" kern="1200" dirty="0" smtClean="0">
              <a:solidFill>
                <a:schemeClr val="bg1">
                  <a:lumMod val="95000"/>
                </a:schemeClr>
              </a:solidFill>
            </a:rPr>
            <a:t>3.0</a:t>
          </a:r>
          <a:endParaRPr lang="da-DK" sz="38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722849" y="2721292"/>
        <a:ext cx="1181212" cy="1814194"/>
      </dsp:txXfrm>
    </dsp:sp>
    <dsp:sp modelId="{4552BFD1-1D63-451F-A3AF-3E75058CBFF1}">
      <dsp:nvSpPr>
        <dsp:cNvPr id="0" name=""/>
        <dsp:cNvSpPr/>
      </dsp:nvSpPr>
      <dsp:spPr>
        <a:xfrm>
          <a:off x="4086681" y="2040969"/>
          <a:ext cx="453548" cy="4535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714423-81BE-42BE-93F6-2AF8996BC4F1}">
      <dsp:nvSpPr>
        <dsp:cNvPr id="0" name=""/>
        <dsp:cNvSpPr/>
      </dsp:nvSpPr>
      <dsp:spPr>
        <a:xfrm>
          <a:off x="4963122" y="0"/>
          <a:ext cx="1181212" cy="181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b" anchorCtr="0">
          <a:noAutofit/>
          <a:sp3d extrusionH="28000" prstMaterial="matte"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800" kern="1200" dirty="0" smtClean="0">
              <a:solidFill>
                <a:schemeClr val="bg1">
                  <a:lumMod val="95000"/>
                </a:schemeClr>
              </a:solidFill>
            </a:rPr>
            <a:t>3.5</a:t>
          </a:r>
          <a:endParaRPr lang="da-DK" sz="38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4963122" y="0"/>
        <a:ext cx="1181212" cy="1814194"/>
      </dsp:txXfrm>
    </dsp:sp>
    <dsp:sp modelId="{30BF8BA8-2068-4B5C-AB68-0F30D14FEB50}">
      <dsp:nvSpPr>
        <dsp:cNvPr id="0" name=""/>
        <dsp:cNvSpPr/>
      </dsp:nvSpPr>
      <dsp:spPr>
        <a:xfrm>
          <a:off x="5326954" y="2040969"/>
          <a:ext cx="453548" cy="4535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FB6014-CDCE-49E2-8DB1-12AB7B1C9C9A}">
      <dsp:nvSpPr>
        <dsp:cNvPr id="0" name=""/>
        <dsp:cNvSpPr/>
      </dsp:nvSpPr>
      <dsp:spPr>
        <a:xfrm>
          <a:off x="6203395" y="2721292"/>
          <a:ext cx="1181212" cy="181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t" anchorCtr="0">
          <a:noAutofit/>
          <a:sp3d extrusionH="28000" prstMaterial="matte"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800" kern="1200" dirty="0" smtClean="0">
              <a:solidFill>
                <a:schemeClr val="bg1">
                  <a:lumMod val="95000"/>
                </a:schemeClr>
              </a:solidFill>
            </a:rPr>
            <a:t>4.0</a:t>
          </a:r>
          <a:endParaRPr lang="da-DK" sz="38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6203395" y="2721292"/>
        <a:ext cx="1181212" cy="1814194"/>
      </dsp:txXfrm>
    </dsp:sp>
    <dsp:sp modelId="{89CEE7F8-FF21-47AC-8A29-B0AF622540E2}">
      <dsp:nvSpPr>
        <dsp:cNvPr id="0" name=""/>
        <dsp:cNvSpPr/>
      </dsp:nvSpPr>
      <dsp:spPr>
        <a:xfrm>
          <a:off x="6567227" y="2040969"/>
          <a:ext cx="453548" cy="4535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157D7-9F44-4A0B-8AA2-A884AAB8751A}">
      <dsp:nvSpPr>
        <dsp:cNvPr id="0" name=""/>
        <dsp:cNvSpPr/>
      </dsp:nvSpPr>
      <dsp:spPr>
        <a:xfrm>
          <a:off x="0" y="10581"/>
          <a:ext cx="1224136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300" b="0" i="0" kern="1200" baseline="0" dirty="0" smtClean="0"/>
            <a:t>% COM</a:t>
          </a:r>
          <a:br>
            <a:rPr lang="da-DK" sz="2300" b="0" i="0" kern="1200" baseline="0" dirty="0" smtClean="0"/>
          </a:br>
          <a:r>
            <a:rPr lang="da-DK" sz="2300" b="0" i="0" kern="1200" baseline="0" dirty="0" smtClean="0"/>
            <a:t>% ATL</a:t>
          </a:r>
          <a:endParaRPr lang="da-DK" sz="2300" kern="1200" dirty="0"/>
        </a:p>
      </dsp:txBody>
      <dsp:txXfrm>
        <a:off x="44664" y="55245"/>
        <a:ext cx="1134808" cy="825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157D7-9F44-4A0B-8AA2-A884AAB8751A}">
      <dsp:nvSpPr>
        <dsp:cNvPr id="0" name=""/>
        <dsp:cNvSpPr/>
      </dsp:nvSpPr>
      <dsp:spPr>
        <a:xfrm>
          <a:off x="0" y="180232"/>
          <a:ext cx="1224136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400" b="0" i="0" kern="1200" baseline="0" dirty="0" smtClean="0"/>
            <a:t>VS2003</a:t>
          </a:r>
          <a:endParaRPr lang="da-DK" sz="2400" kern="1200" dirty="0"/>
        </a:p>
      </dsp:txBody>
      <dsp:txXfrm>
        <a:off x="28100" y="208332"/>
        <a:ext cx="1167936" cy="519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157D7-9F44-4A0B-8AA2-A884AAB8751A}">
      <dsp:nvSpPr>
        <dsp:cNvPr id="0" name=""/>
        <dsp:cNvSpPr/>
      </dsp:nvSpPr>
      <dsp:spPr>
        <a:xfrm>
          <a:off x="0" y="2"/>
          <a:ext cx="1224136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100" b="0" i="0" kern="1200" baseline="0" dirty="0" smtClean="0"/>
            <a:t>Generics</a:t>
          </a:r>
          <a:endParaRPr lang="da-DK" sz="2100" kern="1200" dirty="0"/>
        </a:p>
      </dsp:txBody>
      <dsp:txXfrm>
        <a:off x="24588" y="24590"/>
        <a:ext cx="1174960" cy="454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157D7-9F44-4A0B-8AA2-A884AAB8751A}">
      <dsp:nvSpPr>
        <dsp:cNvPr id="0" name=""/>
        <dsp:cNvSpPr/>
      </dsp:nvSpPr>
      <dsp:spPr>
        <a:xfrm>
          <a:off x="0" y="252187"/>
          <a:ext cx="1224136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800" kern="1200" dirty="0" smtClean="0"/>
            <a:t>Cardspace</a:t>
          </a:r>
        </a:p>
      </dsp:txBody>
      <dsp:txXfrm>
        <a:off x="21075" y="273262"/>
        <a:ext cx="1181986" cy="3895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157D7-9F44-4A0B-8AA2-A884AAB8751A}">
      <dsp:nvSpPr>
        <dsp:cNvPr id="0" name=""/>
        <dsp:cNvSpPr/>
      </dsp:nvSpPr>
      <dsp:spPr>
        <a:xfrm>
          <a:off x="0" y="72299"/>
          <a:ext cx="1224136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b="0" i="0" kern="1200" baseline="0" dirty="0" smtClean="0"/>
            <a:t>LINQ</a:t>
          </a:r>
          <a:endParaRPr lang="da-DK" sz="3300" kern="1200" dirty="0"/>
        </a:p>
      </dsp:txBody>
      <dsp:txXfrm>
        <a:off x="38638" y="110937"/>
        <a:ext cx="1146860" cy="7142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157D7-9F44-4A0B-8AA2-A884AAB8751A}">
      <dsp:nvSpPr>
        <dsp:cNvPr id="0" name=""/>
        <dsp:cNvSpPr/>
      </dsp:nvSpPr>
      <dsp:spPr>
        <a:xfrm>
          <a:off x="0" y="90142"/>
          <a:ext cx="1224136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900" b="0" i="0" kern="1200" baseline="0" dirty="0" smtClean="0"/>
            <a:t>.NET Contracts</a:t>
          </a:r>
          <a:endParaRPr lang="da-DK" sz="1900" kern="1200" dirty="0"/>
        </a:p>
      </dsp:txBody>
      <dsp:txXfrm>
        <a:off x="36896" y="127038"/>
        <a:ext cx="1150344" cy="6820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157D7-9F44-4A0B-8AA2-A884AAB8751A}">
      <dsp:nvSpPr>
        <dsp:cNvPr id="0" name=""/>
        <dsp:cNvSpPr/>
      </dsp:nvSpPr>
      <dsp:spPr>
        <a:xfrm>
          <a:off x="0" y="19978"/>
          <a:ext cx="12241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900" kern="1200" dirty="0" smtClean="0"/>
            <a:t>WCF, WPF</a:t>
          </a:r>
        </a:p>
      </dsp:txBody>
      <dsp:txXfrm>
        <a:off x="22246" y="42224"/>
        <a:ext cx="1179644" cy="4112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1392B-A302-4C11-A2D5-51E57C687378}">
      <dsp:nvSpPr>
        <dsp:cNvPr id="0" name=""/>
        <dsp:cNvSpPr/>
      </dsp:nvSpPr>
      <dsp:spPr>
        <a:xfrm>
          <a:off x="1168388" y="412840"/>
          <a:ext cx="1544894" cy="1030444"/>
        </a:xfrm>
        <a:prstGeom prst="rect">
          <a:avLst/>
        </a:prstGeom>
        <a:solidFill>
          <a:srgbClr val="ADDFE9">
            <a:alpha val="90000"/>
          </a:srgbClr>
        </a:solidFill>
        <a:ln w="25400" cap="flat" cmpd="sng" algn="ctr">
          <a:solidFill>
            <a:srgbClr val="ADDFE9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500" kern="1200" dirty="0" smtClean="0"/>
            <a:t>Operation</a:t>
          </a:r>
          <a:endParaRPr lang="da-DK" sz="1500" kern="1200" dirty="0"/>
        </a:p>
      </dsp:txBody>
      <dsp:txXfrm>
        <a:off x="1415571" y="412840"/>
        <a:ext cx="1297711" cy="1030444"/>
      </dsp:txXfrm>
    </dsp:sp>
    <dsp:sp modelId="{0916ADE7-DA22-4C62-8787-B5588280DC01}">
      <dsp:nvSpPr>
        <dsp:cNvPr id="0" name=""/>
        <dsp:cNvSpPr/>
      </dsp:nvSpPr>
      <dsp:spPr>
        <a:xfrm>
          <a:off x="1168388" y="1443285"/>
          <a:ext cx="1544894" cy="10304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500" kern="1200" dirty="0" smtClean="0"/>
            <a:t>Initial state</a:t>
          </a:r>
          <a:endParaRPr lang="da-DK" sz="1500" kern="1200" dirty="0"/>
        </a:p>
      </dsp:txBody>
      <dsp:txXfrm>
        <a:off x="1415571" y="1443285"/>
        <a:ext cx="1297711" cy="1030444"/>
      </dsp:txXfrm>
    </dsp:sp>
    <dsp:sp modelId="{8CB47181-B1FD-4BBB-92E2-8DC4ADD9831B}">
      <dsp:nvSpPr>
        <dsp:cNvPr id="0" name=""/>
        <dsp:cNvSpPr/>
      </dsp:nvSpPr>
      <dsp:spPr>
        <a:xfrm>
          <a:off x="1168388" y="2473729"/>
          <a:ext cx="1544894" cy="10304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500" kern="1200" dirty="0" smtClean="0"/>
            <a:t>Arguments for the operation they apply to</a:t>
          </a:r>
          <a:endParaRPr lang="da-DK" sz="1500" kern="1200" dirty="0"/>
        </a:p>
      </dsp:txBody>
      <dsp:txXfrm>
        <a:off x="1415571" y="2473729"/>
        <a:ext cx="1297711" cy="1030444"/>
      </dsp:txXfrm>
    </dsp:sp>
    <dsp:sp modelId="{36482CFA-BC1A-44D9-B58C-7B172DBCD796}">
      <dsp:nvSpPr>
        <dsp:cNvPr id="0" name=""/>
        <dsp:cNvSpPr/>
      </dsp:nvSpPr>
      <dsp:spPr>
        <a:xfrm>
          <a:off x="344445" y="868"/>
          <a:ext cx="1029929" cy="10299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300" kern="1200" dirty="0" smtClean="0"/>
            <a:t>Pre-Conditions</a:t>
          </a:r>
          <a:endParaRPr lang="da-DK" sz="1300" kern="1200" dirty="0"/>
        </a:p>
      </dsp:txBody>
      <dsp:txXfrm>
        <a:off x="495275" y="151698"/>
        <a:ext cx="728269" cy="728269"/>
      </dsp:txXfrm>
    </dsp:sp>
    <dsp:sp modelId="{551D8745-11B2-44D0-86A8-6CB1A1C23B94}">
      <dsp:nvSpPr>
        <dsp:cNvPr id="0" name=""/>
        <dsp:cNvSpPr/>
      </dsp:nvSpPr>
      <dsp:spPr>
        <a:xfrm>
          <a:off x="3743212" y="412840"/>
          <a:ext cx="1544894" cy="1030444"/>
        </a:xfrm>
        <a:prstGeom prst="rect">
          <a:avLst/>
        </a:prstGeom>
        <a:solidFill>
          <a:srgbClr val="ADDFE9">
            <a:alpha val="90000"/>
          </a:srgbClr>
        </a:solidFill>
        <a:ln w="25400" cap="flat" cmpd="sng" algn="ctr">
          <a:solidFill>
            <a:srgbClr val="ADDFE9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500" kern="1200" dirty="0" smtClean="0"/>
            <a:t>Global properties</a:t>
          </a:r>
          <a:endParaRPr lang="da-DK" sz="1500" kern="1200" dirty="0"/>
        </a:p>
      </dsp:txBody>
      <dsp:txXfrm>
        <a:off x="3990395" y="412840"/>
        <a:ext cx="1297711" cy="1030444"/>
      </dsp:txXfrm>
    </dsp:sp>
    <dsp:sp modelId="{17AED210-2F3F-45D9-8E26-74DD02085948}">
      <dsp:nvSpPr>
        <dsp:cNvPr id="0" name=""/>
        <dsp:cNvSpPr/>
      </dsp:nvSpPr>
      <dsp:spPr>
        <a:xfrm>
          <a:off x="3743212" y="1443285"/>
          <a:ext cx="1544894" cy="10304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500" kern="1200" dirty="0" smtClean="0"/>
            <a:t>Only the state of the object</a:t>
          </a:r>
        </a:p>
      </dsp:txBody>
      <dsp:txXfrm>
        <a:off x="3990395" y="1443285"/>
        <a:ext cx="1297711" cy="1030444"/>
      </dsp:txXfrm>
    </dsp:sp>
    <dsp:sp modelId="{57EFC2B7-E6D9-4E5F-9058-3E9CDC8F7810}">
      <dsp:nvSpPr>
        <dsp:cNvPr id="0" name=""/>
        <dsp:cNvSpPr/>
      </dsp:nvSpPr>
      <dsp:spPr>
        <a:xfrm>
          <a:off x="2919268" y="868"/>
          <a:ext cx="1029929" cy="10299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300" kern="1200" dirty="0" smtClean="0"/>
            <a:t>Invariants</a:t>
          </a:r>
          <a:endParaRPr lang="da-DK" sz="1300" kern="1200" dirty="0"/>
        </a:p>
      </dsp:txBody>
      <dsp:txXfrm>
        <a:off x="3070098" y="151698"/>
        <a:ext cx="728269" cy="728269"/>
      </dsp:txXfrm>
    </dsp:sp>
    <dsp:sp modelId="{05608A35-6E3F-4D33-8DA9-5463044BBBF9}">
      <dsp:nvSpPr>
        <dsp:cNvPr id="0" name=""/>
        <dsp:cNvSpPr/>
      </dsp:nvSpPr>
      <dsp:spPr>
        <a:xfrm>
          <a:off x="6318035" y="412840"/>
          <a:ext cx="1544894" cy="1030444"/>
        </a:xfrm>
        <a:prstGeom prst="rect">
          <a:avLst/>
        </a:prstGeom>
        <a:solidFill>
          <a:srgbClr val="ADDFE9">
            <a:alpha val="90000"/>
          </a:srgbClr>
        </a:solidFill>
        <a:ln w="25400" cap="flat" cmpd="sng" algn="ctr">
          <a:solidFill>
            <a:srgbClr val="ADDFE9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500" kern="1200" dirty="0" smtClean="0"/>
            <a:t>Operation</a:t>
          </a:r>
          <a:endParaRPr lang="da-DK" sz="1500" kern="1200" dirty="0"/>
        </a:p>
      </dsp:txBody>
      <dsp:txXfrm>
        <a:off x="6565218" y="412840"/>
        <a:ext cx="1297711" cy="1030444"/>
      </dsp:txXfrm>
    </dsp:sp>
    <dsp:sp modelId="{EF270640-35A0-4EE0-BD38-C3C9979B00BB}">
      <dsp:nvSpPr>
        <dsp:cNvPr id="0" name=""/>
        <dsp:cNvSpPr/>
      </dsp:nvSpPr>
      <dsp:spPr>
        <a:xfrm>
          <a:off x="6318035" y="1443285"/>
          <a:ext cx="1544894" cy="10304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500" kern="1200" dirty="0" smtClean="0"/>
            <a:t>The final state of the operation</a:t>
          </a:r>
        </a:p>
      </dsp:txBody>
      <dsp:txXfrm>
        <a:off x="6565218" y="1443285"/>
        <a:ext cx="1297711" cy="1030444"/>
      </dsp:txXfrm>
    </dsp:sp>
    <dsp:sp modelId="{4CCAB06A-944D-46D3-90A5-72CA9E09365E}">
      <dsp:nvSpPr>
        <dsp:cNvPr id="0" name=""/>
        <dsp:cNvSpPr/>
      </dsp:nvSpPr>
      <dsp:spPr>
        <a:xfrm>
          <a:off x="6318035" y="2473729"/>
          <a:ext cx="1544894" cy="10304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500" kern="1200" dirty="0" smtClean="0"/>
            <a:t>The initial state of the operation</a:t>
          </a:r>
        </a:p>
      </dsp:txBody>
      <dsp:txXfrm>
        <a:off x="6565218" y="2473729"/>
        <a:ext cx="1297711" cy="1030444"/>
      </dsp:txXfrm>
    </dsp:sp>
    <dsp:sp modelId="{3E832FBB-7753-409D-8BEB-ACEDD7541F7A}">
      <dsp:nvSpPr>
        <dsp:cNvPr id="0" name=""/>
        <dsp:cNvSpPr/>
      </dsp:nvSpPr>
      <dsp:spPr>
        <a:xfrm>
          <a:off x="6318035" y="3504173"/>
          <a:ext cx="1544894" cy="10304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500" kern="1200" smtClean="0"/>
            <a:t>Returned </a:t>
          </a:r>
          <a:r>
            <a:rPr lang="da-DK" sz="1500" kern="1200" dirty="0" smtClean="0"/>
            <a:t>value (if any)</a:t>
          </a:r>
        </a:p>
      </dsp:txBody>
      <dsp:txXfrm>
        <a:off x="6565218" y="3504173"/>
        <a:ext cx="1297711" cy="1030444"/>
      </dsp:txXfrm>
    </dsp:sp>
    <dsp:sp modelId="{3C67B598-4FAE-4EB0-B8FE-88509AEBB8DE}">
      <dsp:nvSpPr>
        <dsp:cNvPr id="0" name=""/>
        <dsp:cNvSpPr/>
      </dsp:nvSpPr>
      <dsp:spPr>
        <a:xfrm>
          <a:off x="5494092" y="868"/>
          <a:ext cx="1029929" cy="10299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300" kern="1200" dirty="0" smtClean="0"/>
            <a:t>Post-conditions</a:t>
          </a:r>
          <a:endParaRPr lang="da-DK" sz="1300" kern="1200" dirty="0"/>
        </a:p>
      </dsp:txBody>
      <dsp:txXfrm>
        <a:off x="5644922" y="151698"/>
        <a:ext cx="728269" cy="728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E430B3B1-AB60-42B1-B434-6BF639ACB00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2435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988D7044-E840-49D4-B43E-B414DF4AB14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5566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My</a:t>
            </a:r>
            <a:r>
              <a:rPr lang="da-DK" baseline="0" dirty="0" smtClean="0"/>
              <a:t> view will tell you a bit of who I am and why you may not pay much attention to what I say.</a:t>
            </a:r>
          </a:p>
          <a:p>
            <a:r>
              <a:rPr lang="da-DK" baseline="0" dirty="0" smtClean="0"/>
              <a:t>Normally vey enthusiastic about the topics I speak. Not today. Today you’ll have to inspire me why should be bother with this technology.</a:t>
            </a:r>
          </a:p>
          <a:p>
            <a:endParaRPr lang="da-DK" baseline="0" dirty="0" smtClean="0"/>
          </a:p>
          <a:p>
            <a:r>
              <a:rPr lang="da-DK" baseline="0" dirty="0" smtClean="0"/>
              <a:t>Equations and logic. Will make me look smart. Stephen Hawkin: ”Equation made readers not buying the book”. You have nowhere to go.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8D7044-E840-49D4-B43E-B414DF4AB144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170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1.1 was deployed by default with</a:t>
            </a:r>
            <a:r>
              <a:rPr lang="da-DK" baseline="0" dirty="0" smtClean="0"/>
              <a:t> Windows Server 2003</a:t>
            </a:r>
          </a:p>
          <a:p>
            <a:r>
              <a:rPr lang="da-DK" baseline="0" dirty="0" smtClean="0"/>
              <a:t>WxF worst product names ever. Indigo and Avalon were way cooler</a:t>
            </a:r>
          </a:p>
          <a:p>
            <a:r>
              <a:rPr lang="da-DK" baseline="0" dirty="0" smtClean="0"/>
              <a:t>Some people might say that ”dynamic” is going to be to .NET 4 what generics were for .NET 2 and on. They’ll have their talk to say so, this is mine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8D7044-E840-49D4-B43E-B414DF4AB144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18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Is this program</a:t>
            </a:r>
            <a:r>
              <a:rPr lang="da-DK" baseline="0" dirty="0" smtClean="0"/>
              <a:t> correct? I need not only the program but a complete set of specifications that the program should conform to</a:t>
            </a:r>
          </a:p>
          <a:p>
            <a:r>
              <a:rPr lang="da-DK" baseline="0" dirty="0" smtClean="0"/>
              <a:t>No such thing as software Universal Truth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8D7044-E840-49D4-B43E-B414DF4AB144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 (possibly infinite) number</a:t>
            </a:r>
            <a:r>
              <a:rPr lang="da-DK" baseline="0" dirty="0" smtClean="0"/>
              <a:t> of conditions may exist for a given operation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8D7044-E840-49D4-B43E-B414DF4AB144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Real</a:t>
            </a:r>
            <a:r>
              <a:rPr lang="da-DK" baseline="0" dirty="0" smtClean="0"/>
              <a:t> life contract example: work retribution. Involves worker and employer. The operation is perform daily tasks and receive money in exchange</a:t>
            </a:r>
          </a:p>
          <a:p>
            <a:r>
              <a:rPr lang="da-DK" baseline="0" dirty="0" smtClean="0"/>
              <a:t>For worker: do as little as possible to get as much money as possible</a:t>
            </a:r>
          </a:p>
          <a:p>
            <a:r>
              <a:rPr lang="da-DK" baseline="0" dirty="0" smtClean="0"/>
              <a:t>For employer: do as much as possible to get as little money as possible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8D7044-E840-49D4-B43E-B414DF4AB144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486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We’ll see more of failures in software later 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8D7044-E840-49D4-B43E-B414DF4AB144}" type="slidenum">
              <a:rPr lang="da-DK" smtClean="0"/>
              <a:pPr>
                <a:defRPr/>
              </a:pPr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2556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Support: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testing: non-structural contracts can (and must be tested)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Debugging: narrow down the area that created the failure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QA: one piece in the chain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8D7044-E840-49D4-B43E-B414DF4AB144}" type="slidenum">
              <a:rPr lang="da-DK" smtClean="0"/>
              <a:pPr>
                <a:defRPr/>
              </a:pPr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0438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Let languge contract-free (use libraries)</a:t>
            </a:r>
          </a:p>
          <a:p>
            <a:r>
              <a:rPr lang="da-DK" dirty="0" smtClean="0"/>
              <a:t>Provide: </a:t>
            </a:r>
            <a:r>
              <a:rPr lang="da-DK" baseline="0" dirty="0" smtClean="0"/>
              <a:t>scaffolding above code (static checker) and below code (runtime checker)</a:t>
            </a:r>
          </a:p>
          <a:p>
            <a:endParaRPr lang="da-DK" baseline="0" dirty="0" smtClean="0"/>
          </a:p>
          <a:p>
            <a:r>
              <a:rPr lang="da-DK" baseline="0" smtClean="0"/>
              <a:t>Static provided on premium (VS2010 Ultimate/Team System)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8D7044-E840-49D4-B43E-B414DF4AB144}" type="slidenum">
              <a:rPr lang="da-DK" smtClean="0"/>
              <a:pPr>
                <a:defRPr/>
              </a:pPr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418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852936"/>
            <a:ext cx="7772400" cy="650503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rgbClr val="ADDFE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573016"/>
            <a:ext cx="6400800" cy="504056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E84014-6B39-4041-891B-4DEEA7D0C0C4}" type="datetime1">
              <a:rPr lang="da-DK" smtClean="0"/>
              <a:pPr>
                <a:defRPr/>
              </a:pPr>
              <a:t>13-04-2011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VERTICA - DEDICATED TO MICROSOFT SOLUTIONS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9A900-5392-445B-ABD4-A30102FB335E}" type="slidenum">
              <a:rPr lang="da-DK" smtClean="0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878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E84014-6B39-4041-891B-4DEEA7D0C0C4}" type="datetime1">
              <a:rPr lang="da-DK" smtClean="0"/>
              <a:pPr>
                <a:defRPr/>
              </a:pPr>
              <a:t>13-04-2011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VERTICA - DEDICATED TO MICROSOFT SOLUTIONS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9A900-5392-445B-ABD4-A30102FB335E}" type="slidenum">
              <a:rPr lang="da-DK" smtClean="0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94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E84014-6B39-4041-891B-4DEEA7D0C0C4}" type="datetime1">
              <a:rPr lang="da-DK" smtClean="0"/>
              <a:pPr>
                <a:defRPr/>
              </a:pPr>
              <a:t>13-04-2011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VERTICA - DEDICATED TO MICROSOFT SOLUTIONS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9A900-5392-445B-ABD4-A30102FB335E}" type="slidenum">
              <a:rPr lang="da-DK" smtClean="0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102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E84014-6B39-4041-891B-4DEEA7D0C0C4}" type="datetime1">
              <a:rPr lang="da-DK" smtClean="0"/>
              <a:pPr>
                <a:defRPr/>
              </a:pPr>
              <a:t>13-04-2011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VERTICA - DEDICATED TO MICROSOFT SOLUTIONS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9A900-5392-445B-ABD4-A30102FB335E}" type="slidenum">
              <a:rPr lang="da-DK" smtClean="0"/>
              <a:pPr>
                <a:defRPr/>
              </a:pPr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86188"/>
            <a:ext cx="9144000" cy="785812"/>
          </a:xfrm>
        </p:spPr>
        <p:txBody>
          <a:bodyPr anchor="ctr"/>
          <a:lstStyle>
            <a:lvl1pPr algn="ctr">
              <a:buNone/>
              <a:defRPr sz="2800"/>
            </a:lvl1pPr>
          </a:lstStyle>
          <a:p>
            <a:pPr lvl="0"/>
            <a:r>
              <a:rPr lang="da-DK" dirty="0" smtClean="0"/>
              <a:t>&lt;</a:t>
            </a:r>
            <a:r>
              <a:rPr lang="da-DK" dirty="0" err="1" smtClean="0"/>
              <a:t>Keyword</a:t>
            </a:r>
            <a:r>
              <a:rPr lang="da-DK" dirty="0" smtClean="0"/>
              <a:t>&gt;</a:t>
            </a:r>
            <a:endParaRPr lang="da-DK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E84014-6B39-4041-891B-4DEEA7D0C0C4}" type="datetime1">
              <a:rPr lang="da-DK" smtClean="0"/>
              <a:pPr>
                <a:defRPr/>
              </a:pPr>
              <a:t>13-04-2011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VERTICA - DEDICATED TO MICROSOFT SOLUTIONS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9A900-5392-445B-ABD4-A30102FB335E}" type="slidenum">
              <a:rPr lang="da-DK" smtClean="0"/>
              <a:pPr>
                <a:defRPr/>
              </a:pPr>
              <a:t>‹#›</a:t>
            </a:fld>
            <a:endParaRPr lang="da-DK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44" y="2143116"/>
            <a:ext cx="8858312" cy="400052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a-DK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2008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4536503"/>
          </a:xfrm>
          <a:solidFill>
            <a:schemeClr val="tx1">
              <a:lumMod val="85000"/>
              <a:lumOff val="15000"/>
              <a:alpha val="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E84014-6B39-4041-891B-4DEEA7D0C0C4}" type="datetime1">
              <a:rPr lang="da-DK" smtClean="0"/>
              <a:pPr>
                <a:defRPr/>
              </a:pPr>
              <a:t>13-04-2011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VERTICA - DEDICATED TO MICROSOFT SOLUTIONS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9A900-5392-445B-ABD4-A30102FB335E}" type="slidenum">
              <a:rPr lang="da-DK" smtClean="0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499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08" y="3200995"/>
            <a:ext cx="7772400" cy="109210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008" y="2204864"/>
            <a:ext cx="7772400" cy="99613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E84014-6B39-4041-891B-4DEEA7D0C0C4}" type="datetime1">
              <a:rPr lang="da-DK" smtClean="0"/>
              <a:pPr>
                <a:defRPr/>
              </a:pPr>
              <a:t>13-04-2011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VERTICA - DEDICATED TO MICROSOFT SOLUTIONS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9A900-5392-445B-ABD4-A30102FB335E}" type="slidenum">
              <a:rPr lang="da-DK" smtClean="0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340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E84014-6B39-4041-891B-4DEEA7D0C0C4}" type="datetime1">
              <a:rPr lang="da-DK" smtClean="0"/>
              <a:pPr>
                <a:defRPr/>
              </a:pPr>
              <a:t>13-04-2011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VERTICA - DEDICATED TO MICROSOFT SOLUTIONS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9A900-5392-445B-ABD4-A30102FB335E}" type="slidenum">
              <a:rPr lang="da-DK" smtClean="0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924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E84014-6B39-4041-891B-4DEEA7D0C0C4}" type="datetime1">
              <a:rPr lang="da-DK" smtClean="0"/>
              <a:pPr>
                <a:defRPr/>
              </a:pPr>
              <a:t>13-04-2011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VERTICA - DEDICATED TO MICROSOFT SOLUTIONS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9A900-5392-445B-ABD4-A30102FB335E}" type="slidenum">
              <a:rPr lang="da-DK" smtClean="0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14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9D4626-F7E1-4E96-8012-F3EC64228706}" type="datetime1">
              <a:rPr lang="da-DK" smtClean="0"/>
              <a:pPr>
                <a:defRPr/>
              </a:pPr>
              <a:t>13-04-2011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VERTICA - DEDICATED TO MICROSOFT SOLUTIONS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674634-6FAA-4026-8203-C65F66F5EEC1}" type="slidenum">
              <a:rPr lang="da-DK" smtClean="0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965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81D0F5-46FF-4A83-ACB9-8BC3F7077CA2}" type="datetime1">
              <a:rPr lang="da-DK" smtClean="0"/>
              <a:pPr>
                <a:defRPr/>
              </a:pPr>
              <a:t>13-04-2011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VERTICA - DEDICATED TO MICROSOFT SOLUTIONS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41002-533F-42D5-9DEE-F4EFAB05B582}" type="slidenum">
              <a:rPr lang="da-DK" smtClean="0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728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E84014-6B39-4041-891B-4DEEA7D0C0C4}" type="datetime1">
              <a:rPr lang="da-DK" smtClean="0"/>
              <a:pPr>
                <a:defRPr/>
              </a:pPr>
              <a:t>13-04-2011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VERTICA - DEDICATED TO MICROSOFT SOLUTIONS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9A900-5392-445B-ABD4-A30102FB335E}" type="slidenum">
              <a:rPr lang="da-DK" smtClean="0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585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E84014-6B39-4041-891B-4DEEA7D0C0C4}" type="datetime1">
              <a:rPr lang="da-DK" smtClean="0"/>
              <a:pPr>
                <a:defRPr/>
              </a:pPr>
              <a:t>13-04-2011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VERTICA - DEDICATED TO MICROSOFT SOLUTIONS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9A900-5392-445B-ABD4-A30102FB335E}" type="slidenum">
              <a:rPr lang="da-DK" smtClean="0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839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309320"/>
            <a:ext cx="1450504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E84014-6B39-4041-891B-4DEEA7D0C0C4}" type="datetime1">
              <a:rPr lang="da-DK" smtClean="0"/>
              <a:pPr>
                <a:defRPr/>
              </a:pPr>
              <a:t>13-04-2011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712" y="6309320"/>
            <a:ext cx="2895600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a-DK" smtClean="0"/>
              <a:t>VERTICA - DEDICATED TO MICROSOFT SOLUTIONS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32040" y="6309320"/>
            <a:ext cx="2133600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C9A900-5392-445B-ABD4-A30102FB335E}" type="slidenum">
              <a:rPr lang="da-DK" smtClean="0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495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74" r:id="rId1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ADDFE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Design by Contract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With MS Contracts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E84014-6B39-4041-891B-4DEEA7D0C0C4}" type="datetime1">
              <a:rPr lang="da-DK" smtClean="0">
                <a:latin typeface="Arial" pitchFamily="34" charset="0"/>
              </a:rPr>
              <a:pPr>
                <a:defRPr/>
              </a:pPr>
              <a:t>13-04-2011</a:t>
            </a:fld>
            <a:endParaRPr lang="da-DK" dirty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dirty="0" smtClean="0">
                <a:latin typeface="Arial" pitchFamily="34" charset="0"/>
              </a:rPr>
              <a:t>VERTICA - DEDICATED TO MICROSOFT SOLUTIONS</a:t>
            </a:r>
            <a:endParaRPr lang="da-DK" dirty="0">
              <a:latin typeface="Arial" pitchFamily="34" charset="0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67544" y="5623081"/>
            <a:ext cx="3357562" cy="285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000" dirty="0">
                <a:solidFill>
                  <a:schemeClr val="tx1">
                    <a:tint val="75000"/>
                  </a:schemeClr>
                </a:solidFill>
              </a:rPr>
              <a:t>Daniel González García</a:t>
            </a:r>
          </a:p>
        </p:txBody>
      </p:sp>
      <p:pic>
        <p:nvPicPr>
          <p:cNvPr id="7" name="Content Placeholder 3" descr="anug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476672"/>
            <a:ext cx="4648200" cy="19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Assertions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 smtClean="0"/>
              <a:t>Have no pre-defined behavior in runtime (less important)</a:t>
            </a:r>
          </a:p>
          <a:p>
            <a:pPr lvl="1"/>
            <a:r>
              <a:rPr lang="da-DK" dirty="0" smtClean="0"/>
              <a:t>Allow violations (mere documentation)</a:t>
            </a:r>
          </a:p>
          <a:p>
            <a:pPr lvl="1"/>
            <a:r>
              <a:rPr lang="da-DK" dirty="0" smtClean="0"/>
              <a:t>Fail early (descriptive failure conditions)</a:t>
            </a:r>
          </a:p>
          <a:p>
            <a:pPr lvl="1"/>
            <a:endParaRPr lang="da-DK" dirty="0" smtClean="0"/>
          </a:p>
          <a:p>
            <a:pPr>
              <a:buBlip>
                <a:blip r:embed="rId3"/>
              </a:buBlip>
            </a:pPr>
            <a:r>
              <a:rPr lang="da-DK" dirty="0" smtClean="0"/>
              <a:t>Input checking mechanism</a:t>
            </a:r>
          </a:p>
          <a:p>
            <a:pPr>
              <a:buBlip>
                <a:blip r:embed="rId3"/>
              </a:buBlip>
            </a:pPr>
            <a:r>
              <a:rPr lang="da-DK" dirty="0" smtClean="0"/>
              <a:t>Control structures</a:t>
            </a:r>
          </a:p>
          <a:p>
            <a:r>
              <a:rPr lang="da-DK" dirty="0" smtClean="0"/>
              <a:t>Violation of an assertion denotes a failure in software</a:t>
            </a:r>
          </a:p>
          <a:p>
            <a:pPr lvl="1"/>
            <a:r>
              <a:rPr lang="da-DK" dirty="0" smtClean="0"/>
              <a:t>Pre-C: bug in client</a:t>
            </a:r>
          </a:p>
          <a:p>
            <a:pPr lvl="1"/>
            <a:r>
              <a:rPr lang="da-DK" dirty="0" smtClean="0"/>
              <a:t>Post-C: bug in supplier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Assertions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Help with software correctness</a:t>
            </a:r>
          </a:p>
          <a:p>
            <a:pPr lvl="1"/>
            <a:r>
              <a:rPr lang="da-DK" dirty="0" smtClean="0"/>
              <a:t>In the shape of contracts</a:t>
            </a:r>
          </a:p>
          <a:p>
            <a:r>
              <a:rPr lang="da-DK" dirty="0" smtClean="0"/>
              <a:t>Use as documentation</a:t>
            </a:r>
          </a:p>
          <a:p>
            <a:pPr lvl="1"/>
            <a:r>
              <a:rPr lang="da-DK" dirty="0" smtClean="0"/>
              <a:t>Concise catalog of features (</a:t>
            </a:r>
            <a:r>
              <a:rPr lang="da-DK" u="sng" dirty="0" smtClean="0"/>
              <a:t>what</a:t>
            </a:r>
            <a:r>
              <a:rPr lang="da-DK" dirty="0" smtClean="0"/>
              <a:t> not how)</a:t>
            </a:r>
          </a:p>
          <a:p>
            <a:r>
              <a:rPr lang="da-DK" dirty="0" smtClean="0"/>
              <a:t>Support for testing, debugging and QA</a:t>
            </a:r>
          </a:p>
          <a:p>
            <a:pPr lvl="1"/>
            <a:r>
              <a:rPr lang="da-DK" dirty="0" smtClean="0"/>
              <a:t>When debugging/testing, increase runtime assertion monitoring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Assertions</a:t>
            </a:r>
            <a:endParaRPr lang="da-DK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90596"/>
              </p:ext>
            </p:extLst>
          </p:nvPr>
        </p:nvGraphicFramePr>
        <p:xfrm>
          <a:off x="468313" y="1341438"/>
          <a:ext cx="8207375" cy="453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323528" y="1710190"/>
            <a:ext cx="360040" cy="1080120"/>
          </a:xfrm>
          <a:prstGeom prst="rect">
            <a:avLst/>
          </a:prstGeom>
          <a:solidFill>
            <a:srgbClr val="ADDFE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Applicability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23528" y="2816932"/>
            <a:ext cx="360040" cy="3132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200" dirty="0" smtClean="0">
                <a:latin typeface="+mn-lt"/>
              </a:rPr>
              <a:t>Members involved</a:t>
            </a:r>
            <a:endParaRPr kumimoji="0" lang="da-DK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146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Pre-Condition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smtClean="0"/>
              <a:t>Tolerant vs Demanding (aka. who’s to get the blame?)</a:t>
            </a:r>
          </a:p>
          <a:p>
            <a:pPr lvl="1"/>
            <a:r>
              <a:rPr lang="da-DK" dirty="0" smtClean="0"/>
              <a:t>Demanding: the client is responsible </a:t>
            </a:r>
            <a:r>
              <a:rPr lang="da-DK" dirty="0" smtClean="0">
                <a:sym typeface="Wingdings" pitchFamily="2" charset="2"/>
              </a:rPr>
              <a:t> pre-conditions</a:t>
            </a:r>
          </a:p>
          <a:p>
            <a:pPr lvl="1"/>
            <a:r>
              <a:rPr lang="da-DK" dirty="0" smtClean="0">
                <a:sym typeface="Wingdings" pitchFamily="2" charset="2"/>
              </a:rPr>
              <a:t>Tolerant: the provider is responsible  control structures + feedback</a:t>
            </a:r>
          </a:p>
          <a:p>
            <a:pPr lvl="1">
              <a:buNone/>
            </a:pPr>
            <a:endParaRPr lang="da-DK" dirty="0" smtClean="0">
              <a:sym typeface="Wingdings" pitchFamily="2" charset="2"/>
            </a:endParaRPr>
          </a:p>
          <a:p>
            <a:r>
              <a:rPr lang="da-DK" dirty="0" smtClean="0">
                <a:sym typeface="Wingdings" pitchFamily="2" charset="2"/>
              </a:rPr>
              <a:t>No golden rule, but favour Demanding styles</a:t>
            </a:r>
          </a:p>
          <a:p>
            <a:pPr lvl="1"/>
            <a:r>
              <a:rPr lang="da-DK" dirty="0" smtClean="0">
                <a:sym typeface="Wingdings" pitchFamily="2" charset="2"/>
              </a:rPr>
              <a:t>Help with correctness</a:t>
            </a:r>
          </a:p>
          <a:p>
            <a:pPr lvl="1"/>
            <a:r>
              <a:rPr lang="da-DK" dirty="0" smtClean="0">
                <a:sym typeface="Wingdings" pitchFamily="2" charset="2"/>
              </a:rPr>
              <a:t>Push towards producing focused operations</a:t>
            </a:r>
          </a:p>
          <a:p>
            <a:pPr lvl="1"/>
            <a:endParaRPr lang="da-DK" dirty="0" smtClean="0">
              <a:sym typeface="Wingdings" pitchFamily="2" charset="2"/>
            </a:endParaRPr>
          </a:p>
          <a:p>
            <a:r>
              <a:rPr lang="da-DK" dirty="0"/>
              <a:t>Specify more to check less</a:t>
            </a:r>
          </a:p>
          <a:p>
            <a:pPr lvl="1"/>
            <a:r>
              <a:rPr lang="da-DK" dirty="0"/>
              <a:t>NO REDUNDANCY of pre-conditions as they become </a:t>
            </a:r>
            <a:r>
              <a:rPr lang="da-DK" u="sng" dirty="0"/>
              <a:t>impossible</a:t>
            </a:r>
          </a:p>
          <a:p>
            <a:pPr lvl="1"/>
            <a:endParaRPr lang="da-DK" dirty="0" smtClean="0">
              <a:sym typeface="Wingdings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Invariants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 smtClean="0"/>
              <a:t>Used to express integrity of global properties to be preserved by all operations</a:t>
            </a:r>
          </a:p>
          <a:p>
            <a:endParaRPr lang="da-DK" dirty="0" smtClean="0"/>
          </a:p>
          <a:p>
            <a:r>
              <a:rPr lang="da-DK" dirty="0" smtClean="0"/>
              <a:t>An invariant for a class C is a set of assertions that every instance of C must satisfy at all ”stable” times (when it can be observed)</a:t>
            </a:r>
          </a:p>
          <a:p>
            <a:endParaRPr lang="da-DK" dirty="0" smtClean="0"/>
          </a:p>
          <a:p>
            <a:r>
              <a:rPr lang="da-DK" dirty="0" smtClean="0"/>
              <a:t>Capture the very essence of a class, its semantic constraints</a:t>
            </a:r>
          </a:p>
          <a:p>
            <a:endParaRPr lang="da-DK" dirty="0" smtClean="0"/>
          </a:p>
          <a:p>
            <a:r>
              <a:rPr lang="da-DK" dirty="0" smtClean="0"/>
              <a:t>Play important role for contracts:</a:t>
            </a:r>
          </a:p>
          <a:p>
            <a:pPr lvl="1"/>
            <a:r>
              <a:rPr lang="da-DK" dirty="0" smtClean="0"/>
              <a:t>Can be taken for granted before any operation</a:t>
            </a:r>
          </a:p>
          <a:p>
            <a:pPr lvl="1"/>
            <a:r>
              <a:rPr lang="da-DK" dirty="0" smtClean="0"/>
              <a:t>Must be honored by the operation implementor</a:t>
            </a:r>
          </a:p>
          <a:p>
            <a:endParaRPr lang="da-DK" dirty="0" smtClean="0"/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Broken Invariants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Invariants need to be preserved by:</a:t>
            </a:r>
          </a:p>
          <a:p>
            <a:pPr lvl="1"/>
            <a:r>
              <a:rPr lang="da-DK" dirty="0" smtClean="0"/>
              <a:t>Construction operations</a:t>
            </a:r>
          </a:p>
          <a:p>
            <a:pPr lvl="1"/>
            <a:r>
              <a:rPr lang="da-DK" dirty="0" smtClean="0"/>
              <a:t>External operations</a:t>
            </a:r>
          </a:p>
          <a:p>
            <a:pPr lvl="1"/>
            <a:r>
              <a:rPr lang="da-DK" dirty="0" smtClean="0"/>
              <a:t>When pre-conditions are met</a:t>
            </a:r>
          </a:p>
          <a:p>
            <a:endParaRPr lang="da-DK" dirty="0" smtClean="0"/>
          </a:p>
          <a:p>
            <a:r>
              <a:rPr lang="da-DK" dirty="0" smtClean="0"/>
              <a:t>Invariants can be broken by:</a:t>
            </a:r>
          </a:p>
          <a:p>
            <a:pPr lvl="1"/>
            <a:r>
              <a:rPr lang="da-DK" dirty="0" smtClean="0"/>
              <a:t>By internal operations</a:t>
            </a:r>
          </a:p>
          <a:p>
            <a:pPr lvl="1"/>
            <a:r>
              <a:rPr lang="da-DK" dirty="0" smtClean="0"/>
              <a:t>Parts of external operations (need to re-establish coherency after that)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Correctness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 class is correct with respect to its assertions IIF:</a:t>
            </a:r>
          </a:p>
          <a:p>
            <a:pPr lvl="1"/>
            <a:r>
              <a:rPr lang="da-DK" dirty="0" smtClean="0"/>
              <a:t>For any valid set of argument </a:t>
            </a:r>
            <a:r>
              <a:rPr lang="da-DK" i="1" dirty="0" smtClean="0"/>
              <a:t>x</a:t>
            </a:r>
            <a:r>
              <a:rPr lang="da-DK" i="1" baseline="-25000" dirty="0" smtClean="0"/>
              <a:t>p</a:t>
            </a:r>
            <a:r>
              <a:rPr lang="da-DK" dirty="0" smtClean="0"/>
              <a:t> to a creation procedure </a:t>
            </a:r>
            <a:r>
              <a:rPr lang="da-DK" i="1" dirty="0" smtClean="0"/>
              <a:t>p</a:t>
            </a:r>
          </a:p>
          <a:p>
            <a:pPr lvl="2"/>
            <a:r>
              <a:rPr lang="da-DK" dirty="0" smtClean="0"/>
              <a:t>{Default</a:t>
            </a:r>
            <a:r>
              <a:rPr lang="da-DK" baseline="-25000" dirty="0" smtClean="0"/>
              <a:t>C</a:t>
            </a:r>
            <a:r>
              <a:rPr lang="da-DK" dirty="0" smtClean="0"/>
              <a:t> and prep(x</a:t>
            </a:r>
            <a:r>
              <a:rPr lang="da-DK" baseline="-25000" dirty="0" smtClean="0"/>
              <a:t>p</a:t>
            </a:r>
            <a:r>
              <a:rPr lang="da-DK" dirty="0" smtClean="0"/>
              <a:t>)} Body</a:t>
            </a:r>
            <a:r>
              <a:rPr lang="da-DK" baseline="-25000" dirty="0" smtClean="0"/>
              <a:t>p</a:t>
            </a:r>
            <a:r>
              <a:rPr lang="da-DK" dirty="0" smtClean="0"/>
              <a:t> {post</a:t>
            </a:r>
            <a:r>
              <a:rPr lang="da-DK" baseline="-25000" dirty="0" smtClean="0"/>
              <a:t>p</a:t>
            </a:r>
            <a:r>
              <a:rPr lang="da-DK" dirty="0" smtClean="0"/>
              <a:t> (x</a:t>
            </a:r>
            <a:r>
              <a:rPr lang="da-DK" baseline="-25000" dirty="0" smtClean="0"/>
              <a:t>p</a:t>
            </a:r>
            <a:r>
              <a:rPr lang="da-DK" dirty="0" smtClean="0"/>
              <a:t>) and INV}</a:t>
            </a:r>
          </a:p>
          <a:p>
            <a:pPr lvl="1"/>
            <a:r>
              <a:rPr lang="da-DK" dirty="0" smtClean="0"/>
              <a:t>For every exported routine </a:t>
            </a:r>
            <a:r>
              <a:rPr lang="da-DK" i="1" dirty="0" smtClean="0"/>
              <a:t>r</a:t>
            </a:r>
            <a:r>
              <a:rPr lang="da-DK" dirty="0" smtClean="0"/>
              <a:t> and any set of arguments </a:t>
            </a:r>
            <a:r>
              <a:rPr lang="da-DK" i="1" dirty="0" smtClean="0"/>
              <a:t>x</a:t>
            </a:r>
            <a:r>
              <a:rPr lang="da-DK" i="1" baseline="-25000" dirty="0" smtClean="0"/>
              <a:t>r</a:t>
            </a:r>
          </a:p>
          <a:p>
            <a:pPr lvl="2"/>
            <a:r>
              <a:rPr lang="da-DK" i="1" dirty="0" smtClean="0"/>
              <a:t>{pre</a:t>
            </a:r>
            <a:r>
              <a:rPr lang="da-DK" i="1" baseline="-25000" dirty="0" smtClean="0"/>
              <a:t>x</a:t>
            </a:r>
            <a:r>
              <a:rPr lang="da-DK" i="1" dirty="0" smtClean="0"/>
              <a:t>(x</a:t>
            </a:r>
            <a:r>
              <a:rPr lang="da-DK" i="1" baseline="-25000" dirty="0" smtClean="0"/>
              <a:t>r</a:t>
            </a:r>
            <a:r>
              <a:rPr lang="da-DK" i="1" dirty="0" smtClean="0"/>
              <a:t>) and INV} Body</a:t>
            </a:r>
            <a:r>
              <a:rPr lang="da-DK" i="1" baseline="-25000" dirty="0" smtClean="0"/>
              <a:t>r</a:t>
            </a:r>
            <a:r>
              <a:rPr lang="da-DK" i="1" dirty="0" smtClean="0"/>
              <a:t> {post</a:t>
            </a:r>
            <a:r>
              <a:rPr lang="da-DK" i="1" baseline="-25000" dirty="0" smtClean="0"/>
              <a:t>r</a:t>
            </a:r>
            <a:r>
              <a:rPr lang="da-DK" i="1" dirty="0" smtClean="0"/>
              <a:t>(x</a:t>
            </a:r>
            <a:r>
              <a:rPr lang="da-DK" i="1" baseline="-25000" dirty="0" smtClean="0"/>
              <a:t>r</a:t>
            </a:r>
            <a:r>
              <a:rPr lang="da-DK" i="1" dirty="0" smtClean="0"/>
              <a:t>) and INV}</a:t>
            </a:r>
            <a:endParaRPr lang="en-GB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 Failures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 smtClean="0"/>
              <a:t>Error</a:t>
            </a:r>
          </a:p>
          <a:p>
            <a:pPr lvl="1"/>
            <a:r>
              <a:rPr lang="da-DK" dirty="0" smtClean="0"/>
              <a:t>Wrong decision made during development of software</a:t>
            </a:r>
          </a:p>
          <a:p>
            <a:r>
              <a:rPr lang="da-DK" dirty="0" smtClean="0"/>
              <a:t>Defect</a:t>
            </a:r>
          </a:p>
          <a:p>
            <a:pPr lvl="1"/>
            <a:r>
              <a:rPr lang="da-DK" dirty="0" smtClean="0"/>
              <a:t>Property of software that causes system behavior different of what was intended</a:t>
            </a:r>
          </a:p>
          <a:p>
            <a:r>
              <a:rPr lang="da-DK" dirty="0" smtClean="0"/>
              <a:t>Fault</a:t>
            </a:r>
          </a:p>
          <a:p>
            <a:pPr lvl="1"/>
            <a:r>
              <a:rPr lang="da-DK" dirty="0" smtClean="0"/>
              <a:t>Event in software that causes departing from intended behavior during its execution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Faults are due to defects, which result from errors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with {x}DD?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Unit testing cannot </a:t>
            </a:r>
            <a:r>
              <a:rPr lang="da-DK" u="sng" dirty="0" smtClean="0"/>
              <a:t>guarantee</a:t>
            </a:r>
            <a:r>
              <a:rPr lang="da-DK" dirty="0" smtClean="0"/>
              <a:t> working and correct software</a:t>
            </a:r>
          </a:p>
          <a:p>
            <a:r>
              <a:rPr lang="da-DK" dirty="0" smtClean="0"/>
              <a:t>Correct </a:t>
            </a:r>
            <a:r>
              <a:rPr lang="da-DK" dirty="0" smtClean="0">
                <a:sym typeface="Wingdings" pitchFamily="2" charset="2"/>
              </a:rPr>
              <a:t> Abides to Specification</a:t>
            </a:r>
          </a:p>
          <a:p>
            <a:pPr lvl="1"/>
            <a:r>
              <a:rPr lang="da-DK" dirty="0" smtClean="0">
                <a:sym typeface="Wingdings" pitchFamily="2" charset="2"/>
              </a:rPr>
              <a:t>In form of outdated documentation, unit tests or formal (contracts)</a:t>
            </a:r>
          </a:p>
          <a:p>
            <a:r>
              <a:rPr lang="da-DK" dirty="0" smtClean="0"/>
              <a:t>TDD is create requirements and fulfill them afterwards</a:t>
            </a:r>
          </a:p>
          <a:p>
            <a:r>
              <a:rPr lang="da-DK" dirty="0" smtClean="0"/>
              <a:t>Contract focus on correctness</a:t>
            </a:r>
          </a:p>
          <a:p>
            <a:endParaRPr lang="da-DK" dirty="0" smtClean="0"/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 smtClean="0"/>
              <a:t>.NET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.NET History. Biased View</a:t>
            </a:r>
          </a:p>
          <a:p>
            <a:r>
              <a:rPr lang="da-DK" dirty="0" smtClean="0"/>
              <a:t>Design by Contract</a:t>
            </a:r>
          </a:p>
          <a:p>
            <a:r>
              <a:rPr lang="da-DK" dirty="0" smtClean="0"/>
              <a:t>DbC with .NET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Actors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Library</a:t>
            </a:r>
          </a:p>
          <a:p>
            <a:r>
              <a:rPr lang="da-DK" dirty="0" smtClean="0"/>
              <a:t>Runtime checker</a:t>
            </a:r>
          </a:p>
          <a:p>
            <a:r>
              <a:rPr lang="da-DK" dirty="0" smtClean="0"/>
              <a:t>Static checker</a:t>
            </a:r>
          </a:p>
          <a:p>
            <a:r>
              <a:rPr lang="da-DK" smtClean="0"/>
              <a:t>Documentation provider</a:t>
            </a:r>
            <a:endParaRPr lang="da-DK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 smtClean="0"/>
              <a:t>Show me Da Kode</a:t>
            </a:r>
          </a:p>
        </p:txBody>
      </p:sp>
    </p:spTree>
    <p:extLst>
      <p:ext uri="{BB962C8B-B14F-4D97-AF65-F5344CB8AC3E}">
        <p14:creationId xmlns:p14="http://schemas.microsoft.com/office/powerpoint/2010/main" val="34206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They made me do it...</a:t>
            </a:r>
            <a:endParaRPr lang="da-DK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63" y="3156744"/>
            <a:ext cx="2581275" cy="904875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E84014-6B39-4041-891B-4DEEA7D0C0C4}" type="datetime1">
              <a:rPr lang="da-DK" smtClean="0"/>
              <a:pPr>
                <a:defRPr/>
              </a:pPr>
              <a:t>13-04-2011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VERTICA - DEDICATED TO MICROSOFT SOLUTIONS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407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E84014-6B39-4041-891B-4DEEA7D0C0C4}" type="datetime1">
              <a:rPr lang="da-DK" smtClean="0"/>
              <a:pPr>
                <a:defRPr/>
              </a:pPr>
              <a:t>13-04-2011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VERTICA - DEDICATED TO MICROSOFT SOLUTIONS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 smtClean="0"/>
              <a:t>Inspire me... with Q&amp;A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89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”Killer Feature” By Release</a:t>
            </a:r>
            <a:endParaRPr lang="da-DK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806149"/>
              </p:ext>
            </p:extLst>
          </p:nvPr>
        </p:nvGraphicFramePr>
        <p:xfrm>
          <a:off x="468313" y="1341438"/>
          <a:ext cx="8207375" cy="453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01774686"/>
              </p:ext>
            </p:extLst>
          </p:nvPr>
        </p:nvGraphicFramePr>
        <p:xfrm>
          <a:off x="179512" y="2132856"/>
          <a:ext cx="1224136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6974829"/>
              </p:ext>
            </p:extLst>
          </p:nvPr>
        </p:nvGraphicFramePr>
        <p:xfrm>
          <a:off x="2339752" y="5301208"/>
          <a:ext cx="1224136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78051018"/>
              </p:ext>
            </p:extLst>
          </p:nvPr>
        </p:nvGraphicFramePr>
        <p:xfrm>
          <a:off x="2627784" y="2276872"/>
          <a:ext cx="1224136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03340947"/>
              </p:ext>
            </p:extLst>
          </p:nvPr>
        </p:nvGraphicFramePr>
        <p:xfrm>
          <a:off x="4499992" y="4869160"/>
          <a:ext cx="1224136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635321486"/>
              </p:ext>
            </p:extLst>
          </p:nvPr>
        </p:nvGraphicFramePr>
        <p:xfrm>
          <a:off x="4788024" y="1556792"/>
          <a:ext cx="1224136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675908645"/>
              </p:ext>
            </p:extLst>
          </p:nvPr>
        </p:nvGraphicFramePr>
        <p:xfrm>
          <a:off x="6732240" y="4581128"/>
          <a:ext cx="1224136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074427337"/>
              </p:ext>
            </p:extLst>
          </p:nvPr>
        </p:nvGraphicFramePr>
        <p:xfrm>
          <a:off x="4499992" y="5373216"/>
          <a:ext cx="1224136" cy="495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</p:spTree>
    <p:extLst>
      <p:ext uri="{BB962C8B-B14F-4D97-AF65-F5344CB8AC3E}">
        <p14:creationId xmlns:p14="http://schemas.microsoft.com/office/powerpoint/2010/main" val="38446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Graphic spid="10" grpId="0">
        <p:bldAsOne/>
      </p:bldGraphic>
      <p:bldGraphic spid="11" grpId="0">
        <p:bldAsOne/>
      </p:bldGraphic>
      <p:bldGraphic spid="11" grpId="1">
        <p:bldAsOne/>
      </p:bldGraphic>
      <p:bldGraphic spid="12" grpId="0">
        <p:bldAsOne/>
      </p:bldGraphic>
      <p:bldGraphic spid="13" grpId="0">
        <p:bldAsOne/>
      </p:bldGraphic>
      <p:bldGraphic spid="1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 smtClean="0"/>
              <a:t>Design By Contract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054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 by Contract (DbC)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a-DK" dirty="0" smtClean="0"/>
              <a:t>”</a:t>
            </a:r>
            <a:r>
              <a:rPr lang="da-DK" i="1" dirty="0" smtClean="0"/>
              <a:t>Relationships between classes and clients should be defined as formal agreements that express each party’s rights and obligations</a:t>
            </a:r>
            <a:r>
              <a:rPr lang="da-DK" dirty="0" smtClean="0"/>
              <a:t>”</a:t>
            </a:r>
          </a:p>
          <a:p>
            <a:pPr>
              <a:buNone/>
            </a:pPr>
            <a:endParaRPr lang="da-DK" dirty="0" smtClean="0"/>
          </a:p>
          <a:p>
            <a:r>
              <a:rPr lang="da-DK" dirty="0" smtClean="0"/>
              <a:t>Software correctness</a:t>
            </a:r>
          </a:p>
          <a:p>
            <a:pPr lvl="1"/>
            <a:r>
              <a:rPr lang="da-DK" dirty="0" smtClean="0"/>
              <a:t>Relative concept</a:t>
            </a:r>
          </a:p>
          <a:p>
            <a:pPr lvl="1"/>
            <a:r>
              <a:rPr lang="da-DK" dirty="0" smtClean="0"/>
              <a:t>Should be defined by its consistency with the specifications</a:t>
            </a:r>
          </a:p>
          <a:p>
            <a:pPr lvl="1"/>
            <a:r>
              <a:rPr lang="da-DK" dirty="0" smtClean="0"/>
              <a:t>Specification should be embedded alongside implementation for easier verification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Correctness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{P} A {Q}</a:t>
            </a:r>
          </a:p>
          <a:p>
            <a:r>
              <a:rPr lang="en-GB" dirty="0" smtClean="0"/>
              <a:t>“</a:t>
            </a:r>
            <a:r>
              <a:rPr lang="en-GB" i="1" dirty="0" smtClean="0"/>
              <a:t>Any execution of A, starting in a state where P holds, will terminate in a state where Q holds.</a:t>
            </a:r>
            <a:r>
              <a:rPr lang="en-GB" dirty="0" smtClean="0"/>
              <a:t>”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E.g.: { x&gt;= 9 } x := x + 5 { x &gt;= 13 }</a:t>
            </a:r>
          </a:p>
        </p:txBody>
      </p:sp>
      <p:sp>
        <p:nvSpPr>
          <p:cNvPr id="7" name="Line Callout 1 6"/>
          <p:cNvSpPr/>
          <p:nvPr/>
        </p:nvSpPr>
        <p:spPr bwMode="auto">
          <a:xfrm>
            <a:off x="102169" y="686835"/>
            <a:ext cx="1517503" cy="360040"/>
          </a:xfrm>
          <a:prstGeom prst="borderCallout1">
            <a:avLst>
              <a:gd name="adj1" fmla="val 122594"/>
              <a:gd name="adj2" fmla="val 43025"/>
              <a:gd name="adj3" fmla="val 214087"/>
              <a:gd name="adj4" fmla="val 60996"/>
            </a:avLst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Pre-Condition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Line Callout 1 7"/>
          <p:cNvSpPr/>
          <p:nvPr/>
        </p:nvSpPr>
        <p:spPr bwMode="auto">
          <a:xfrm>
            <a:off x="971600" y="686835"/>
            <a:ext cx="1296144" cy="360040"/>
          </a:xfrm>
          <a:prstGeom prst="borderCallout1">
            <a:avLst>
              <a:gd name="adj1" fmla="val 120337"/>
              <a:gd name="adj2" fmla="val 49797"/>
              <a:gd name="adj3" fmla="val 218603"/>
              <a:gd name="adj4" fmla="val 49709"/>
            </a:avLst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Operation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Line Callout 1 8"/>
          <p:cNvSpPr/>
          <p:nvPr/>
        </p:nvSpPr>
        <p:spPr bwMode="auto">
          <a:xfrm>
            <a:off x="1763688" y="686834"/>
            <a:ext cx="1587842" cy="360041"/>
          </a:xfrm>
          <a:prstGeom prst="borderCallout1">
            <a:avLst>
              <a:gd name="adj1" fmla="val 120337"/>
              <a:gd name="adj2" fmla="val 49797"/>
              <a:gd name="adj3" fmla="val 207315"/>
              <a:gd name="adj4" fmla="val 34471"/>
            </a:avLst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Post-Condition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Strong and Weak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Favour strong pre-conditions</a:t>
            </a:r>
          </a:p>
          <a:p>
            <a:pPr lvl="1"/>
            <a:r>
              <a:rPr lang="da-DK" dirty="0" smtClean="0"/>
              <a:t>{False} is the stronger pre-condition as it is never satisfied by any given state</a:t>
            </a:r>
          </a:p>
          <a:p>
            <a:r>
              <a:rPr lang="da-DK" dirty="0" smtClean="0"/>
              <a:t>Favour weak post-conditions</a:t>
            </a:r>
          </a:p>
          <a:p>
            <a:pPr lvl="1"/>
            <a:r>
              <a:rPr lang="da-DK" dirty="0" smtClean="0"/>
              <a:t>{True} is the weakest post-condition as it is always satisfied by any state</a:t>
            </a:r>
          </a:p>
          <a:p>
            <a:r>
              <a:rPr lang="da-DK" dirty="0" smtClean="0"/>
              <a:t>Weak/strong depends of the point of view of the contract</a:t>
            </a:r>
          </a:p>
          <a:p>
            <a:pPr lvl="1"/>
            <a:r>
              <a:rPr lang="da-DK" dirty="0" smtClean="0"/>
              <a:t>A benefit to the caller is an obligation to the callee (and viceversa)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Contracts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Specify what will happen when conditions are met</a:t>
            </a:r>
          </a:p>
          <a:p>
            <a:r>
              <a:rPr lang="da-DK" dirty="0" smtClean="0"/>
              <a:t>State benefits and obligations for both client and supplier (antagonists)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Assertions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 smtClean="0"/>
              <a:t>Are a mean to maintain consistency to the specification</a:t>
            </a:r>
          </a:p>
          <a:p>
            <a:endParaRPr lang="da-DK" dirty="0" smtClean="0"/>
          </a:p>
          <a:p>
            <a:r>
              <a:rPr lang="da-DK" dirty="0" smtClean="0"/>
              <a:t>Syntactically, nothing but ”glorified” boolean expressions</a:t>
            </a:r>
          </a:p>
          <a:p>
            <a:endParaRPr lang="da-DK" dirty="0" smtClean="0"/>
          </a:p>
          <a:p>
            <a:r>
              <a:rPr lang="da-DK" dirty="0" smtClean="0"/>
              <a:t>Help to specify the ”what” will be accomplished by the means of:</a:t>
            </a:r>
          </a:p>
          <a:p>
            <a:pPr lvl="1"/>
            <a:r>
              <a:rPr lang="da-DK" dirty="0" smtClean="0"/>
              <a:t>Pre-conditions (</a:t>
            </a:r>
            <a:r>
              <a:rPr lang="da-DK" i="1" dirty="0" smtClean="0"/>
              <a:t>require</a:t>
            </a:r>
            <a:r>
              <a:rPr lang="da-DK" dirty="0" smtClean="0"/>
              <a:t>): what needs to happen </a:t>
            </a:r>
            <a:r>
              <a:rPr lang="da-DK" u="sng" dirty="0" smtClean="0"/>
              <a:t>before</a:t>
            </a:r>
            <a:r>
              <a:rPr lang="da-DK" dirty="0" smtClean="0"/>
              <a:t> the task can be performed (caller propagated)</a:t>
            </a:r>
          </a:p>
          <a:p>
            <a:pPr lvl="1"/>
            <a:r>
              <a:rPr lang="da-DK" dirty="0" smtClean="0"/>
              <a:t>Post-condition (</a:t>
            </a:r>
            <a:r>
              <a:rPr lang="da-DK" i="1" dirty="0" smtClean="0"/>
              <a:t>ensure</a:t>
            </a:r>
            <a:r>
              <a:rPr lang="da-DK" dirty="0" smtClean="0"/>
              <a:t>): what has happened </a:t>
            </a:r>
            <a:r>
              <a:rPr lang="da-DK" u="sng" dirty="0" smtClean="0"/>
              <a:t>after</a:t>
            </a:r>
            <a:r>
              <a:rPr lang="da-DK" dirty="0" smtClean="0"/>
              <a:t> the task was performed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tica PowerPoint Black Edi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 PowerPoint Black Edition</Template>
  <TotalTime>8415</TotalTime>
  <Words>1116</Words>
  <Application>Microsoft Office PowerPoint</Application>
  <PresentationFormat>On-screen Show (4:3)</PresentationFormat>
  <Paragraphs>183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Vertica PowerPoint Black Edition</vt:lpstr>
      <vt:lpstr>Design by Contract</vt:lpstr>
      <vt:lpstr>Agenda</vt:lpstr>
      <vt:lpstr>”Killer Feature” By Release</vt:lpstr>
      <vt:lpstr>PowerPoint Presentation</vt:lpstr>
      <vt:lpstr>Design by Contract (DbC)</vt:lpstr>
      <vt:lpstr>Correctness</vt:lpstr>
      <vt:lpstr>Strong and Weak Conditions</vt:lpstr>
      <vt:lpstr>Contracts</vt:lpstr>
      <vt:lpstr>Assertions</vt:lpstr>
      <vt:lpstr>Assertions</vt:lpstr>
      <vt:lpstr>Assertions</vt:lpstr>
      <vt:lpstr>Assertions</vt:lpstr>
      <vt:lpstr>Pre-Condition Design</vt:lpstr>
      <vt:lpstr>Invariants</vt:lpstr>
      <vt:lpstr>Broken Invariants</vt:lpstr>
      <vt:lpstr>Correctness</vt:lpstr>
      <vt:lpstr>Software Failures</vt:lpstr>
      <vt:lpstr>What with {x}DD?</vt:lpstr>
      <vt:lpstr>PowerPoint Presentation</vt:lpstr>
      <vt:lpstr>Actors</vt:lpstr>
      <vt:lpstr>PowerPoint Presentation</vt:lpstr>
      <vt:lpstr>They made me do it...</vt:lpstr>
      <vt:lpstr>PowerPoint Presentation</vt:lpstr>
    </vt:vector>
  </TitlesOfParts>
  <Company>Vertica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Gonzalez Garcia</dc:creator>
  <cp:lastModifiedBy>Daniel González García</cp:lastModifiedBy>
  <cp:revision>62</cp:revision>
  <dcterms:created xsi:type="dcterms:W3CDTF">2010-05-04T19:10:34Z</dcterms:created>
  <dcterms:modified xsi:type="dcterms:W3CDTF">2011-04-13T16:39:20Z</dcterms:modified>
</cp:coreProperties>
</file>