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5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Sheet1!$A$2:$A$16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15</c:v>
                </c:pt>
                <c:pt idx="1">
                  <c:v>14</c:v>
                </c:pt>
                <c:pt idx="2">
                  <c:v>13</c:v>
                </c:pt>
                <c:pt idx="3">
                  <c:v>12</c:v>
                </c:pt>
                <c:pt idx="4">
                  <c:v>11</c:v>
                </c:pt>
                <c:pt idx="5">
                  <c:v>10</c:v>
                </c:pt>
                <c:pt idx="6">
                  <c:v>9</c:v>
                </c:pt>
                <c:pt idx="7">
                  <c:v>8</c:v>
                </c:pt>
                <c:pt idx="8">
                  <c:v>7</c:v>
                </c:pt>
                <c:pt idx="9">
                  <c:v>6</c:v>
                </c:pt>
                <c:pt idx="10">
                  <c:v>5</c:v>
                </c:pt>
                <c:pt idx="11">
                  <c:v>4</c:v>
                </c:pt>
                <c:pt idx="12">
                  <c:v>3</c:v>
                </c:pt>
                <c:pt idx="13">
                  <c:v>2</c:v>
                </c:pt>
                <c:pt idx="14">
                  <c:v>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Sheet1!$A$2:$A$16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Sheet1!$C$2:$C$16</c:f>
              <c:numCache>
                <c:formatCode>General</c:formatCode>
                <c:ptCount val="15"/>
                <c:pt idx="0">
                  <c:v>15</c:v>
                </c:pt>
                <c:pt idx="1">
                  <c:v>14.5</c:v>
                </c:pt>
                <c:pt idx="2">
                  <c:v>13</c:v>
                </c:pt>
                <c:pt idx="3">
                  <c:v>11</c:v>
                </c:pt>
                <c:pt idx="4">
                  <c:v>12</c:v>
                </c:pt>
                <c:pt idx="5">
                  <c:v>12</c:v>
                </c:pt>
                <c:pt idx="6">
                  <c:v>11</c:v>
                </c:pt>
                <c:pt idx="7">
                  <c:v>11</c:v>
                </c:pt>
                <c:pt idx="8">
                  <c:v>11</c:v>
                </c:pt>
                <c:pt idx="9">
                  <c:v>9</c:v>
                </c:pt>
                <c:pt idx="10">
                  <c:v>8</c:v>
                </c:pt>
                <c:pt idx="11">
                  <c:v>5.5</c:v>
                </c:pt>
                <c:pt idx="12">
                  <c:v>5</c:v>
                </c:pt>
                <c:pt idx="13">
                  <c:v>4</c:v>
                </c:pt>
                <c:pt idx="14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Sheet1!$A$2:$A$16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Sheet1!$D$2:$D$16</c:f>
              <c:numCache>
                <c:formatCode>General</c:formatCode>
                <c:ptCount val="15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7368480"/>
        <c:axId val="297368872"/>
      </c:lineChart>
      <c:catAx>
        <c:axId val="2973684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97368872"/>
        <c:crosses val="autoZero"/>
        <c:auto val="1"/>
        <c:lblAlgn val="ctr"/>
        <c:lblOffset val="100"/>
        <c:noMultiLvlLbl val="0"/>
      </c:catAx>
      <c:valAx>
        <c:axId val="29736887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97368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4193D2-62B7-47DA-96A2-B2D129A04234}" type="doc">
      <dgm:prSet loTypeId="urn:microsoft.com/office/officeart/2005/8/layout/cycle7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4CCF15C-4305-45DB-A99B-0DCCD0AA0112}">
      <dgm:prSet phldrT="[Text]"/>
      <dgm:spPr/>
      <dgm:t>
        <a:bodyPr/>
        <a:lstStyle/>
        <a:p>
          <a:r>
            <a:rPr lang="en-US" dirty="0" smtClean="0"/>
            <a:t>View</a:t>
          </a:r>
          <a:endParaRPr lang="en-US" dirty="0"/>
        </a:p>
      </dgm:t>
    </dgm:pt>
    <dgm:pt modelId="{4535BA4D-D73D-4BE5-87B7-2AB1BEE597FD}" type="parTrans" cxnId="{6AC3F8E0-C922-4E2B-ABD6-314D51C7EB21}">
      <dgm:prSet/>
      <dgm:spPr/>
      <dgm:t>
        <a:bodyPr/>
        <a:lstStyle/>
        <a:p>
          <a:endParaRPr lang="en-US"/>
        </a:p>
      </dgm:t>
    </dgm:pt>
    <dgm:pt modelId="{C4781E52-4D74-4324-BD7C-36AF5E249C25}" type="sibTrans" cxnId="{6AC3F8E0-C922-4E2B-ABD6-314D51C7EB21}">
      <dgm:prSet/>
      <dgm:spPr/>
      <dgm:t>
        <a:bodyPr/>
        <a:lstStyle/>
        <a:p>
          <a:endParaRPr lang="en-US"/>
        </a:p>
      </dgm:t>
    </dgm:pt>
    <dgm:pt modelId="{58DBEC81-6632-4DBA-9F29-EBA99D26046F}">
      <dgm:prSet phldrT="[Text]"/>
      <dgm:spPr/>
      <dgm:t>
        <a:bodyPr/>
        <a:lstStyle/>
        <a:p>
          <a:r>
            <a:rPr lang="en-US" dirty="0" smtClean="0"/>
            <a:t>Controller</a:t>
          </a:r>
          <a:endParaRPr lang="en-US" dirty="0"/>
        </a:p>
      </dgm:t>
    </dgm:pt>
    <dgm:pt modelId="{130498FA-C441-41A6-9B39-A5FCAF2D36E3}" type="parTrans" cxnId="{72E7D452-43B0-4031-8C4A-CAF25BC7F073}">
      <dgm:prSet/>
      <dgm:spPr/>
      <dgm:t>
        <a:bodyPr/>
        <a:lstStyle/>
        <a:p>
          <a:endParaRPr lang="en-US"/>
        </a:p>
      </dgm:t>
    </dgm:pt>
    <dgm:pt modelId="{F6DFF570-D3EF-4CE6-B5DA-AE3281BAD4C5}" type="sibTrans" cxnId="{72E7D452-43B0-4031-8C4A-CAF25BC7F073}">
      <dgm:prSet/>
      <dgm:spPr/>
      <dgm:t>
        <a:bodyPr/>
        <a:lstStyle/>
        <a:p>
          <a:endParaRPr lang="en-US"/>
        </a:p>
      </dgm:t>
    </dgm:pt>
    <dgm:pt modelId="{5CD0B04B-3680-4B10-9B9C-4B263587BA0E}">
      <dgm:prSet phldrT="[Text]"/>
      <dgm:spPr/>
      <dgm:t>
        <a:bodyPr/>
        <a:lstStyle/>
        <a:p>
          <a:r>
            <a:rPr lang="en-US" dirty="0" smtClean="0"/>
            <a:t>Tweet DB</a:t>
          </a:r>
          <a:endParaRPr lang="en-US" dirty="0"/>
        </a:p>
      </dgm:t>
    </dgm:pt>
    <dgm:pt modelId="{C9C23BF2-F0EC-48E6-B34B-EEB5396E638D}" type="parTrans" cxnId="{4AF30A63-22E6-4974-9C44-4B6DD6FA8A98}">
      <dgm:prSet/>
      <dgm:spPr/>
      <dgm:t>
        <a:bodyPr/>
        <a:lstStyle/>
        <a:p>
          <a:endParaRPr lang="en-US"/>
        </a:p>
      </dgm:t>
    </dgm:pt>
    <dgm:pt modelId="{41336A33-7FDD-49EE-9DC2-55A97B5F16A0}" type="sibTrans" cxnId="{4AF30A63-22E6-4974-9C44-4B6DD6FA8A98}">
      <dgm:prSet/>
      <dgm:spPr/>
      <dgm:t>
        <a:bodyPr/>
        <a:lstStyle/>
        <a:p>
          <a:endParaRPr lang="en-US"/>
        </a:p>
      </dgm:t>
    </dgm:pt>
    <dgm:pt modelId="{5A489DE1-D2C6-4E0A-B4BE-E007FD1B931C}">
      <dgm:prSet phldrT="[Text]"/>
      <dgm:spPr/>
      <dgm:t>
        <a:bodyPr/>
        <a:lstStyle/>
        <a:p>
          <a:r>
            <a:rPr lang="en-US" dirty="0" smtClean="0"/>
            <a:t>Text-field</a:t>
          </a:r>
          <a:endParaRPr lang="en-US" dirty="0"/>
        </a:p>
      </dgm:t>
    </dgm:pt>
    <dgm:pt modelId="{B478E1E1-7131-478C-952F-31CC3ACA78D5}" type="parTrans" cxnId="{D08CEDBC-7B10-41B0-BCA3-8E1F9CB1CB4C}">
      <dgm:prSet/>
      <dgm:spPr/>
      <dgm:t>
        <a:bodyPr/>
        <a:lstStyle/>
        <a:p>
          <a:endParaRPr lang="en-US"/>
        </a:p>
      </dgm:t>
    </dgm:pt>
    <dgm:pt modelId="{93D419E5-B4AD-4CE0-8FF0-70F1ED6116E4}" type="sibTrans" cxnId="{D08CEDBC-7B10-41B0-BCA3-8E1F9CB1CB4C}">
      <dgm:prSet/>
      <dgm:spPr/>
      <dgm:t>
        <a:bodyPr/>
        <a:lstStyle/>
        <a:p>
          <a:endParaRPr lang="en-US" dirty="0"/>
        </a:p>
      </dgm:t>
    </dgm:pt>
    <dgm:pt modelId="{7DA2AF50-2D0A-45A7-BDFA-F7586CFE4E18}">
      <dgm:prSet phldrT="[Text]"/>
      <dgm:spPr/>
      <dgm:t>
        <a:bodyPr/>
        <a:lstStyle/>
        <a:p>
          <a:r>
            <a:rPr lang="en-US" dirty="0" smtClean="0"/>
            <a:t>Model</a:t>
          </a:r>
          <a:endParaRPr lang="en-US" dirty="0"/>
        </a:p>
      </dgm:t>
    </dgm:pt>
    <dgm:pt modelId="{86D7C3B7-F19C-43E4-BA70-81E3D6BA31DC}" type="parTrans" cxnId="{8016B82D-1170-435C-A74F-057F42F5BA1E}">
      <dgm:prSet/>
      <dgm:spPr/>
      <dgm:t>
        <a:bodyPr/>
        <a:lstStyle/>
        <a:p>
          <a:endParaRPr lang="en-US"/>
        </a:p>
      </dgm:t>
    </dgm:pt>
    <dgm:pt modelId="{14F83E71-CFDC-498E-89BF-A795692143B1}" type="sibTrans" cxnId="{8016B82D-1170-435C-A74F-057F42F5BA1E}">
      <dgm:prSet/>
      <dgm:spPr/>
      <dgm:t>
        <a:bodyPr/>
        <a:lstStyle/>
        <a:p>
          <a:endParaRPr lang="en-US"/>
        </a:p>
      </dgm:t>
    </dgm:pt>
    <dgm:pt modelId="{FF21612F-480F-4996-8038-08D1F6EAC918}" type="pres">
      <dgm:prSet presAssocID="{094193D2-62B7-47DA-96A2-B2D129A0423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158A47B-D2A1-432F-ADE6-65BA8B6B6E7C}" type="pres">
      <dgm:prSet presAssocID="{B4CCF15C-4305-45DB-A99B-0DCCD0AA0112}" presName="node" presStyleLbl="node1" presStyleIdx="0" presStyleCnt="5" custRadScaleRad="18176" custRadScaleInc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8FF8DD-DBD6-4556-B651-848F83A8403C}" type="pres">
      <dgm:prSet presAssocID="{C4781E52-4D74-4324-BD7C-36AF5E249C25}" presName="sibTrans" presStyleLbl="sibTrans2D1" presStyleIdx="0" presStyleCnt="5"/>
      <dgm:spPr/>
      <dgm:t>
        <a:bodyPr/>
        <a:lstStyle/>
        <a:p>
          <a:endParaRPr lang="en-US"/>
        </a:p>
      </dgm:t>
    </dgm:pt>
    <dgm:pt modelId="{4A74F4AE-6766-4DAD-90BC-1E08D10A2D47}" type="pres">
      <dgm:prSet presAssocID="{C4781E52-4D74-4324-BD7C-36AF5E249C25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B7863DAE-4C83-4A0E-9A46-D56153A95691}" type="pres">
      <dgm:prSet presAssocID="{58DBEC81-6632-4DBA-9F29-EBA99D26046F}" presName="node" presStyleLbl="node1" presStyleIdx="1" presStyleCnt="5" custRadScaleRad="96776" custRadScaleInc="203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DB2378-8507-410E-8F47-F6B0F7EEB2EC}" type="pres">
      <dgm:prSet presAssocID="{F6DFF570-D3EF-4CE6-B5DA-AE3281BAD4C5}" presName="sibTrans" presStyleLbl="sibTrans2D1" presStyleIdx="1" presStyleCnt="5"/>
      <dgm:spPr/>
      <dgm:t>
        <a:bodyPr/>
        <a:lstStyle/>
        <a:p>
          <a:endParaRPr lang="en-US"/>
        </a:p>
      </dgm:t>
    </dgm:pt>
    <dgm:pt modelId="{008D6351-70A1-46FE-9E04-EE02DCB55D15}" type="pres">
      <dgm:prSet presAssocID="{F6DFF570-D3EF-4CE6-B5DA-AE3281BAD4C5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A037EBAE-3D90-486A-B47B-B90BE3B07B33}" type="pres">
      <dgm:prSet presAssocID="{5CD0B04B-3680-4B10-9B9C-4B263587BA0E}" presName="node" presStyleLbl="node1" presStyleIdx="2" presStyleCnt="5" custRadScaleRad="60965" custRadScaleInc="1243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7296B6-ACFC-4F4A-B2DA-7E41CF816623}" type="pres">
      <dgm:prSet presAssocID="{41336A33-7FDD-49EE-9DC2-55A97B5F16A0}" presName="sibTrans" presStyleLbl="sibTrans2D1" presStyleIdx="2" presStyleCnt="5"/>
      <dgm:spPr/>
      <dgm:t>
        <a:bodyPr/>
        <a:lstStyle/>
        <a:p>
          <a:endParaRPr lang="en-US"/>
        </a:p>
      </dgm:t>
    </dgm:pt>
    <dgm:pt modelId="{2B81A1BE-E2D8-453B-A293-90D00805881D}" type="pres">
      <dgm:prSet presAssocID="{41336A33-7FDD-49EE-9DC2-55A97B5F16A0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08772EA5-3D57-4979-952D-0102E092A4CC}" type="pres">
      <dgm:prSet presAssocID="{7DA2AF50-2D0A-45A7-BDFA-F7586CFE4E18}" presName="node" presStyleLbl="node1" presStyleIdx="3" presStyleCnt="5" custRadScaleRad="97891" custRadScaleInc="1853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EDE7C-8832-4E0B-B0FE-9277E47A1360}" type="pres">
      <dgm:prSet presAssocID="{14F83E71-CFDC-498E-89BF-A795692143B1}" presName="sibTrans" presStyleLbl="sibTrans2D1" presStyleIdx="3" presStyleCnt="5"/>
      <dgm:spPr/>
      <dgm:t>
        <a:bodyPr/>
        <a:lstStyle/>
        <a:p>
          <a:endParaRPr lang="en-US"/>
        </a:p>
      </dgm:t>
    </dgm:pt>
    <dgm:pt modelId="{AF874409-BFD6-447F-9FF0-D89034044EEE}" type="pres">
      <dgm:prSet presAssocID="{14F83E71-CFDC-498E-89BF-A795692143B1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B6EAB128-C88D-4BFF-81B4-1E9EDAB5F600}" type="pres">
      <dgm:prSet presAssocID="{5A489DE1-D2C6-4E0A-B4BE-E007FD1B931C}" presName="node" presStyleLbl="node1" presStyleIdx="4" presStyleCnt="5" custRadScaleRad="123597" custRadScaleInc="882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9578D2-4FE7-4F8C-A248-DFBAFCA0D17C}" type="pres">
      <dgm:prSet presAssocID="{93D419E5-B4AD-4CE0-8FF0-70F1ED6116E4}" presName="sibTrans" presStyleLbl="sibTrans2D1" presStyleIdx="4" presStyleCnt="5" custAng="18979640" custLinFactY="100000" custLinFactNeighborX="-41958" custLinFactNeighborY="188328"/>
      <dgm:spPr/>
      <dgm:t>
        <a:bodyPr/>
        <a:lstStyle/>
        <a:p>
          <a:endParaRPr lang="en-US"/>
        </a:p>
      </dgm:t>
    </dgm:pt>
    <dgm:pt modelId="{BD4EFB8F-3E42-4829-864C-B58EB4ACF2CD}" type="pres">
      <dgm:prSet presAssocID="{93D419E5-B4AD-4CE0-8FF0-70F1ED6116E4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E115705B-C1E4-4869-805F-8D9246A488B1}" type="presOf" srcId="{B4CCF15C-4305-45DB-A99B-0DCCD0AA0112}" destId="{5158A47B-D2A1-432F-ADE6-65BA8B6B6E7C}" srcOrd="0" destOrd="0" presId="urn:microsoft.com/office/officeart/2005/8/layout/cycle7"/>
    <dgm:cxn modelId="{6AC3F8E0-C922-4E2B-ABD6-314D51C7EB21}" srcId="{094193D2-62B7-47DA-96A2-B2D129A04234}" destId="{B4CCF15C-4305-45DB-A99B-0DCCD0AA0112}" srcOrd="0" destOrd="0" parTransId="{4535BA4D-D73D-4BE5-87B7-2AB1BEE597FD}" sibTransId="{C4781E52-4D74-4324-BD7C-36AF5E249C25}"/>
    <dgm:cxn modelId="{40BAC220-5419-487A-9698-21C64FD2AB38}" type="presOf" srcId="{14F83E71-CFDC-498E-89BF-A795692143B1}" destId="{8B6EDE7C-8832-4E0B-B0FE-9277E47A1360}" srcOrd="0" destOrd="0" presId="urn:microsoft.com/office/officeart/2005/8/layout/cycle7"/>
    <dgm:cxn modelId="{BD2A2050-69E9-45E8-9A75-9996E0A27270}" type="presOf" srcId="{7DA2AF50-2D0A-45A7-BDFA-F7586CFE4E18}" destId="{08772EA5-3D57-4979-952D-0102E092A4CC}" srcOrd="0" destOrd="0" presId="urn:microsoft.com/office/officeart/2005/8/layout/cycle7"/>
    <dgm:cxn modelId="{45C532D6-EBF7-4D1F-AA37-E040ECDF7483}" type="presOf" srcId="{C4781E52-4D74-4324-BD7C-36AF5E249C25}" destId="{0A8FF8DD-DBD6-4556-B651-848F83A8403C}" srcOrd="0" destOrd="0" presId="urn:microsoft.com/office/officeart/2005/8/layout/cycle7"/>
    <dgm:cxn modelId="{BA775B81-B7E0-40EE-8AC5-C120A3373B9D}" type="presOf" srcId="{41336A33-7FDD-49EE-9DC2-55A97B5F16A0}" destId="{E37296B6-ACFC-4F4A-B2DA-7E41CF816623}" srcOrd="0" destOrd="0" presId="urn:microsoft.com/office/officeart/2005/8/layout/cycle7"/>
    <dgm:cxn modelId="{941329D3-6C4B-4D5C-93CD-C826FC813080}" type="presOf" srcId="{094193D2-62B7-47DA-96A2-B2D129A04234}" destId="{FF21612F-480F-4996-8038-08D1F6EAC918}" srcOrd="0" destOrd="0" presId="urn:microsoft.com/office/officeart/2005/8/layout/cycle7"/>
    <dgm:cxn modelId="{E88C6DC0-43D7-4572-8473-B784EF31B6B3}" type="presOf" srcId="{93D419E5-B4AD-4CE0-8FF0-70F1ED6116E4}" destId="{1E9578D2-4FE7-4F8C-A248-DFBAFCA0D17C}" srcOrd="0" destOrd="0" presId="urn:microsoft.com/office/officeart/2005/8/layout/cycle7"/>
    <dgm:cxn modelId="{EEF3E5F1-2A40-496C-AFCC-EC21598AA4A0}" type="presOf" srcId="{C4781E52-4D74-4324-BD7C-36AF5E249C25}" destId="{4A74F4AE-6766-4DAD-90BC-1E08D10A2D47}" srcOrd="1" destOrd="0" presId="urn:microsoft.com/office/officeart/2005/8/layout/cycle7"/>
    <dgm:cxn modelId="{B645DA26-4862-42FF-96F5-24E683FF8B04}" type="presOf" srcId="{5CD0B04B-3680-4B10-9B9C-4B263587BA0E}" destId="{A037EBAE-3D90-486A-B47B-B90BE3B07B33}" srcOrd="0" destOrd="0" presId="urn:microsoft.com/office/officeart/2005/8/layout/cycle7"/>
    <dgm:cxn modelId="{72E7D452-43B0-4031-8C4A-CAF25BC7F073}" srcId="{094193D2-62B7-47DA-96A2-B2D129A04234}" destId="{58DBEC81-6632-4DBA-9F29-EBA99D26046F}" srcOrd="1" destOrd="0" parTransId="{130498FA-C441-41A6-9B39-A5FCAF2D36E3}" sibTransId="{F6DFF570-D3EF-4CE6-B5DA-AE3281BAD4C5}"/>
    <dgm:cxn modelId="{0F2D70DD-C5EB-463F-885A-6B69A594EFC4}" type="presOf" srcId="{93D419E5-B4AD-4CE0-8FF0-70F1ED6116E4}" destId="{BD4EFB8F-3E42-4829-864C-B58EB4ACF2CD}" srcOrd="1" destOrd="0" presId="urn:microsoft.com/office/officeart/2005/8/layout/cycle7"/>
    <dgm:cxn modelId="{37DFF3E2-CA73-42DC-8162-B8A9A2A85333}" type="presOf" srcId="{F6DFF570-D3EF-4CE6-B5DA-AE3281BAD4C5}" destId="{008D6351-70A1-46FE-9E04-EE02DCB55D15}" srcOrd="1" destOrd="0" presId="urn:microsoft.com/office/officeart/2005/8/layout/cycle7"/>
    <dgm:cxn modelId="{5D416A1F-E98A-4FFF-A63E-20DD2874288D}" type="presOf" srcId="{14F83E71-CFDC-498E-89BF-A795692143B1}" destId="{AF874409-BFD6-447F-9FF0-D89034044EEE}" srcOrd="1" destOrd="0" presId="urn:microsoft.com/office/officeart/2005/8/layout/cycle7"/>
    <dgm:cxn modelId="{C5B019AE-6BFC-475A-A0B3-4C288E2684A1}" type="presOf" srcId="{F6DFF570-D3EF-4CE6-B5DA-AE3281BAD4C5}" destId="{FBDB2378-8507-410E-8F47-F6B0F7EEB2EC}" srcOrd="0" destOrd="0" presId="urn:microsoft.com/office/officeart/2005/8/layout/cycle7"/>
    <dgm:cxn modelId="{4AF30A63-22E6-4974-9C44-4B6DD6FA8A98}" srcId="{094193D2-62B7-47DA-96A2-B2D129A04234}" destId="{5CD0B04B-3680-4B10-9B9C-4B263587BA0E}" srcOrd="2" destOrd="0" parTransId="{C9C23BF2-F0EC-48E6-B34B-EEB5396E638D}" sibTransId="{41336A33-7FDD-49EE-9DC2-55A97B5F16A0}"/>
    <dgm:cxn modelId="{D08CEDBC-7B10-41B0-BCA3-8E1F9CB1CB4C}" srcId="{094193D2-62B7-47DA-96A2-B2D129A04234}" destId="{5A489DE1-D2C6-4E0A-B4BE-E007FD1B931C}" srcOrd="4" destOrd="0" parTransId="{B478E1E1-7131-478C-952F-31CC3ACA78D5}" sibTransId="{93D419E5-B4AD-4CE0-8FF0-70F1ED6116E4}"/>
    <dgm:cxn modelId="{8016B82D-1170-435C-A74F-057F42F5BA1E}" srcId="{094193D2-62B7-47DA-96A2-B2D129A04234}" destId="{7DA2AF50-2D0A-45A7-BDFA-F7586CFE4E18}" srcOrd="3" destOrd="0" parTransId="{86D7C3B7-F19C-43E4-BA70-81E3D6BA31DC}" sibTransId="{14F83E71-CFDC-498E-89BF-A795692143B1}"/>
    <dgm:cxn modelId="{5EE6F83B-0C84-451D-93D8-DFA38A3C39BF}" type="presOf" srcId="{5A489DE1-D2C6-4E0A-B4BE-E007FD1B931C}" destId="{B6EAB128-C88D-4BFF-81B4-1E9EDAB5F600}" srcOrd="0" destOrd="0" presId="urn:microsoft.com/office/officeart/2005/8/layout/cycle7"/>
    <dgm:cxn modelId="{09BFF605-88D7-4F16-899A-5337D3492CB0}" type="presOf" srcId="{41336A33-7FDD-49EE-9DC2-55A97B5F16A0}" destId="{2B81A1BE-E2D8-453B-A293-90D00805881D}" srcOrd="1" destOrd="0" presId="urn:microsoft.com/office/officeart/2005/8/layout/cycle7"/>
    <dgm:cxn modelId="{936F9C5D-C6B0-4120-93C6-41407BF15945}" type="presOf" srcId="{58DBEC81-6632-4DBA-9F29-EBA99D26046F}" destId="{B7863DAE-4C83-4A0E-9A46-D56153A95691}" srcOrd="0" destOrd="0" presId="urn:microsoft.com/office/officeart/2005/8/layout/cycle7"/>
    <dgm:cxn modelId="{63B2824B-B35D-44E7-A9E3-D91880848AC3}" type="presParOf" srcId="{FF21612F-480F-4996-8038-08D1F6EAC918}" destId="{5158A47B-D2A1-432F-ADE6-65BA8B6B6E7C}" srcOrd="0" destOrd="0" presId="urn:microsoft.com/office/officeart/2005/8/layout/cycle7"/>
    <dgm:cxn modelId="{696AD099-3401-40CC-82CE-A066385F1E4F}" type="presParOf" srcId="{FF21612F-480F-4996-8038-08D1F6EAC918}" destId="{0A8FF8DD-DBD6-4556-B651-848F83A8403C}" srcOrd="1" destOrd="0" presId="urn:microsoft.com/office/officeart/2005/8/layout/cycle7"/>
    <dgm:cxn modelId="{61BA10C1-A4B1-4CC9-AFB2-0B0E0E4AAACA}" type="presParOf" srcId="{0A8FF8DD-DBD6-4556-B651-848F83A8403C}" destId="{4A74F4AE-6766-4DAD-90BC-1E08D10A2D47}" srcOrd="0" destOrd="0" presId="urn:microsoft.com/office/officeart/2005/8/layout/cycle7"/>
    <dgm:cxn modelId="{96AB2994-E328-4B0D-A8AD-6183E5D361BA}" type="presParOf" srcId="{FF21612F-480F-4996-8038-08D1F6EAC918}" destId="{B7863DAE-4C83-4A0E-9A46-D56153A95691}" srcOrd="2" destOrd="0" presId="urn:microsoft.com/office/officeart/2005/8/layout/cycle7"/>
    <dgm:cxn modelId="{8EC2C6A8-2532-4594-AA87-374C78C390FD}" type="presParOf" srcId="{FF21612F-480F-4996-8038-08D1F6EAC918}" destId="{FBDB2378-8507-410E-8F47-F6B0F7EEB2EC}" srcOrd="3" destOrd="0" presId="urn:microsoft.com/office/officeart/2005/8/layout/cycle7"/>
    <dgm:cxn modelId="{E25CBDB1-C50D-4F2B-A6FE-E34B45B34914}" type="presParOf" srcId="{FBDB2378-8507-410E-8F47-F6B0F7EEB2EC}" destId="{008D6351-70A1-46FE-9E04-EE02DCB55D15}" srcOrd="0" destOrd="0" presId="urn:microsoft.com/office/officeart/2005/8/layout/cycle7"/>
    <dgm:cxn modelId="{EA0BF6B0-879D-4728-9FED-F8ABF564F36B}" type="presParOf" srcId="{FF21612F-480F-4996-8038-08D1F6EAC918}" destId="{A037EBAE-3D90-486A-B47B-B90BE3B07B33}" srcOrd="4" destOrd="0" presId="urn:microsoft.com/office/officeart/2005/8/layout/cycle7"/>
    <dgm:cxn modelId="{8A1BF2B7-79FB-440E-BA9A-16F4210A3508}" type="presParOf" srcId="{FF21612F-480F-4996-8038-08D1F6EAC918}" destId="{E37296B6-ACFC-4F4A-B2DA-7E41CF816623}" srcOrd="5" destOrd="0" presId="urn:microsoft.com/office/officeart/2005/8/layout/cycle7"/>
    <dgm:cxn modelId="{E589F588-C8F2-4D3E-9F26-F916D55638FE}" type="presParOf" srcId="{E37296B6-ACFC-4F4A-B2DA-7E41CF816623}" destId="{2B81A1BE-E2D8-453B-A293-90D00805881D}" srcOrd="0" destOrd="0" presId="urn:microsoft.com/office/officeart/2005/8/layout/cycle7"/>
    <dgm:cxn modelId="{0CE5C309-4009-4C18-BB82-E175DC23432F}" type="presParOf" srcId="{FF21612F-480F-4996-8038-08D1F6EAC918}" destId="{08772EA5-3D57-4979-952D-0102E092A4CC}" srcOrd="6" destOrd="0" presId="urn:microsoft.com/office/officeart/2005/8/layout/cycle7"/>
    <dgm:cxn modelId="{D41FCBC8-E1E5-47ED-89BE-E8D42327E977}" type="presParOf" srcId="{FF21612F-480F-4996-8038-08D1F6EAC918}" destId="{8B6EDE7C-8832-4E0B-B0FE-9277E47A1360}" srcOrd="7" destOrd="0" presId="urn:microsoft.com/office/officeart/2005/8/layout/cycle7"/>
    <dgm:cxn modelId="{30DF2DFF-E035-48A1-BC9E-7B08D75F795A}" type="presParOf" srcId="{8B6EDE7C-8832-4E0B-B0FE-9277E47A1360}" destId="{AF874409-BFD6-447F-9FF0-D89034044EEE}" srcOrd="0" destOrd="0" presId="urn:microsoft.com/office/officeart/2005/8/layout/cycle7"/>
    <dgm:cxn modelId="{81F7DECE-425D-45CD-A020-C112F0566EF6}" type="presParOf" srcId="{FF21612F-480F-4996-8038-08D1F6EAC918}" destId="{B6EAB128-C88D-4BFF-81B4-1E9EDAB5F600}" srcOrd="8" destOrd="0" presId="urn:microsoft.com/office/officeart/2005/8/layout/cycle7"/>
    <dgm:cxn modelId="{43D538D3-9F7A-4555-869B-2B8A829B0AFA}" type="presParOf" srcId="{FF21612F-480F-4996-8038-08D1F6EAC918}" destId="{1E9578D2-4FE7-4F8C-A248-DFBAFCA0D17C}" srcOrd="9" destOrd="0" presId="urn:microsoft.com/office/officeart/2005/8/layout/cycle7"/>
    <dgm:cxn modelId="{02FB57EE-C1E7-4FFE-854F-83B048AA587E}" type="presParOf" srcId="{1E9578D2-4FE7-4F8C-A248-DFBAFCA0D17C}" destId="{BD4EFB8F-3E42-4829-864C-B58EB4ACF2CD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58A47B-D2A1-432F-ADE6-65BA8B6B6E7C}">
      <dsp:nvSpPr>
        <dsp:cNvPr id="0" name=""/>
        <dsp:cNvSpPr/>
      </dsp:nvSpPr>
      <dsp:spPr>
        <a:xfrm>
          <a:off x="4289038" y="1786607"/>
          <a:ext cx="1553353" cy="77667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View</a:t>
          </a:r>
          <a:endParaRPr lang="en-US" sz="2500" kern="1200" dirty="0"/>
        </a:p>
      </dsp:txBody>
      <dsp:txXfrm>
        <a:off x="4311786" y="1809355"/>
        <a:ext cx="1507857" cy="731180"/>
      </dsp:txXfrm>
    </dsp:sp>
    <dsp:sp modelId="{0A8FF8DD-DBD6-4556-B651-848F83A8403C}">
      <dsp:nvSpPr>
        <dsp:cNvPr id="0" name=""/>
        <dsp:cNvSpPr/>
      </dsp:nvSpPr>
      <dsp:spPr>
        <a:xfrm rot="9918">
          <a:off x="5894675" y="2042021"/>
          <a:ext cx="418276" cy="271836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5976226" y="2096388"/>
        <a:ext cx="255174" cy="163102"/>
      </dsp:txXfrm>
    </dsp:sp>
    <dsp:sp modelId="{B7863DAE-4C83-4A0E-9A46-D56153A95691}">
      <dsp:nvSpPr>
        <dsp:cNvPr id="0" name=""/>
        <dsp:cNvSpPr/>
      </dsp:nvSpPr>
      <dsp:spPr>
        <a:xfrm>
          <a:off x="6365234" y="1792597"/>
          <a:ext cx="1553353" cy="776676"/>
        </a:xfrm>
        <a:prstGeom prst="roundRect">
          <a:avLst>
            <a:gd name="adj" fmla="val 10000"/>
          </a:avLst>
        </a:prstGeom>
        <a:solidFill>
          <a:schemeClr val="accent5">
            <a:hueOff val="-1572000"/>
            <a:satOff val="-9526"/>
            <a:lumOff val="117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Controller</a:t>
          </a:r>
          <a:endParaRPr lang="en-US" sz="2500" kern="1200" dirty="0"/>
        </a:p>
      </dsp:txBody>
      <dsp:txXfrm>
        <a:off x="6387982" y="1815345"/>
        <a:ext cx="1507857" cy="731180"/>
      </dsp:txXfrm>
    </dsp:sp>
    <dsp:sp modelId="{FBDB2378-8507-410E-8F47-F6B0F7EEB2EC}">
      <dsp:nvSpPr>
        <dsp:cNvPr id="0" name=""/>
        <dsp:cNvSpPr/>
      </dsp:nvSpPr>
      <dsp:spPr>
        <a:xfrm rot="8590646">
          <a:off x="5793363" y="2898104"/>
          <a:ext cx="418276" cy="271836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5">
            <a:hueOff val="-1572000"/>
            <a:satOff val="-9526"/>
            <a:lumOff val="117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5874914" y="2952471"/>
        <a:ext cx="255174" cy="163102"/>
      </dsp:txXfrm>
    </dsp:sp>
    <dsp:sp modelId="{A037EBAE-3D90-486A-B47B-B90BE3B07B33}">
      <dsp:nvSpPr>
        <dsp:cNvPr id="0" name=""/>
        <dsp:cNvSpPr/>
      </dsp:nvSpPr>
      <dsp:spPr>
        <a:xfrm>
          <a:off x="4086415" y="3498772"/>
          <a:ext cx="1553353" cy="776676"/>
        </a:xfrm>
        <a:prstGeom prst="roundRect">
          <a:avLst>
            <a:gd name="adj" fmla="val 10000"/>
          </a:avLst>
        </a:prstGeom>
        <a:solidFill>
          <a:schemeClr val="accent5">
            <a:hueOff val="-3144000"/>
            <a:satOff val="-19053"/>
            <a:lumOff val="235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Tweet DB</a:t>
          </a:r>
          <a:endParaRPr lang="en-US" sz="2500" kern="1200" dirty="0"/>
        </a:p>
      </dsp:txBody>
      <dsp:txXfrm>
        <a:off x="4109163" y="3521520"/>
        <a:ext cx="1507857" cy="731180"/>
      </dsp:txXfrm>
    </dsp:sp>
    <dsp:sp modelId="{E37296B6-ACFC-4F4A-B2DA-7E41CF816623}">
      <dsp:nvSpPr>
        <dsp:cNvPr id="0" name=""/>
        <dsp:cNvSpPr/>
      </dsp:nvSpPr>
      <dsp:spPr>
        <a:xfrm rot="13410449">
          <a:off x="3713028" y="2858053"/>
          <a:ext cx="418276" cy="271836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5">
            <a:hueOff val="-3144000"/>
            <a:satOff val="-19053"/>
            <a:lumOff val="235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3794579" y="2912420"/>
        <a:ext cx="255174" cy="163102"/>
      </dsp:txXfrm>
    </dsp:sp>
    <dsp:sp modelId="{08772EA5-3D57-4979-952D-0102E092A4CC}">
      <dsp:nvSpPr>
        <dsp:cNvPr id="0" name=""/>
        <dsp:cNvSpPr/>
      </dsp:nvSpPr>
      <dsp:spPr>
        <a:xfrm>
          <a:off x="2204564" y="1712495"/>
          <a:ext cx="1553353" cy="776676"/>
        </a:xfrm>
        <a:prstGeom prst="roundRect">
          <a:avLst>
            <a:gd name="adj" fmla="val 10000"/>
          </a:avLst>
        </a:prstGeom>
        <a:solidFill>
          <a:schemeClr val="accent5">
            <a:hueOff val="-4716000"/>
            <a:satOff val="-28579"/>
            <a:lumOff val="352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Model</a:t>
          </a:r>
          <a:endParaRPr lang="en-US" sz="2500" kern="1200" dirty="0"/>
        </a:p>
      </dsp:txBody>
      <dsp:txXfrm>
        <a:off x="2227312" y="1735243"/>
        <a:ext cx="1507857" cy="731180"/>
      </dsp:txXfrm>
    </dsp:sp>
    <dsp:sp modelId="{8B6EDE7C-8832-4E0B-B0FE-9277E47A1360}">
      <dsp:nvSpPr>
        <dsp:cNvPr id="0" name=""/>
        <dsp:cNvSpPr/>
      </dsp:nvSpPr>
      <dsp:spPr>
        <a:xfrm rot="16928957">
          <a:off x="2943176" y="1170263"/>
          <a:ext cx="418276" cy="271836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5">
            <a:hueOff val="-4716000"/>
            <a:satOff val="-28579"/>
            <a:lumOff val="352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3024727" y="1224630"/>
        <a:ext cx="255174" cy="163102"/>
      </dsp:txXfrm>
    </dsp:sp>
    <dsp:sp modelId="{B6EAB128-C88D-4BFF-81B4-1E9EDAB5F600}">
      <dsp:nvSpPr>
        <dsp:cNvPr id="0" name=""/>
        <dsp:cNvSpPr/>
      </dsp:nvSpPr>
      <dsp:spPr>
        <a:xfrm>
          <a:off x="2546711" y="123192"/>
          <a:ext cx="1553353" cy="776676"/>
        </a:xfrm>
        <a:prstGeom prst="roundRect">
          <a:avLst>
            <a:gd name="adj" fmla="val 10000"/>
          </a:avLst>
        </a:prstGeom>
        <a:solidFill>
          <a:schemeClr val="accent5">
            <a:hueOff val="-6288001"/>
            <a:satOff val="-38105"/>
            <a:lumOff val="470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Text-field</a:t>
          </a:r>
          <a:endParaRPr lang="en-US" sz="2500" kern="1200" dirty="0"/>
        </a:p>
      </dsp:txBody>
      <dsp:txXfrm>
        <a:off x="2569459" y="145940"/>
        <a:ext cx="1507857" cy="731180"/>
      </dsp:txXfrm>
    </dsp:sp>
    <dsp:sp modelId="{1E9578D2-4FE7-4F8C-A248-DFBAFCA0D17C}">
      <dsp:nvSpPr>
        <dsp:cNvPr id="0" name=""/>
        <dsp:cNvSpPr/>
      </dsp:nvSpPr>
      <dsp:spPr>
        <a:xfrm>
          <a:off x="3809913" y="1991101"/>
          <a:ext cx="418276" cy="271836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5">
            <a:hueOff val="-6288001"/>
            <a:satOff val="-38105"/>
            <a:lumOff val="470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>
        <a:off x="3891464" y="2045468"/>
        <a:ext cx="255174" cy="1631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6231" y="1487749"/>
            <a:ext cx="8313894" cy="2421464"/>
          </a:xfrm>
        </p:spPr>
        <p:txBody>
          <a:bodyPr/>
          <a:lstStyle/>
          <a:p>
            <a:r>
              <a:rPr lang="en-US" dirty="0" smtClean="0"/>
              <a:t>Capital planning office tool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2890" y="3786390"/>
            <a:ext cx="9447235" cy="2807594"/>
          </a:xfrm>
        </p:spPr>
        <p:txBody>
          <a:bodyPr>
            <a:normAutofit/>
          </a:bodyPr>
          <a:lstStyle/>
          <a:p>
            <a:r>
              <a:rPr lang="en-US" dirty="0" smtClean="0"/>
              <a:t>By team shamrock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kevin</a:t>
            </a:r>
            <a:r>
              <a:rPr lang="en-US" dirty="0" smtClean="0"/>
              <a:t> </a:t>
            </a:r>
            <a:r>
              <a:rPr lang="en-US" dirty="0" err="1" smtClean="0"/>
              <a:t>mooney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/>
              <a:t>Roger </a:t>
            </a:r>
            <a:r>
              <a:rPr lang="en-US" dirty="0" smtClean="0"/>
              <a:t>Escobedo</a:t>
            </a:r>
          </a:p>
          <a:p>
            <a:r>
              <a:rPr lang="en-US" dirty="0" smtClean="0"/>
              <a:t>-</a:t>
            </a:r>
            <a:r>
              <a:rPr lang="en-US" dirty="0"/>
              <a:t>Benjamin Benton</a:t>
            </a:r>
            <a:r>
              <a:rPr lang="en-US" dirty="0" smtClean="0"/>
              <a:t> 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david</a:t>
            </a:r>
            <a:r>
              <a:rPr lang="en-US" dirty="0" smtClean="0"/>
              <a:t> Gutierrez</a:t>
            </a:r>
          </a:p>
          <a:p>
            <a:r>
              <a:rPr lang="en-US" dirty="0" smtClean="0"/>
              <a:t>-Jorge </a:t>
            </a:r>
            <a:r>
              <a:rPr lang="en-US" dirty="0" err="1" smtClean="0"/>
              <a:t>rangel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8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065866"/>
            <a:ext cx="10614092" cy="4450843"/>
          </a:xfrm>
        </p:spPr>
      </p:pic>
      <p:sp>
        <p:nvSpPr>
          <p:cNvPr id="5" name="TextBox 4"/>
          <p:cNvSpPr txBox="1"/>
          <p:nvPr/>
        </p:nvSpPr>
        <p:spPr>
          <a:xfrm>
            <a:off x="7199290" y="2266682"/>
            <a:ext cx="38765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-Slack was used as a quick means of constant communication</a:t>
            </a:r>
          </a:p>
          <a:p>
            <a:endParaRPr lang="en-US" sz="20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-Slack is available for apple &amp; android devices and browsers</a:t>
            </a:r>
            <a:endParaRPr lang="en-US" sz="2000" dirty="0">
              <a:solidFill>
                <a:srgbClr val="3F35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5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205" y="2489268"/>
            <a:ext cx="5600041" cy="3649662"/>
          </a:xfrm>
        </p:spPr>
      </p:pic>
      <p:sp>
        <p:nvSpPr>
          <p:cNvPr id="5" name="TextBox 4"/>
          <p:cNvSpPr txBox="1"/>
          <p:nvPr/>
        </p:nvSpPr>
        <p:spPr>
          <a:xfrm>
            <a:off x="515155" y="2331076"/>
            <a:ext cx="43916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-</a:t>
            </a:r>
            <a:r>
              <a:rPr lang="en-US" sz="2400" dirty="0" err="1" smtClean="0"/>
              <a:t>Github</a:t>
            </a:r>
            <a:r>
              <a:rPr lang="en-US" sz="2400" dirty="0" smtClean="0"/>
              <a:t> held our local and remote repositories</a:t>
            </a:r>
          </a:p>
          <a:p>
            <a:endParaRPr lang="en-US" sz="2400" dirty="0"/>
          </a:p>
          <a:p>
            <a:r>
              <a:rPr lang="en-US" sz="2400" dirty="0" smtClean="0"/>
              <a:t>-Our collective code was held in the </a:t>
            </a:r>
            <a:r>
              <a:rPr lang="en-US" sz="2400" dirty="0" err="1"/>
              <a:t>G</a:t>
            </a:r>
            <a:r>
              <a:rPr lang="en-US" sz="2400" dirty="0" err="1" smtClean="0"/>
              <a:t>ithub</a:t>
            </a:r>
            <a:r>
              <a:rPr lang="en-US" sz="2400" dirty="0" smtClean="0"/>
              <a:t> website</a:t>
            </a:r>
          </a:p>
          <a:p>
            <a:endParaRPr lang="en-US" sz="2400" dirty="0"/>
          </a:p>
          <a:p>
            <a:r>
              <a:rPr lang="en-US" sz="2400" dirty="0" smtClean="0"/>
              <a:t>-A few team mates used the </a:t>
            </a:r>
            <a:r>
              <a:rPr lang="en-US" sz="2400" dirty="0" err="1" smtClean="0"/>
              <a:t>Github</a:t>
            </a:r>
            <a:r>
              <a:rPr lang="en-US" sz="2400" dirty="0" smtClean="0"/>
              <a:t> desktop version to push code and clone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0618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533" y="3532497"/>
            <a:ext cx="7602180" cy="3065798"/>
          </a:xfrm>
        </p:spPr>
      </p:pic>
      <p:sp>
        <p:nvSpPr>
          <p:cNvPr id="5" name="TextBox 4"/>
          <p:cNvSpPr txBox="1"/>
          <p:nvPr/>
        </p:nvSpPr>
        <p:spPr>
          <a:xfrm>
            <a:off x="685801" y="1872684"/>
            <a:ext cx="10827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-Google’s cloud platform was used to collect and run our code</a:t>
            </a:r>
          </a:p>
          <a:p>
            <a:endParaRPr lang="en-US" sz="2400" dirty="0"/>
          </a:p>
          <a:p>
            <a:r>
              <a:rPr lang="en-US" sz="2400" dirty="0" smtClean="0"/>
              <a:t>-There was debate whether to use Cloud computing or a raspberry pi, ultimately </a:t>
            </a:r>
            <a:r>
              <a:rPr lang="en-US" sz="2400" dirty="0" smtClean="0"/>
              <a:t>the Cloud was chosen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85801" y="3696307"/>
            <a:ext cx="31295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/>
              <a:t>Raspberry 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Control over hardware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Flexible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Free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1" y="5043637"/>
            <a:ext cx="28719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/>
              <a:t>Google CP</a:t>
            </a:r>
            <a:endParaRPr lang="en-US" sz="20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Always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Tech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More power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“Safer choice”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4839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458699"/>
            <a:ext cx="10131425" cy="1456267"/>
          </a:xfrm>
        </p:spPr>
        <p:txBody>
          <a:bodyPr/>
          <a:lstStyle/>
          <a:p>
            <a:r>
              <a:rPr lang="en-US" dirty="0" smtClean="0"/>
              <a:t>organization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4094488"/>
              </p:ext>
            </p:extLst>
          </p:nvPr>
        </p:nvGraphicFramePr>
        <p:xfrm>
          <a:off x="685800" y="1738648"/>
          <a:ext cx="10131425" cy="47265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030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-8468"/>
            <a:ext cx="10131425" cy="1456267"/>
          </a:xfrm>
        </p:spPr>
        <p:txBody>
          <a:bodyPr/>
          <a:lstStyle/>
          <a:p>
            <a:r>
              <a:rPr lang="en-US" dirty="0" smtClean="0"/>
              <a:t>Issues with burndown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275007"/>
            <a:ext cx="10131425" cy="14638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Our burn-down representation was very strange.</a:t>
            </a:r>
          </a:p>
          <a:p>
            <a:pPr marL="0" indent="0">
              <a:buNone/>
            </a:pPr>
            <a:r>
              <a:rPr lang="en-US" dirty="0" smtClean="0"/>
              <a:t>It would only show the current date’s progress, only displaying hours remaining</a:t>
            </a:r>
          </a:p>
          <a:p>
            <a:pPr marL="0" indent="0">
              <a:buNone/>
            </a:pPr>
            <a:r>
              <a:rPr lang="en-US" dirty="0" smtClean="0"/>
              <a:t>A sketch for what our burn-down may have looked like is show below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29" name="Chart 28"/>
          <p:cNvGraphicFramePr/>
          <p:nvPr>
            <p:extLst>
              <p:ext uri="{D42A27DB-BD31-4B8C-83A1-F6EECF244321}">
                <p14:modId xmlns:p14="http://schemas.microsoft.com/office/powerpoint/2010/main" val="877196867"/>
              </p:ext>
            </p:extLst>
          </p:nvPr>
        </p:nvGraphicFramePr>
        <p:xfrm>
          <a:off x="1426691" y="2731274"/>
          <a:ext cx="9146863" cy="37686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09223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132</TotalTime>
  <Words>173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Capital planning office tool </vt:lpstr>
      <vt:lpstr>communication</vt:lpstr>
      <vt:lpstr>GitHub</vt:lpstr>
      <vt:lpstr>Hosting</vt:lpstr>
      <vt:lpstr>organization</vt:lpstr>
      <vt:lpstr>Issues with burndown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City planner</dc:title>
  <dc:creator>Pelon</dc:creator>
  <cp:lastModifiedBy>David Gutierrez</cp:lastModifiedBy>
  <cp:revision>24</cp:revision>
  <dcterms:created xsi:type="dcterms:W3CDTF">2015-11-22T23:23:30Z</dcterms:created>
  <dcterms:modified xsi:type="dcterms:W3CDTF">2015-11-23T19:28:21Z</dcterms:modified>
</cp:coreProperties>
</file>