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3069"/>
  </p:normalViewPr>
  <p:slideViewPr>
    <p:cSldViewPr snapToGrid="0" snapToObjects="1">
      <p:cViewPr>
        <p:scale>
          <a:sx n="234" d="100"/>
          <a:sy n="234" d="100"/>
        </p:scale>
        <p:origin x="-4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E16F-3A36-6E44-BA49-E6CE75FF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B1860-357E-FC48-B5AD-FB693A360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9AFFA-0A70-6544-B36F-3B747092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33CFA-E6E9-F344-A9E3-0781942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5B87-7245-5046-8E7A-744FA5A2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59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D9CF-4087-AC46-BBBE-1632B213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B5D42-46B6-5548-A90D-E8F17BEB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3B99E-05E3-4549-8476-1AC64103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2BD63-062C-C940-8102-04DDCECD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32812-AAF8-BB42-845F-EDD0D89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2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8B512A-48DC-9740-9827-B993D76DB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1AE7F-CC3C-D948-9B86-1E61BEF2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8FB4E-E36B-F04C-BA03-4C064C8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16D-01D1-F64D-ABA0-08394F9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54DEE-33FB-E045-852A-7133CC99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9899-B859-5C48-AFB8-F530198D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1EB45-1A32-2D41-A3A2-206CDE9D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8827C-39BD-DB47-9A48-C0129CB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46CA3-03D0-C54E-ACFE-D3C374FD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FB552-C1A2-CE47-A7EF-875C71FE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4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FF242-4937-7E4E-AA2A-9B9E6CDE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08D8-8848-0D4B-939D-EBE8B7CE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B2D6-B337-2F4B-9844-DA79AD2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1F8B0-87F4-0E46-A05A-79DF6F8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CF0A-049E-B946-B474-7820727D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5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BF946-3061-4740-838B-C9B8031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220FF-D7F0-5E40-B63E-918FFFBA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AA83D-2805-9049-B382-8A5F5E48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29DF4-3706-0645-BAFE-5C5C10B2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0A329-7EE7-8740-B1FA-79427FA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E3804-5F80-0243-92B7-027EF509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458C-51C8-A04B-AADD-5E43EFC6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51773-E2D7-8D4E-A8B2-1B7FD053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5B69D-FE8E-B544-9977-326F997A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8B472-1DC6-D343-8451-CF13F4D0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FBE4A-B50D-C242-A82E-54FC0DCD7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414F3-10DF-5D46-A722-1E5A6FCF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53D79-42B7-9F40-B454-60EF7D4A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92B8F-8239-6E42-8E04-C501B17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45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477D-0B8F-0A46-A4AB-F4B3004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78216-FD78-3C47-B7DE-4939331F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1E91D9-B17E-FA49-9495-CB6C8A36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85436-7AF6-7149-88B4-3F1DE950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5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5096-00FF-954A-9F9B-F8FBC75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694854-48C5-3342-9AEB-C0823E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AEBB4-8DDD-E448-A7EB-7C7DB8D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7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4F3E-108E-5048-87D3-AE8BAD3C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2485A-9239-4D44-9C4B-13B93C9C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AAACA-3FA2-494B-8158-FC6D7AA5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11230-31D5-114B-9F3D-E6CE2FC7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AA5EB-3737-DB48-8E92-64D8EF1D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A611-700F-F24A-81C9-537869E4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4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BFF75-35B7-184F-B128-08489ED0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B0A01-D077-7E4D-8643-05FF63308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286B3-FB38-F145-A9FC-38E3254C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6857B-9F1E-D944-9661-3EB11484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A5234-B088-5E4B-83A0-C094FB78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52795-FCC1-9D47-BE83-74EC4B2A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7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A656C-3C81-A140-AD10-8B7F8CA1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D98CF-2C5E-E542-9764-B020FEFD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67288-34B3-614C-AA3B-8EB8BF57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241C-C507-0C43-A83A-0FC7ECE55883}" type="datetimeFigureOut">
              <a:rPr kumimoji="1" lang="ko-KR" altLang="en-US" smtClean="0"/>
              <a:t>2020. 3. 31.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7B391-CA2C-6446-94E0-E5F31FFB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6C2BD-3399-4347-B894-8E270FF50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15EB-79FB-7C4C-A4CD-50229715D0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5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76CA5AA-5FE3-6D4F-8420-07815E90AE5F}"/>
              </a:ext>
            </a:extLst>
          </p:cNvPr>
          <p:cNvSpPr/>
          <p:nvPr/>
        </p:nvSpPr>
        <p:spPr>
          <a:xfrm>
            <a:off x="2544164" y="810330"/>
            <a:ext cx="818726" cy="399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84D257B-4E07-714C-827E-C72FF4166D65}"/>
              </a:ext>
            </a:extLst>
          </p:cNvPr>
          <p:cNvSpPr/>
          <p:nvPr/>
        </p:nvSpPr>
        <p:spPr>
          <a:xfrm>
            <a:off x="2544164" y="1558301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B7AFD9-F259-754E-BADA-D83B4DE7DBDF}"/>
              </a:ext>
            </a:extLst>
          </p:cNvPr>
          <p:cNvCxnSpPr>
            <a:cxnSpLocks/>
          </p:cNvCxnSpPr>
          <p:nvPr/>
        </p:nvCxnSpPr>
        <p:spPr>
          <a:xfrm>
            <a:off x="2980546" y="1199332"/>
            <a:ext cx="325" cy="3554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39E2FE-513E-2248-9CEA-BA9C68D85FBF}"/>
              </a:ext>
            </a:extLst>
          </p:cNvPr>
          <p:cNvCxnSpPr>
            <a:cxnSpLocks/>
          </p:cNvCxnSpPr>
          <p:nvPr/>
        </p:nvCxnSpPr>
        <p:spPr>
          <a:xfrm flipH="1" flipV="1">
            <a:off x="2898835" y="1213210"/>
            <a:ext cx="2829" cy="3450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382EED04-5E3E-0A42-8570-C7129719C881}"/>
              </a:ext>
            </a:extLst>
          </p:cNvPr>
          <p:cNvCxnSpPr>
            <a:stCxn id="5" idx="1"/>
            <a:endCxn id="5" idx="0"/>
          </p:cNvCxnSpPr>
          <p:nvPr/>
        </p:nvCxnSpPr>
        <p:spPr>
          <a:xfrm rot="10800000" flipH="1">
            <a:off x="2544163" y="810331"/>
            <a:ext cx="409363" cy="199697"/>
          </a:xfrm>
          <a:prstGeom prst="curvedConnector4">
            <a:avLst>
              <a:gd name="adj1" fmla="val -35537"/>
              <a:gd name="adj2" fmla="val 18845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E4754A0-44A5-2F47-9D7F-081B0CBA25B8}"/>
              </a:ext>
            </a:extLst>
          </p:cNvPr>
          <p:cNvSpPr/>
          <p:nvPr/>
        </p:nvSpPr>
        <p:spPr>
          <a:xfrm>
            <a:off x="1993499" y="2181382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6126013-2E53-574F-9CD8-9622327A6B78}"/>
              </a:ext>
            </a:extLst>
          </p:cNvPr>
          <p:cNvSpPr/>
          <p:nvPr/>
        </p:nvSpPr>
        <p:spPr>
          <a:xfrm>
            <a:off x="2964928" y="2180481"/>
            <a:ext cx="81872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6ABB017-1E67-6647-B7D5-C17D63AFD9D0}"/>
              </a:ext>
            </a:extLst>
          </p:cNvPr>
          <p:cNvSpPr/>
          <p:nvPr/>
        </p:nvSpPr>
        <p:spPr>
          <a:xfrm>
            <a:off x="1993499" y="3330763"/>
            <a:ext cx="818726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13A9C86-BD8C-B34E-8EB8-FCDB1E99EE4E}"/>
              </a:ext>
            </a:extLst>
          </p:cNvPr>
          <p:cNvSpPr/>
          <p:nvPr/>
        </p:nvSpPr>
        <p:spPr>
          <a:xfrm>
            <a:off x="2964928" y="3329862"/>
            <a:ext cx="818726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1B3925-6529-A740-8687-7F6439F7BE73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3374291" y="2579874"/>
            <a:ext cx="0" cy="749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F79ACA-144A-F24B-BF95-F4E055D88904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H="1" flipV="1">
            <a:off x="2953527" y="1957694"/>
            <a:ext cx="420764" cy="2227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820D65-B991-3A42-9052-F4A9D45F7AB3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2402862" y="1957694"/>
            <a:ext cx="550665" cy="2236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DBE5C6A-A5C5-EB40-B1A1-A0B227906AF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402862" y="2580775"/>
            <a:ext cx="0" cy="749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D18B0590-99DB-3E4D-870D-0E320A047BCE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2897667" y="1475250"/>
            <a:ext cx="1170454" cy="240007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5BA93DE6-FC12-CC4A-9B91-9C815921B20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825002" y="1470907"/>
            <a:ext cx="1180042" cy="258282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9BAF60FC-B9FE-6E4B-904C-DB0A61D021E8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2953527" y="1558301"/>
            <a:ext cx="409363" cy="199697"/>
          </a:xfrm>
          <a:prstGeom prst="curvedConnector4">
            <a:avLst>
              <a:gd name="adj1" fmla="val -21153"/>
              <a:gd name="adj2" fmla="val 21447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DC688C2-B841-9B4D-BEB6-5DEED19D2806}"/>
              </a:ext>
            </a:extLst>
          </p:cNvPr>
          <p:cNvSpPr/>
          <p:nvPr/>
        </p:nvSpPr>
        <p:spPr>
          <a:xfrm>
            <a:off x="3969637" y="2180480"/>
            <a:ext cx="42045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6B212925-CAA9-8949-A8D3-A3C5A030539F}"/>
              </a:ext>
            </a:extLst>
          </p:cNvPr>
          <p:cNvSpPr/>
          <p:nvPr/>
        </p:nvSpPr>
        <p:spPr>
          <a:xfrm>
            <a:off x="3966837" y="2767080"/>
            <a:ext cx="420456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EF17EEF-7440-D041-8B70-4F3FDE8C2F57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4177065" y="2579873"/>
            <a:ext cx="2800" cy="187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150075D0-1D19-A14F-90D6-8C385176A993}"/>
              </a:ext>
            </a:extLst>
          </p:cNvPr>
          <p:cNvSpPr/>
          <p:nvPr/>
        </p:nvSpPr>
        <p:spPr>
          <a:xfrm>
            <a:off x="3966836" y="3329861"/>
            <a:ext cx="420455" cy="399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A02420F-1925-474B-A60A-8868CE365731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4177065" y="3166473"/>
            <a:ext cx="4438" cy="1763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FE3A546-CEF7-0F40-9E80-3454549E526F}"/>
              </a:ext>
            </a:extLst>
          </p:cNvPr>
          <p:cNvCxnSpPr>
            <a:cxnSpLocks/>
            <a:stCxn id="156" idx="0"/>
            <a:endCxn id="6" idx="2"/>
          </p:cNvCxnSpPr>
          <p:nvPr/>
        </p:nvCxnSpPr>
        <p:spPr>
          <a:xfrm flipH="1" flipV="1">
            <a:off x="2953527" y="1957694"/>
            <a:ext cx="1226338" cy="2227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A86500E1-03A5-DA44-8236-A6103C58AC25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2959098" y="1413820"/>
            <a:ext cx="1757053" cy="94946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[U] 181">
            <a:extLst>
              <a:ext uri="{FF2B5EF4-FFF2-40B4-BE49-F238E27FC236}">
                <a16:creationId xmlns:a16="http://schemas.microsoft.com/office/drawing/2014/main" id="{E7D8D237-121F-E444-9EF4-C696D31B24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4081" y="1214236"/>
            <a:ext cx="1133874" cy="77625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44E34EB-4510-9443-A3C8-037C8F117DBD}"/>
              </a:ext>
            </a:extLst>
          </p:cNvPr>
          <p:cNvGrpSpPr/>
          <p:nvPr/>
        </p:nvGrpSpPr>
        <p:grpSpPr>
          <a:xfrm>
            <a:off x="4863024" y="2322507"/>
            <a:ext cx="971536" cy="1160921"/>
            <a:chOff x="4863024" y="2382379"/>
            <a:chExt cx="971536" cy="116092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CA9871B-548E-734F-81EC-FE5512C7F1F0}"/>
                </a:ext>
              </a:extLst>
            </p:cNvPr>
            <p:cNvGrpSpPr/>
            <p:nvPr/>
          </p:nvGrpSpPr>
          <p:grpSpPr>
            <a:xfrm>
              <a:off x="4863024" y="2744135"/>
              <a:ext cx="970326" cy="427271"/>
              <a:chOff x="3457528" y="1167226"/>
              <a:chExt cx="970326" cy="42727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86374A-05FA-BB41-B566-83C93867AF6E}"/>
                  </a:ext>
                </a:extLst>
              </p:cNvPr>
              <p:cNvSpPr txBox="1"/>
              <p:nvPr/>
            </p:nvSpPr>
            <p:spPr>
              <a:xfrm>
                <a:off x="3457528" y="1286720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207B2C-1453-3B43-B4D7-282D57B63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565" y="1440609"/>
                <a:ext cx="38546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554346-712F-9B41-B552-1D9C4B0A7DBC}"/>
                  </a:ext>
                </a:extLst>
              </p:cNvPr>
              <p:cNvSpPr txBox="1"/>
              <p:nvPr/>
            </p:nvSpPr>
            <p:spPr>
              <a:xfrm>
                <a:off x="3633753" y="1167226"/>
                <a:ext cx="511679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‘s type is</a:t>
                </a: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8D45D2C8-5AA5-9247-BFF5-29DD5A0B8D80}"/>
                </a:ext>
              </a:extLst>
            </p:cNvPr>
            <p:cNvGrpSpPr/>
            <p:nvPr/>
          </p:nvGrpSpPr>
          <p:grpSpPr>
            <a:xfrm>
              <a:off x="4864234" y="2382379"/>
              <a:ext cx="970326" cy="470216"/>
              <a:chOff x="3704610" y="1370691"/>
              <a:chExt cx="970326" cy="47021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BF9953-E81E-3545-BB82-E0CC7F5CE052}"/>
                  </a:ext>
                </a:extLst>
              </p:cNvPr>
              <p:cNvSpPr txBox="1"/>
              <p:nvPr/>
            </p:nvSpPr>
            <p:spPr>
              <a:xfrm>
                <a:off x="3704610" y="1487209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08864FE-9CAE-3944-ABDB-353440F9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647" y="1641098"/>
                <a:ext cx="385464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6C66AB-0B7D-304C-BB41-6191EF39DF51}"/>
                  </a:ext>
                </a:extLst>
              </p:cNvPr>
              <p:cNvSpPr txBox="1"/>
              <p:nvPr/>
            </p:nvSpPr>
            <p:spPr>
              <a:xfrm>
                <a:off x="3826176" y="1370691"/>
                <a:ext cx="667170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subclass of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D4EB48-8C5B-BB46-B8EE-FEC61C500F76}"/>
                  </a:ext>
                </a:extLst>
              </p:cNvPr>
              <p:cNvSpPr txBox="1"/>
              <p:nvPr/>
            </p:nvSpPr>
            <p:spPr>
              <a:xfrm>
                <a:off x="3913903" y="1565960"/>
                <a:ext cx="457176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inherits</a:t>
                </a:r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877A2890-C5C1-9644-951E-F86710C64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97" y="1641098"/>
                <a:ext cx="25200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E7D3BF25-33F2-2E46-8A8C-A3830EFB96F6}"/>
                </a:ext>
              </a:extLst>
            </p:cNvPr>
            <p:cNvGrpSpPr/>
            <p:nvPr/>
          </p:nvGrpSpPr>
          <p:grpSpPr>
            <a:xfrm>
              <a:off x="4863024" y="3116029"/>
              <a:ext cx="970326" cy="427271"/>
              <a:chOff x="3594416" y="1338573"/>
              <a:chExt cx="970326" cy="42727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429B33-2179-2848-9051-9F8F39377AE1}"/>
                  </a:ext>
                </a:extLst>
              </p:cNvPr>
              <p:cNvSpPr txBox="1"/>
              <p:nvPr/>
            </p:nvSpPr>
            <p:spPr>
              <a:xfrm>
                <a:off x="3594416" y="1458067"/>
                <a:ext cx="970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       B</a:t>
                </a:r>
                <a:endParaRPr kumimoji="1"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A9FD20C-69B3-6742-A9DF-39DAA87BE606}"/>
                  </a:ext>
                </a:extLst>
              </p:cNvPr>
              <p:cNvSpPr txBox="1"/>
              <p:nvPr/>
            </p:nvSpPr>
            <p:spPr>
              <a:xfrm>
                <a:off x="3695299" y="1338573"/>
                <a:ext cx="662362" cy="274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en-US" altLang="ko-KR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instance of</a:t>
                </a:r>
              </a:p>
            </p:txBody>
          </p: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2CACC416-361D-084A-8644-C3B34D942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565" y="1607999"/>
                <a:ext cx="165027" cy="15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DF69DFAC-8E10-F442-81CE-563CEA8A5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858" y="1608826"/>
                <a:ext cx="165027" cy="156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46E9D967-664A-E145-9B67-B84DF038D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453" y="1608269"/>
                <a:ext cx="165027" cy="156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9EFC31A3-A61F-744E-BBC1-F509F2BAF5FC}"/>
              </a:ext>
            </a:extLst>
          </p:cNvPr>
          <p:cNvSpPr/>
          <p:nvPr/>
        </p:nvSpPr>
        <p:spPr>
          <a:xfrm>
            <a:off x="1082709" y="2169301"/>
            <a:ext cx="565703" cy="3993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E5D320F-3E85-534A-99D1-C684196DF742}"/>
              </a:ext>
            </a:extLst>
          </p:cNvPr>
          <p:cNvSpPr/>
          <p:nvPr/>
        </p:nvSpPr>
        <p:spPr>
          <a:xfrm>
            <a:off x="958944" y="810330"/>
            <a:ext cx="818726" cy="399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</a:p>
          <a:p>
            <a:pPr algn="ctr"/>
            <a:r>
              <a:rPr kumimoji="1"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kumimoji="1"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12959D3-051E-3F4C-B89A-2AA6EC1380D1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1777670" y="977369"/>
            <a:ext cx="76649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85737040-BC29-BE4B-9035-6D66C772FFAD}"/>
              </a:ext>
            </a:extLst>
          </p:cNvPr>
          <p:cNvCxnSpPr>
            <a:cxnSpLocks/>
          </p:cNvCxnSpPr>
          <p:nvPr/>
        </p:nvCxnSpPr>
        <p:spPr>
          <a:xfrm>
            <a:off x="1777670" y="1059014"/>
            <a:ext cx="766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3B34BC6B-79EC-354A-A494-1DD6AF857840}"/>
              </a:ext>
            </a:extLst>
          </p:cNvPr>
          <p:cNvCxnSpPr>
            <a:cxnSpLocks/>
            <a:stCxn id="207" idx="0"/>
            <a:endCxn id="6" idx="2"/>
          </p:cNvCxnSpPr>
          <p:nvPr/>
        </p:nvCxnSpPr>
        <p:spPr>
          <a:xfrm flipV="1">
            <a:off x="1365561" y="1957694"/>
            <a:ext cx="1587966" cy="2116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E021CA5-1BEE-504F-8389-C4B434D88398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1365561" y="1209723"/>
            <a:ext cx="2746" cy="959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60E6831E-85EE-C44D-8FA0-ECBBF52568AE}"/>
              </a:ext>
            </a:extLst>
          </p:cNvPr>
          <p:cNvCxnSpPr>
            <a:cxnSpLocks/>
          </p:cNvCxnSpPr>
          <p:nvPr/>
        </p:nvCxnSpPr>
        <p:spPr>
          <a:xfrm>
            <a:off x="5130061" y="2957042"/>
            <a:ext cx="2340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</Words>
  <Application>Microsoft Macintosh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Jinho</dc:creator>
  <cp:lastModifiedBy>Ko Jinho</cp:lastModifiedBy>
  <cp:revision>19</cp:revision>
  <dcterms:created xsi:type="dcterms:W3CDTF">2020-03-31T11:52:48Z</dcterms:created>
  <dcterms:modified xsi:type="dcterms:W3CDTF">2020-03-31T14:39:03Z</dcterms:modified>
</cp:coreProperties>
</file>