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086786-4AD4-49A5-9C05-0C339517B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70E3A71-CECE-4909-AFE9-2C0A14489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0A29F25-AF98-40EF-9E79-81F3BF5B6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7E49-62C9-47BC-A81A-F0D9FB21A601}" type="datetimeFigureOut">
              <a:rPr lang="da-DK" smtClean="0"/>
              <a:t>18-10-2021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A47F60D-E4C7-4AA8-9086-4A2FA055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159ACBD-DD57-4559-A10C-93269B2E1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B219-65FB-4F86-83CC-5AC12A29C51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18600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B1C17C-5A09-4139-9310-4CB17DC23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E5A7F85-FD1C-4ED4-BC29-75D63AD11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C77A743-DE7B-4503-817D-0A91809C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7E49-62C9-47BC-A81A-F0D9FB21A601}" type="datetimeFigureOut">
              <a:rPr lang="da-DK" smtClean="0"/>
              <a:t>18-10-2021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090C16A-7800-4F4A-B5F0-8AE022CF6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6680871-9897-457C-8006-6092B212E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B219-65FB-4F86-83CC-5AC12A29C51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5887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1D50D807-5FA7-40BE-B36A-D7EE0AAB0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ED0E010-0ABC-4BDD-A063-1E93B9E2E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818CD02-2505-4FE2-921F-97A683C38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7E49-62C9-47BC-A81A-F0D9FB21A601}" type="datetimeFigureOut">
              <a:rPr lang="da-DK" smtClean="0"/>
              <a:t>18-10-2021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BCF3766-BE6B-4DFB-8776-AF20E62FA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BDD48F5-D082-46CA-B525-F2BB6F26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B219-65FB-4F86-83CC-5AC12A29C51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11768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34B10-2DC6-45CE-B8E1-F23583C89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ED21A85-9A1B-49D2-84E0-2F47B6229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3388493-A621-49BB-B07A-56A9C2B86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7E49-62C9-47BC-A81A-F0D9FB21A601}" type="datetimeFigureOut">
              <a:rPr lang="da-DK" smtClean="0"/>
              <a:t>18-10-2021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516F3AC-B3BC-4D01-9F13-B60185215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719F487-5A93-4C15-988D-38FC0AA89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B219-65FB-4F86-83CC-5AC12A29C51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90455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C137F8-0CD0-432E-8055-5216B605A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7E1A367-A789-4B63-B1A1-913835217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FC8F628-2230-4F5C-8FE7-FA35624A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7E49-62C9-47BC-A81A-F0D9FB21A601}" type="datetimeFigureOut">
              <a:rPr lang="da-DK" smtClean="0"/>
              <a:t>18-10-2021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14096B0-AE82-4F6B-BBE0-A3AF1CDC9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9259D4A-E033-45D1-B76B-36DA55CE1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B219-65FB-4F86-83CC-5AC12A29C51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90489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123D4B-3504-44CA-BD42-719804DE6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43BD6A3-FC78-4DF4-ADCD-30C1FBA1DD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EC0425B-7E19-459E-8C8A-E3CA854E1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936CA32-7776-468E-A71F-DCE760BC4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7E49-62C9-47BC-A81A-F0D9FB21A601}" type="datetimeFigureOut">
              <a:rPr lang="da-DK" smtClean="0"/>
              <a:t>18-10-2021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9355372-BD4A-4B64-9EB8-FA4148EAD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60C79AE-2972-4106-8BBB-21BDAB43B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B219-65FB-4F86-83CC-5AC12A29C51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82573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964549-F0F5-4BEB-9669-76EEDF0DE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79CA160-4F77-46AF-A23E-E1EA8C579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53A4F77-79BB-4D3A-AF5D-9C262BF84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AC577FDD-29BD-44BA-A6AA-E528919539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96C13D31-190E-4AED-B186-551F0917D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BC5CC717-48F9-4A65-8E74-D87953452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7E49-62C9-47BC-A81A-F0D9FB21A601}" type="datetimeFigureOut">
              <a:rPr lang="da-DK" smtClean="0"/>
              <a:t>18-10-2021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59FAE973-083A-4F3F-A350-F81ACAEF0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599DBFC1-BBAA-464C-BE39-AB0811D71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B219-65FB-4F86-83CC-5AC12A29C51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98473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61CF64-B5BA-4154-A876-2AD7B1873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03C7B4DA-C2E2-4146-9D09-EE00C7FB0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7E49-62C9-47BC-A81A-F0D9FB21A601}" type="datetimeFigureOut">
              <a:rPr lang="da-DK" smtClean="0"/>
              <a:t>18-10-2021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94E36E25-F04A-4D83-8D6B-2B5FC264A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E97E41FC-7621-4147-A4BC-EE4987A8D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B219-65FB-4F86-83CC-5AC12A29C51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8961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D2F3B84D-D40C-4D0A-A9BA-70979FE1B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7E49-62C9-47BC-A81A-F0D9FB21A601}" type="datetimeFigureOut">
              <a:rPr lang="da-DK" smtClean="0"/>
              <a:t>18-10-2021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27124B9F-6FEE-464F-8B00-E5851555C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329EBC0C-A4EC-4BBA-A1F8-855042BCB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B219-65FB-4F86-83CC-5AC12A29C51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3595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CA5581-5D02-432E-AF8A-4FC7B84C4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E6329BF-BEE4-4898-924F-819C2C9AC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5237332-1472-451A-AE52-317139CBA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F8F3016-47C8-4C48-BD30-53AC5B4BC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7E49-62C9-47BC-A81A-F0D9FB21A601}" type="datetimeFigureOut">
              <a:rPr lang="da-DK" smtClean="0"/>
              <a:t>18-10-2021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6162AC5-25F0-4D16-B7D9-AD64AF6C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2BD5B075-BCD8-40A9-A5B9-9479B861B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B219-65FB-4F86-83CC-5AC12A29C51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5775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47317-D92B-45AC-AB87-ADFB13CFD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D3FB5119-D583-44D3-8DFF-7937C954EB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4D28B3C-7DCD-40BE-ABA5-C9DF11485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1214682-2DD6-42C4-BA6C-DB71CB7A1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7E49-62C9-47BC-A81A-F0D9FB21A601}" type="datetimeFigureOut">
              <a:rPr lang="da-DK" smtClean="0"/>
              <a:t>18-10-2021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466FBAB-B3EA-4C83-AE77-A3AAC049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BDECBF9-DD36-449C-8307-0ECAFF6AE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B219-65FB-4F86-83CC-5AC12A29C51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7157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8BB53AEC-B117-479A-8359-1B348DE5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D9C4FFD-F9D3-4EC0-ACC8-44B4F9BB8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DB14E8C-C80E-4F3D-A060-887D8A90B7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B7E49-62C9-47BC-A81A-F0D9FB21A601}" type="datetimeFigureOut">
              <a:rPr lang="da-DK" smtClean="0"/>
              <a:t>18-10-2021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F14F28F-9FA6-41F0-9084-9835C3460C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A754AD3-C4E1-45BD-B006-BA410B00D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BB219-65FB-4F86-83CC-5AC12A29C51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5109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B54D057-E520-45FF-AD73-2B399BD7EB96}"/>
              </a:ext>
            </a:extLst>
          </p:cNvPr>
          <p:cNvSpPr/>
          <p:nvPr/>
        </p:nvSpPr>
        <p:spPr>
          <a:xfrm>
            <a:off x="172994" y="205946"/>
            <a:ext cx="35422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E42ED6AC-4313-44A5-A6D0-894D99C9CE67}"/>
              </a:ext>
            </a:extLst>
          </p:cNvPr>
          <p:cNvSpPr/>
          <p:nvPr/>
        </p:nvSpPr>
        <p:spPr>
          <a:xfrm>
            <a:off x="172994" y="560173"/>
            <a:ext cx="35422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910995B2-A9EA-4B5F-BA10-B1A5F94DC50E}"/>
              </a:ext>
            </a:extLst>
          </p:cNvPr>
          <p:cNvSpPr/>
          <p:nvPr/>
        </p:nvSpPr>
        <p:spPr>
          <a:xfrm>
            <a:off x="172994" y="914400"/>
            <a:ext cx="35422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33A31191-3759-442D-A713-449456BC2CF8}"/>
              </a:ext>
            </a:extLst>
          </p:cNvPr>
          <p:cNvSpPr/>
          <p:nvPr/>
        </p:nvSpPr>
        <p:spPr>
          <a:xfrm>
            <a:off x="172994" y="1268627"/>
            <a:ext cx="35422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35E4DB6F-E8C0-47B5-B8ED-8D186CF36D6B}"/>
              </a:ext>
            </a:extLst>
          </p:cNvPr>
          <p:cNvSpPr/>
          <p:nvPr/>
        </p:nvSpPr>
        <p:spPr>
          <a:xfrm>
            <a:off x="172994" y="1622854"/>
            <a:ext cx="35422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C49D8BF8-E2E5-4C1B-9146-190454C9CB2B}"/>
              </a:ext>
            </a:extLst>
          </p:cNvPr>
          <p:cNvSpPr/>
          <p:nvPr/>
        </p:nvSpPr>
        <p:spPr>
          <a:xfrm>
            <a:off x="172994" y="1977081"/>
            <a:ext cx="35422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D147CED3-04B0-48DB-8686-2E39352770B4}"/>
              </a:ext>
            </a:extLst>
          </p:cNvPr>
          <p:cNvSpPr/>
          <p:nvPr/>
        </p:nvSpPr>
        <p:spPr>
          <a:xfrm>
            <a:off x="172994" y="2331308"/>
            <a:ext cx="35422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F136C843-FE6E-405E-9449-8A33D1052C19}"/>
              </a:ext>
            </a:extLst>
          </p:cNvPr>
          <p:cNvSpPr/>
          <p:nvPr/>
        </p:nvSpPr>
        <p:spPr>
          <a:xfrm>
            <a:off x="172994" y="2685535"/>
            <a:ext cx="35422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BB2F1235-53C0-4C63-A5EA-17A8003191FB}"/>
              </a:ext>
            </a:extLst>
          </p:cNvPr>
          <p:cNvSpPr/>
          <p:nvPr/>
        </p:nvSpPr>
        <p:spPr>
          <a:xfrm>
            <a:off x="172994" y="3039762"/>
            <a:ext cx="35422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FCB776D9-0E35-4FA3-AB31-1D724AD0C738}"/>
              </a:ext>
            </a:extLst>
          </p:cNvPr>
          <p:cNvSpPr/>
          <p:nvPr/>
        </p:nvSpPr>
        <p:spPr>
          <a:xfrm>
            <a:off x="172994" y="3393989"/>
            <a:ext cx="35422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3BEA1F68-211C-4D6D-9040-EED4F44DA727}"/>
              </a:ext>
            </a:extLst>
          </p:cNvPr>
          <p:cNvSpPr/>
          <p:nvPr/>
        </p:nvSpPr>
        <p:spPr>
          <a:xfrm>
            <a:off x="172994" y="3748216"/>
            <a:ext cx="35422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31757F7B-1AD5-4352-A201-A04B7776DAAB}"/>
              </a:ext>
            </a:extLst>
          </p:cNvPr>
          <p:cNvSpPr/>
          <p:nvPr/>
        </p:nvSpPr>
        <p:spPr>
          <a:xfrm>
            <a:off x="172994" y="4102443"/>
            <a:ext cx="35422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DAA05F99-0A3B-446D-9174-C0A295AB1C13}"/>
              </a:ext>
            </a:extLst>
          </p:cNvPr>
          <p:cNvSpPr/>
          <p:nvPr/>
        </p:nvSpPr>
        <p:spPr>
          <a:xfrm>
            <a:off x="527221" y="205946"/>
            <a:ext cx="35422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37A14A34-5341-451B-B82F-685DA0CA9BE1}"/>
              </a:ext>
            </a:extLst>
          </p:cNvPr>
          <p:cNvSpPr/>
          <p:nvPr/>
        </p:nvSpPr>
        <p:spPr>
          <a:xfrm>
            <a:off x="527221" y="560173"/>
            <a:ext cx="354227" cy="354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89564D53-DC71-42B7-AD21-97B83AC59A54}"/>
              </a:ext>
            </a:extLst>
          </p:cNvPr>
          <p:cNvSpPr/>
          <p:nvPr/>
        </p:nvSpPr>
        <p:spPr>
          <a:xfrm>
            <a:off x="527221" y="914400"/>
            <a:ext cx="354227" cy="354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Rektangel 21">
            <a:extLst>
              <a:ext uri="{FF2B5EF4-FFF2-40B4-BE49-F238E27FC236}">
                <a16:creationId xmlns:a16="http://schemas.microsoft.com/office/drawing/2014/main" id="{D7551054-38B2-40E2-A7D6-9BA11AEFAE6E}"/>
              </a:ext>
            </a:extLst>
          </p:cNvPr>
          <p:cNvSpPr/>
          <p:nvPr/>
        </p:nvSpPr>
        <p:spPr>
          <a:xfrm>
            <a:off x="527221" y="1268627"/>
            <a:ext cx="354227" cy="354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FF46064E-0C37-4129-960C-D49D0A706094}"/>
              </a:ext>
            </a:extLst>
          </p:cNvPr>
          <p:cNvSpPr/>
          <p:nvPr/>
        </p:nvSpPr>
        <p:spPr>
          <a:xfrm>
            <a:off x="527221" y="1622854"/>
            <a:ext cx="35422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FA42EA78-178A-4684-987F-E4F745310ABB}"/>
              </a:ext>
            </a:extLst>
          </p:cNvPr>
          <p:cNvSpPr/>
          <p:nvPr/>
        </p:nvSpPr>
        <p:spPr>
          <a:xfrm>
            <a:off x="527221" y="1977081"/>
            <a:ext cx="354227" cy="354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5EEB5F2A-A83C-45FF-9357-769BD03C8CDA}"/>
              </a:ext>
            </a:extLst>
          </p:cNvPr>
          <p:cNvSpPr/>
          <p:nvPr/>
        </p:nvSpPr>
        <p:spPr>
          <a:xfrm>
            <a:off x="527221" y="2331308"/>
            <a:ext cx="354227" cy="354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6" name="Rektangel 25">
            <a:extLst>
              <a:ext uri="{FF2B5EF4-FFF2-40B4-BE49-F238E27FC236}">
                <a16:creationId xmlns:a16="http://schemas.microsoft.com/office/drawing/2014/main" id="{C4B8C021-624D-47CD-B4EF-1B6D35AC3CA3}"/>
              </a:ext>
            </a:extLst>
          </p:cNvPr>
          <p:cNvSpPr/>
          <p:nvPr/>
        </p:nvSpPr>
        <p:spPr>
          <a:xfrm>
            <a:off x="527221" y="2685535"/>
            <a:ext cx="354227" cy="354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Rektangel 26">
            <a:extLst>
              <a:ext uri="{FF2B5EF4-FFF2-40B4-BE49-F238E27FC236}">
                <a16:creationId xmlns:a16="http://schemas.microsoft.com/office/drawing/2014/main" id="{73292E13-25B9-4D0E-BFAC-70319AB4F8E8}"/>
              </a:ext>
            </a:extLst>
          </p:cNvPr>
          <p:cNvSpPr/>
          <p:nvPr/>
        </p:nvSpPr>
        <p:spPr>
          <a:xfrm>
            <a:off x="527221" y="3039762"/>
            <a:ext cx="354227" cy="354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8" name="Rektangel 27">
            <a:extLst>
              <a:ext uri="{FF2B5EF4-FFF2-40B4-BE49-F238E27FC236}">
                <a16:creationId xmlns:a16="http://schemas.microsoft.com/office/drawing/2014/main" id="{1E1BDD3A-6FA9-4859-AC7B-C513915C54DC}"/>
              </a:ext>
            </a:extLst>
          </p:cNvPr>
          <p:cNvSpPr/>
          <p:nvPr/>
        </p:nvSpPr>
        <p:spPr>
          <a:xfrm>
            <a:off x="527221" y="3393989"/>
            <a:ext cx="354227" cy="354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9" name="Rektangel 28">
            <a:extLst>
              <a:ext uri="{FF2B5EF4-FFF2-40B4-BE49-F238E27FC236}">
                <a16:creationId xmlns:a16="http://schemas.microsoft.com/office/drawing/2014/main" id="{4821131C-8012-4C6A-BA1C-88D51D5E936B}"/>
              </a:ext>
            </a:extLst>
          </p:cNvPr>
          <p:cNvSpPr/>
          <p:nvPr/>
        </p:nvSpPr>
        <p:spPr>
          <a:xfrm>
            <a:off x="527221" y="3748216"/>
            <a:ext cx="354227" cy="354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Rektangel 29">
            <a:extLst>
              <a:ext uri="{FF2B5EF4-FFF2-40B4-BE49-F238E27FC236}">
                <a16:creationId xmlns:a16="http://schemas.microsoft.com/office/drawing/2014/main" id="{DECECC6D-2951-49AD-B4CA-BF4389CDFA63}"/>
              </a:ext>
            </a:extLst>
          </p:cNvPr>
          <p:cNvSpPr/>
          <p:nvPr/>
        </p:nvSpPr>
        <p:spPr>
          <a:xfrm>
            <a:off x="527221" y="4102443"/>
            <a:ext cx="35422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1" name="Rektangel 30">
            <a:extLst>
              <a:ext uri="{FF2B5EF4-FFF2-40B4-BE49-F238E27FC236}">
                <a16:creationId xmlns:a16="http://schemas.microsoft.com/office/drawing/2014/main" id="{82C78759-3C62-4CFE-AE16-EBB65940752A}"/>
              </a:ext>
            </a:extLst>
          </p:cNvPr>
          <p:cNvSpPr/>
          <p:nvPr/>
        </p:nvSpPr>
        <p:spPr>
          <a:xfrm>
            <a:off x="881448" y="205946"/>
            <a:ext cx="35422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2" name="Rektangel 31">
            <a:extLst>
              <a:ext uri="{FF2B5EF4-FFF2-40B4-BE49-F238E27FC236}">
                <a16:creationId xmlns:a16="http://schemas.microsoft.com/office/drawing/2014/main" id="{85FB2A89-6478-40FF-9A2C-FB286463AE1D}"/>
              </a:ext>
            </a:extLst>
          </p:cNvPr>
          <p:cNvSpPr/>
          <p:nvPr/>
        </p:nvSpPr>
        <p:spPr>
          <a:xfrm>
            <a:off x="881448" y="560173"/>
            <a:ext cx="354227" cy="354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3" name="Rektangel 32">
            <a:extLst>
              <a:ext uri="{FF2B5EF4-FFF2-40B4-BE49-F238E27FC236}">
                <a16:creationId xmlns:a16="http://schemas.microsoft.com/office/drawing/2014/main" id="{CDC7DCDC-B586-4FE0-A167-40E7CB495B3A}"/>
              </a:ext>
            </a:extLst>
          </p:cNvPr>
          <p:cNvSpPr/>
          <p:nvPr/>
        </p:nvSpPr>
        <p:spPr>
          <a:xfrm>
            <a:off x="881448" y="914400"/>
            <a:ext cx="35422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" name="Rektangel 33">
            <a:extLst>
              <a:ext uri="{FF2B5EF4-FFF2-40B4-BE49-F238E27FC236}">
                <a16:creationId xmlns:a16="http://schemas.microsoft.com/office/drawing/2014/main" id="{F6E08AF1-4FD8-4204-ACD8-BD2AF6B11F48}"/>
              </a:ext>
            </a:extLst>
          </p:cNvPr>
          <p:cNvSpPr/>
          <p:nvPr/>
        </p:nvSpPr>
        <p:spPr>
          <a:xfrm>
            <a:off x="881448" y="1268627"/>
            <a:ext cx="354227" cy="354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5" name="Rektangel 34">
            <a:extLst>
              <a:ext uri="{FF2B5EF4-FFF2-40B4-BE49-F238E27FC236}">
                <a16:creationId xmlns:a16="http://schemas.microsoft.com/office/drawing/2014/main" id="{836D88AB-7FB9-45B4-800B-7BFE54A5BFF1}"/>
              </a:ext>
            </a:extLst>
          </p:cNvPr>
          <p:cNvSpPr/>
          <p:nvPr/>
        </p:nvSpPr>
        <p:spPr>
          <a:xfrm>
            <a:off x="881448" y="1622854"/>
            <a:ext cx="354227" cy="354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6" name="Rektangel 35">
            <a:extLst>
              <a:ext uri="{FF2B5EF4-FFF2-40B4-BE49-F238E27FC236}">
                <a16:creationId xmlns:a16="http://schemas.microsoft.com/office/drawing/2014/main" id="{8F2D73E0-5BB4-47A8-A7C2-DC81FB53F9ED}"/>
              </a:ext>
            </a:extLst>
          </p:cNvPr>
          <p:cNvSpPr/>
          <p:nvPr/>
        </p:nvSpPr>
        <p:spPr>
          <a:xfrm>
            <a:off x="881448" y="1977081"/>
            <a:ext cx="354227" cy="354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7" name="Rektangel 36">
            <a:extLst>
              <a:ext uri="{FF2B5EF4-FFF2-40B4-BE49-F238E27FC236}">
                <a16:creationId xmlns:a16="http://schemas.microsoft.com/office/drawing/2014/main" id="{588A5595-5307-42EC-AA83-05309BDD8C6A}"/>
              </a:ext>
            </a:extLst>
          </p:cNvPr>
          <p:cNvSpPr/>
          <p:nvPr/>
        </p:nvSpPr>
        <p:spPr>
          <a:xfrm>
            <a:off x="881448" y="2331308"/>
            <a:ext cx="35422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8" name="Rektangel 37">
            <a:extLst>
              <a:ext uri="{FF2B5EF4-FFF2-40B4-BE49-F238E27FC236}">
                <a16:creationId xmlns:a16="http://schemas.microsoft.com/office/drawing/2014/main" id="{208DE6A8-3CC1-402D-9D8C-012BB41414C1}"/>
              </a:ext>
            </a:extLst>
          </p:cNvPr>
          <p:cNvSpPr/>
          <p:nvPr/>
        </p:nvSpPr>
        <p:spPr>
          <a:xfrm>
            <a:off x="881448" y="2685535"/>
            <a:ext cx="35422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9" name="Rektangel 38">
            <a:extLst>
              <a:ext uri="{FF2B5EF4-FFF2-40B4-BE49-F238E27FC236}">
                <a16:creationId xmlns:a16="http://schemas.microsoft.com/office/drawing/2014/main" id="{6667D488-2C57-4C1D-B866-FA5591B0A985}"/>
              </a:ext>
            </a:extLst>
          </p:cNvPr>
          <p:cNvSpPr/>
          <p:nvPr/>
        </p:nvSpPr>
        <p:spPr>
          <a:xfrm>
            <a:off x="881448" y="3039762"/>
            <a:ext cx="35422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0" name="Rektangel 39">
            <a:extLst>
              <a:ext uri="{FF2B5EF4-FFF2-40B4-BE49-F238E27FC236}">
                <a16:creationId xmlns:a16="http://schemas.microsoft.com/office/drawing/2014/main" id="{B7498DF4-C273-40CD-9077-6EDC32AC926C}"/>
              </a:ext>
            </a:extLst>
          </p:cNvPr>
          <p:cNvSpPr/>
          <p:nvPr/>
        </p:nvSpPr>
        <p:spPr>
          <a:xfrm>
            <a:off x="881448" y="3393989"/>
            <a:ext cx="35422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1" name="Rektangel 40">
            <a:extLst>
              <a:ext uri="{FF2B5EF4-FFF2-40B4-BE49-F238E27FC236}">
                <a16:creationId xmlns:a16="http://schemas.microsoft.com/office/drawing/2014/main" id="{D3D4F298-F303-4E52-9F5F-76A3D71783F7}"/>
              </a:ext>
            </a:extLst>
          </p:cNvPr>
          <p:cNvSpPr/>
          <p:nvPr/>
        </p:nvSpPr>
        <p:spPr>
          <a:xfrm>
            <a:off x="881448" y="3748216"/>
            <a:ext cx="354227" cy="354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2" name="Rektangel 41">
            <a:extLst>
              <a:ext uri="{FF2B5EF4-FFF2-40B4-BE49-F238E27FC236}">
                <a16:creationId xmlns:a16="http://schemas.microsoft.com/office/drawing/2014/main" id="{6CE14402-5F5E-4E7D-ABCE-9BEAFAE6FA13}"/>
              </a:ext>
            </a:extLst>
          </p:cNvPr>
          <p:cNvSpPr/>
          <p:nvPr/>
        </p:nvSpPr>
        <p:spPr>
          <a:xfrm>
            <a:off x="881448" y="4102443"/>
            <a:ext cx="35422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3" name="Rektangel 42">
            <a:extLst>
              <a:ext uri="{FF2B5EF4-FFF2-40B4-BE49-F238E27FC236}">
                <a16:creationId xmlns:a16="http://schemas.microsoft.com/office/drawing/2014/main" id="{E8358D5D-CCC5-4B4D-950A-791F55F23B06}"/>
              </a:ext>
            </a:extLst>
          </p:cNvPr>
          <p:cNvSpPr/>
          <p:nvPr/>
        </p:nvSpPr>
        <p:spPr>
          <a:xfrm>
            <a:off x="1235675" y="205946"/>
            <a:ext cx="35422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4" name="Rektangel 43">
            <a:extLst>
              <a:ext uri="{FF2B5EF4-FFF2-40B4-BE49-F238E27FC236}">
                <a16:creationId xmlns:a16="http://schemas.microsoft.com/office/drawing/2014/main" id="{EDF37445-0E88-4983-989A-63A7D6EA5EC4}"/>
              </a:ext>
            </a:extLst>
          </p:cNvPr>
          <p:cNvSpPr/>
          <p:nvPr/>
        </p:nvSpPr>
        <p:spPr>
          <a:xfrm>
            <a:off x="1235675" y="560173"/>
            <a:ext cx="354227" cy="354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5" name="Rektangel 44">
            <a:extLst>
              <a:ext uri="{FF2B5EF4-FFF2-40B4-BE49-F238E27FC236}">
                <a16:creationId xmlns:a16="http://schemas.microsoft.com/office/drawing/2014/main" id="{12CBEB5F-D3BC-4B8C-8E17-922CA9E07FC0}"/>
              </a:ext>
            </a:extLst>
          </p:cNvPr>
          <p:cNvSpPr/>
          <p:nvPr/>
        </p:nvSpPr>
        <p:spPr>
          <a:xfrm>
            <a:off x="1235675" y="914400"/>
            <a:ext cx="35422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6" name="Rektangel 45">
            <a:extLst>
              <a:ext uri="{FF2B5EF4-FFF2-40B4-BE49-F238E27FC236}">
                <a16:creationId xmlns:a16="http://schemas.microsoft.com/office/drawing/2014/main" id="{DD959FE8-95DD-4BBB-84EC-16B8810C66B7}"/>
              </a:ext>
            </a:extLst>
          </p:cNvPr>
          <p:cNvSpPr/>
          <p:nvPr/>
        </p:nvSpPr>
        <p:spPr>
          <a:xfrm>
            <a:off x="1235675" y="1268627"/>
            <a:ext cx="35422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7" name="Rektangel 46">
            <a:extLst>
              <a:ext uri="{FF2B5EF4-FFF2-40B4-BE49-F238E27FC236}">
                <a16:creationId xmlns:a16="http://schemas.microsoft.com/office/drawing/2014/main" id="{CF0F2365-A847-47CB-AA16-62615249E77B}"/>
              </a:ext>
            </a:extLst>
          </p:cNvPr>
          <p:cNvSpPr/>
          <p:nvPr/>
        </p:nvSpPr>
        <p:spPr>
          <a:xfrm>
            <a:off x="1235675" y="1622854"/>
            <a:ext cx="35422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8" name="Rektangel 47">
            <a:extLst>
              <a:ext uri="{FF2B5EF4-FFF2-40B4-BE49-F238E27FC236}">
                <a16:creationId xmlns:a16="http://schemas.microsoft.com/office/drawing/2014/main" id="{DD3D681F-C0E4-472C-B9E3-49257D011DFD}"/>
              </a:ext>
            </a:extLst>
          </p:cNvPr>
          <p:cNvSpPr/>
          <p:nvPr/>
        </p:nvSpPr>
        <p:spPr>
          <a:xfrm>
            <a:off x="1235675" y="1977081"/>
            <a:ext cx="35422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9" name="Rektangel 48">
            <a:extLst>
              <a:ext uri="{FF2B5EF4-FFF2-40B4-BE49-F238E27FC236}">
                <a16:creationId xmlns:a16="http://schemas.microsoft.com/office/drawing/2014/main" id="{5311652A-43E8-4130-AEA0-C91059C9F43A}"/>
              </a:ext>
            </a:extLst>
          </p:cNvPr>
          <p:cNvSpPr/>
          <p:nvPr/>
        </p:nvSpPr>
        <p:spPr>
          <a:xfrm>
            <a:off x="1235675" y="2331308"/>
            <a:ext cx="35422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0" name="Rektangel 49">
            <a:extLst>
              <a:ext uri="{FF2B5EF4-FFF2-40B4-BE49-F238E27FC236}">
                <a16:creationId xmlns:a16="http://schemas.microsoft.com/office/drawing/2014/main" id="{E4B174F5-8A6D-48A4-9E95-887302A4F162}"/>
              </a:ext>
            </a:extLst>
          </p:cNvPr>
          <p:cNvSpPr/>
          <p:nvPr/>
        </p:nvSpPr>
        <p:spPr>
          <a:xfrm>
            <a:off x="1235675" y="2685535"/>
            <a:ext cx="354227" cy="354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1" name="Rektangel 50">
            <a:extLst>
              <a:ext uri="{FF2B5EF4-FFF2-40B4-BE49-F238E27FC236}">
                <a16:creationId xmlns:a16="http://schemas.microsoft.com/office/drawing/2014/main" id="{E2DFDB7D-A977-42E5-AF1D-C8F56D8BC7E2}"/>
              </a:ext>
            </a:extLst>
          </p:cNvPr>
          <p:cNvSpPr/>
          <p:nvPr/>
        </p:nvSpPr>
        <p:spPr>
          <a:xfrm>
            <a:off x="1235675" y="3039762"/>
            <a:ext cx="354227" cy="354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2" name="Rektangel 51">
            <a:extLst>
              <a:ext uri="{FF2B5EF4-FFF2-40B4-BE49-F238E27FC236}">
                <a16:creationId xmlns:a16="http://schemas.microsoft.com/office/drawing/2014/main" id="{93AD287A-FC25-4DFB-A1A9-CCD87C28143F}"/>
              </a:ext>
            </a:extLst>
          </p:cNvPr>
          <p:cNvSpPr/>
          <p:nvPr/>
        </p:nvSpPr>
        <p:spPr>
          <a:xfrm>
            <a:off x="1235675" y="3393989"/>
            <a:ext cx="354227" cy="354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3" name="Rektangel 52">
            <a:extLst>
              <a:ext uri="{FF2B5EF4-FFF2-40B4-BE49-F238E27FC236}">
                <a16:creationId xmlns:a16="http://schemas.microsoft.com/office/drawing/2014/main" id="{46D262B0-C608-44A2-8143-ABAC3D88672B}"/>
              </a:ext>
            </a:extLst>
          </p:cNvPr>
          <p:cNvSpPr/>
          <p:nvPr/>
        </p:nvSpPr>
        <p:spPr>
          <a:xfrm>
            <a:off x="1235675" y="3748216"/>
            <a:ext cx="354227" cy="354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4" name="Rektangel 53">
            <a:extLst>
              <a:ext uri="{FF2B5EF4-FFF2-40B4-BE49-F238E27FC236}">
                <a16:creationId xmlns:a16="http://schemas.microsoft.com/office/drawing/2014/main" id="{8773E8E7-7639-4FE2-A35B-41E8024D3BBB}"/>
              </a:ext>
            </a:extLst>
          </p:cNvPr>
          <p:cNvSpPr/>
          <p:nvPr/>
        </p:nvSpPr>
        <p:spPr>
          <a:xfrm>
            <a:off x="1235675" y="4102443"/>
            <a:ext cx="35422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5" name="Rektangel 54">
            <a:extLst>
              <a:ext uri="{FF2B5EF4-FFF2-40B4-BE49-F238E27FC236}">
                <a16:creationId xmlns:a16="http://schemas.microsoft.com/office/drawing/2014/main" id="{22FDCC72-2A17-4AE3-9A0A-65BA37D66480}"/>
              </a:ext>
            </a:extLst>
          </p:cNvPr>
          <p:cNvSpPr/>
          <p:nvPr/>
        </p:nvSpPr>
        <p:spPr>
          <a:xfrm>
            <a:off x="1589902" y="205946"/>
            <a:ext cx="354227" cy="3542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6" name="Rektangel 55">
            <a:extLst>
              <a:ext uri="{FF2B5EF4-FFF2-40B4-BE49-F238E27FC236}">
                <a16:creationId xmlns:a16="http://schemas.microsoft.com/office/drawing/2014/main" id="{3D9C66F0-296C-4CD4-BE0E-87C2F57B2A9D}"/>
              </a:ext>
            </a:extLst>
          </p:cNvPr>
          <p:cNvSpPr/>
          <p:nvPr/>
        </p:nvSpPr>
        <p:spPr>
          <a:xfrm>
            <a:off x="1589902" y="560173"/>
            <a:ext cx="354227" cy="354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7" name="Rektangel 56">
            <a:extLst>
              <a:ext uri="{FF2B5EF4-FFF2-40B4-BE49-F238E27FC236}">
                <a16:creationId xmlns:a16="http://schemas.microsoft.com/office/drawing/2014/main" id="{9EA6B57B-481B-4420-AC2E-AE140363211D}"/>
              </a:ext>
            </a:extLst>
          </p:cNvPr>
          <p:cNvSpPr/>
          <p:nvPr/>
        </p:nvSpPr>
        <p:spPr>
          <a:xfrm>
            <a:off x="1589902" y="914400"/>
            <a:ext cx="35422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8" name="Rektangel 57">
            <a:extLst>
              <a:ext uri="{FF2B5EF4-FFF2-40B4-BE49-F238E27FC236}">
                <a16:creationId xmlns:a16="http://schemas.microsoft.com/office/drawing/2014/main" id="{2EAB8B40-2597-4EC0-BC84-A354092DD6F1}"/>
              </a:ext>
            </a:extLst>
          </p:cNvPr>
          <p:cNvSpPr/>
          <p:nvPr/>
        </p:nvSpPr>
        <p:spPr>
          <a:xfrm>
            <a:off x="1589902" y="1268627"/>
            <a:ext cx="354227" cy="354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9" name="Rektangel 58">
            <a:extLst>
              <a:ext uri="{FF2B5EF4-FFF2-40B4-BE49-F238E27FC236}">
                <a16:creationId xmlns:a16="http://schemas.microsoft.com/office/drawing/2014/main" id="{8D44E2F8-6B2D-4860-9E86-A753CCD9C90E}"/>
              </a:ext>
            </a:extLst>
          </p:cNvPr>
          <p:cNvSpPr/>
          <p:nvPr/>
        </p:nvSpPr>
        <p:spPr>
          <a:xfrm>
            <a:off x="1589902" y="1622854"/>
            <a:ext cx="354227" cy="354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0" name="Rektangel 59">
            <a:extLst>
              <a:ext uri="{FF2B5EF4-FFF2-40B4-BE49-F238E27FC236}">
                <a16:creationId xmlns:a16="http://schemas.microsoft.com/office/drawing/2014/main" id="{9AAB8523-6070-4B16-BBA0-F5A6FBEE41F5}"/>
              </a:ext>
            </a:extLst>
          </p:cNvPr>
          <p:cNvSpPr/>
          <p:nvPr/>
        </p:nvSpPr>
        <p:spPr>
          <a:xfrm>
            <a:off x="1589902" y="1977081"/>
            <a:ext cx="354227" cy="354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1" name="Rektangel 60">
            <a:extLst>
              <a:ext uri="{FF2B5EF4-FFF2-40B4-BE49-F238E27FC236}">
                <a16:creationId xmlns:a16="http://schemas.microsoft.com/office/drawing/2014/main" id="{BAC1EDAD-9DEB-4C28-8E8F-8237E3E5A317}"/>
              </a:ext>
            </a:extLst>
          </p:cNvPr>
          <p:cNvSpPr/>
          <p:nvPr/>
        </p:nvSpPr>
        <p:spPr>
          <a:xfrm>
            <a:off x="1589902" y="2331308"/>
            <a:ext cx="354227" cy="354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2" name="Rektangel 61">
            <a:extLst>
              <a:ext uri="{FF2B5EF4-FFF2-40B4-BE49-F238E27FC236}">
                <a16:creationId xmlns:a16="http://schemas.microsoft.com/office/drawing/2014/main" id="{5665E301-41AD-4DCB-B8E5-0CD2E2974A7B}"/>
              </a:ext>
            </a:extLst>
          </p:cNvPr>
          <p:cNvSpPr/>
          <p:nvPr/>
        </p:nvSpPr>
        <p:spPr>
          <a:xfrm>
            <a:off x="1589902" y="2685535"/>
            <a:ext cx="354227" cy="354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3" name="Rektangel 62">
            <a:extLst>
              <a:ext uri="{FF2B5EF4-FFF2-40B4-BE49-F238E27FC236}">
                <a16:creationId xmlns:a16="http://schemas.microsoft.com/office/drawing/2014/main" id="{F8919C56-CEF5-4FB2-BEC7-8E1208795C4D}"/>
              </a:ext>
            </a:extLst>
          </p:cNvPr>
          <p:cNvSpPr/>
          <p:nvPr/>
        </p:nvSpPr>
        <p:spPr>
          <a:xfrm>
            <a:off x="1589902" y="3039762"/>
            <a:ext cx="35422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4" name="Rektangel 63">
            <a:extLst>
              <a:ext uri="{FF2B5EF4-FFF2-40B4-BE49-F238E27FC236}">
                <a16:creationId xmlns:a16="http://schemas.microsoft.com/office/drawing/2014/main" id="{855C3671-FB51-4629-9F4A-6FB963C9E211}"/>
              </a:ext>
            </a:extLst>
          </p:cNvPr>
          <p:cNvSpPr/>
          <p:nvPr/>
        </p:nvSpPr>
        <p:spPr>
          <a:xfrm>
            <a:off x="1589902" y="3393989"/>
            <a:ext cx="35422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5" name="Rektangel 64">
            <a:extLst>
              <a:ext uri="{FF2B5EF4-FFF2-40B4-BE49-F238E27FC236}">
                <a16:creationId xmlns:a16="http://schemas.microsoft.com/office/drawing/2014/main" id="{EA59EC12-5CD7-4CED-BADF-FD20992DBE43}"/>
              </a:ext>
            </a:extLst>
          </p:cNvPr>
          <p:cNvSpPr/>
          <p:nvPr/>
        </p:nvSpPr>
        <p:spPr>
          <a:xfrm>
            <a:off x="1589902" y="3748216"/>
            <a:ext cx="35422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6" name="Rektangel 65">
            <a:extLst>
              <a:ext uri="{FF2B5EF4-FFF2-40B4-BE49-F238E27FC236}">
                <a16:creationId xmlns:a16="http://schemas.microsoft.com/office/drawing/2014/main" id="{BB7B5917-B99E-4558-A935-B97D2E1F64E8}"/>
              </a:ext>
            </a:extLst>
          </p:cNvPr>
          <p:cNvSpPr/>
          <p:nvPr/>
        </p:nvSpPr>
        <p:spPr>
          <a:xfrm>
            <a:off x="1589902" y="4102443"/>
            <a:ext cx="35422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7" name="Rektangel 66">
            <a:extLst>
              <a:ext uri="{FF2B5EF4-FFF2-40B4-BE49-F238E27FC236}">
                <a16:creationId xmlns:a16="http://schemas.microsoft.com/office/drawing/2014/main" id="{01BD55E5-312D-4E53-A496-F808767FC9B2}"/>
              </a:ext>
            </a:extLst>
          </p:cNvPr>
          <p:cNvSpPr/>
          <p:nvPr/>
        </p:nvSpPr>
        <p:spPr>
          <a:xfrm>
            <a:off x="1944129" y="205946"/>
            <a:ext cx="35422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8" name="Rektangel 67">
            <a:extLst>
              <a:ext uri="{FF2B5EF4-FFF2-40B4-BE49-F238E27FC236}">
                <a16:creationId xmlns:a16="http://schemas.microsoft.com/office/drawing/2014/main" id="{1D584534-914F-42FD-A566-12F3367BC861}"/>
              </a:ext>
            </a:extLst>
          </p:cNvPr>
          <p:cNvSpPr/>
          <p:nvPr/>
        </p:nvSpPr>
        <p:spPr>
          <a:xfrm>
            <a:off x="1944129" y="560173"/>
            <a:ext cx="354227" cy="354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9" name="Rektangel 68">
            <a:extLst>
              <a:ext uri="{FF2B5EF4-FFF2-40B4-BE49-F238E27FC236}">
                <a16:creationId xmlns:a16="http://schemas.microsoft.com/office/drawing/2014/main" id="{231961FF-32A2-4B73-8A4C-ABA759EF3B53}"/>
              </a:ext>
            </a:extLst>
          </p:cNvPr>
          <p:cNvSpPr/>
          <p:nvPr/>
        </p:nvSpPr>
        <p:spPr>
          <a:xfrm>
            <a:off x="1944129" y="914400"/>
            <a:ext cx="35422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0" name="Rektangel 69">
            <a:extLst>
              <a:ext uri="{FF2B5EF4-FFF2-40B4-BE49-F238E27FC236}">
                <a16:creationId xmlns:a16="http://schemas.microsoft.com/office/drawing/2014/main" id="{A98DA9B8-8D30-41AA-84EC-67CD9434ACDB}"/>
              </a:ext>
            </a:extLst>
          </p:cNvPr>
          <p:cNvSpPr/>
          <p:nvPr/>
        </p:nvSpPr>
        <p:spPr>
          <a:xfrm>
            <a:off x="1944129" y="1268627"/>
            <a:ext cx="354227" cy="354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1" name="Rektangel 70">
            <a:extLst>
              <a:ext uri="{FF2B5EF4-FFF2-40B4-BE49-F238E27FC236}">
                <a16:creationId xmlns:a16="http://schemas.microsoft.com/office/drawing/2014/main" id="{3C0AACCC-1D65-4C67-9C95-4C228C93E853}"/>
              </a:ext>
            </a:extLst>
          </p:cNvPr>
          <p:cNvSpPr/>
          <p:nvPr/>
        </p:nvSpPr>
        <p:spPr>
          <a:xfrm>
            <a:off x="1944129" y="1622854"/>
            <a:ext cx="35422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2" name="Rektangel 71">
            <a:extLst>
              <a:ext uri="{FF2B5EF4-FFF2-40B4-BE49-F238E27FC236}">
                <a16:creationId xmlns:a16="http://schemas.microsoft.com/office/drawing/2014/main" id="{CC4FC44E-E3B9-4E8D-B5BA-364BCF10ED58}"/>
              </a:ext>
            </a:extLst>
          </p:cNvPr>
          <p:cNvSpPr/>
          <p:nvPr/>
        </p:nvSpPr>
        <p:spPr>
          <a:xfrm>
            <a:off x="1944129" y="1977081"/>
            <a:ext cx="354227" cy="354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3" name="Rektangel 72">
            <a:extLst>
              <a:ext uri="{FF2B5EF4-FFF2-40B4-BE49-F238E27FC236}">
                <a16:creationId xmlns:a16="http://schemas.microsoft.com/office/drawing/2014/main" id="{70D856D7-DA9B-4B78-AF42-B8617EEE8282}"/>
              </a:ext>
            </a:extLst>
          </p:cNvPr>
          <p:cNvSpPr/>
          <p:nvPr/>
        </p:nvSpPr>
        <p:spPr>
          <a:xfrm>
            <a:off x="1944129" y="2331308"/>
            <a:ext cx="35422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4" name="Rektangel 73">
            <a:extLst>
              <a:ext uri="{FF2B5EF4-FFF2-40B4-BE49-F238E27FC236}">
                <a16:creationId xmlns:a16="http://schemas.microsoft.com/office/drawing/2014/main" id="{01153FFE-503D-4EA8-8493-53EF510AEFAF}"/>
              </a:ext>
            </a:extLst>
          </p:cNvPr>
          <p:cNvSpPr/>
          <p:nvPr/>
        </p:nvSpPr>
        <p:spPr>
          <a:xfrm>
            <a:off x="1944129" y="2685535"/>
            <a:ext cx="35422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5" name="Rektangel 74">
            <a:extLst>
              <a:ext uri="{FF2B5EF4-FFF2-40B4-BE49-F238E27FC236}">
                <a16:creationId xmlns:a16="http://schemas.microsoft.com/office/drawing/2014/main" id="{644858F5-7928-4017-8AA6-A9CEA1B8827A}"/>
              </a:ext>
            </a:extLst>
          </p:cNvPr>
          <p:cNvSpPr/>
          <p:nvPr/>
        </p:nvSpPr>
        <p:spPr>
          <a:xfrm>
            <a:off x="1944129" y="3039762"/>
            <a:ext cx="35422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6" name="Rektangel 75">
            <a:extLst>
              <a:ext uri="{FF2B5EF4-FFF2-40B4-BE49-F238E27FC236}">
                <a16:creationId xmlns:a16="http://schemas.microsoft.com/office/drawing/2014/main" id="{353EE1C6-9CB2-43DB-B225-D2ED0BF2051B}"/>
              </a:ext>
            </a:extLst>
          </p:cNvPr>
          <p:cNvSpPr/>
          <p:nvPr/>
        </p:nvSpPr>
        <p:spPr>
          <a:xfrm>
            <a:off x="1944129" y="3393989"/>
            <a:ext cx="35422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7" name="Rektangel 76">
            <a:extLst>
              <a:ext uri="{FF2B5EF4-FFF2-40B4-BE49-F238E27FC236}">
                <a16:creationId xmlns:a16="http://schemas.microsoft.com/office/drawing/2014/main" id="{66DD0437-BC2B-490D-A730-24DE91EE9ED4}"/>
              </a:ext>
            </a:extLst>
          </p:cNvPr>
          <p:cNvSpPr/>
          <p:nvPr/>
        </p:nvSpPr>
        <p:spPr>
          <a:xfrm>
            <a:off x="1944129" y="3748216"/>
            <a:ext cx="35422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8" name="Rektangel 77">
            <a:extLst>
              <a:ext uri="{FF2B5EF4-FFF2-40B4-BE49-F238E27FC236}">
                <a16:creationId xmlns:a16="http://schemas.microsoft.com/office/drawing/2014/main" id="{3E6685C7-4183-41B2-B524-C83453E0DF1C}"/>
              </a:ext>
            </a:extLst>
          </p:cNvPr>
          <p:cNvSpPr/>
          <p:nvPr/>
        </p:nvSpPr>
        <p:spPr>
          <a:xfrm>
            <a:off x="1944129" y="4102443"/>
            <a:ext cx="35422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9" name="Rektangel 78">
            <a:extLst>
              <a:ext uri="{FF2B5EF4-FFF2-40B4-BE49-F238E27FC236}">
                <a16:creationId xmlns:a16="http://schemas.microsoft.com/office/drawing/2014/main" id="{EA020D09-2037-4FE8-87EF-28BE11791BE3}"/>
              </a:ext>
            </a:extLst>
          </p:cNvPr>
          <p:cNvSpPr/>
          <p:nvPr/>
        </p:nvSpPr>
        <p:spPr>
          <a:xfrm>
            <a:off x="2298356" y="205946"/>
            <a:ext cx="35422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0" name="Rektangel 79">
            <a:extLst>
              <a:ext uri="{FF2B5EF4-FFF2-40B4-BE49-F238E27FC236}">
                <a16:creationId xmlns:a16="http://schemas.microsoft.com/office/drawing/2014/main" id="{FE8A54F2-E742-40A4-B70D-A6B69C1898C5}"/>
              </a:ext>
            </a:extLst>
          </p:cNvPr>
          <p:cNvSpPr/>
          <p:nvPr/>
        </p:nvSpPr>
        <p:spPr>
          <a:xfrm>
            <a:off x="2298356" y="560173"/>
            <a:ext cx="354227" cy="354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1" name="Rektangel 80">
            <a:extLst>
              <a:ext uri="{FF2B5EF4-FFF2-40B4-BE49-F238E27FC236}">
                <a16:creationId xmlns:a16="http://schemas.microsoft.com/office/drawing/2014/main" id="{3E226E47-E6C5-4428-BA19-D272A758F4F7}"/>
              </a:ext>
            </a:extLst>
          </p:cNvPr>
          <p:cNvSpPr/>
          <p:nvPr/>
        </p:nvSpPr>
        <p:spPr>
          <a:xfrm>
            <a:off x="2298356" y="914400"/>
            <a:ext cx="35422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2" name="Rektangel 81">
            <a:extLst>
              <a:ext uri="{FF2B5EF4-FFF2-40B4-BE49-F238E27FC236}">
                <a16:creationId xmlns:a16="http://schemas.microsoft.com/office/drawing/2014/main" id="{C84996DF-91EC-45F8-A2A5-6BF26FA41C4C}"/>
              </a:ext>
            </a:extLst>
          </p:cNvPr>
          <p:cNvSpPr/>
          <p:nvPr/>
        </p:nvSpPr>
        <p:spPr>
          <a:xfrm>
            <a:off x="2298356" y="1268627"/>
            <a:ext cx="354227" cy="354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3" name="Rektangel 82">
            <a:extLst>
              <a:ext uri="{FF2B5EF4-FFF2-40B4-BE49-F238E27FC236}">
                <a16:creationId xmlns:a16="http://schemas.microsoft.com/office/drawing/2014/main" id="{11BE6B0E-28C6-4DF6-8C61-C9921467DF22}"/>
              </a:ext>
            </a:extLst>
          </p:cNvPr>
          <p:cNvSpPr/>
          <p:nvPr/>
        </p:nvSpPr>
        <p:spPr>
          <a:xfrm>
            <a:off x="2298356" y="1622854"/>
            <a:ext cx="35422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4" name="Rektangel 83">
            <a:extLst>
              <a:ext uri="{FF2B5EF4-FFF2-40B4-BE49-F238E27FC236}">
                <a16:creationId xmlns:a16="http://schemas.microsoft.com/office/drawing/2014/main" id="{952F3730-6B6B-4072-9C7C-9C9C83874A70}"/>
              </a:ext>
            </a:extLst>
          </p:cNvPr>
          <p:cNvSpPr/>
          <p:nvPr/>
        </p:nvSpPr>
        <p:spPr>
          <a:xfrm>
            <a:off x="2298356" y="1977081"/>
            <a:ext cx="354227" cy="354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5" name="Rektangel 84">
            <a:extLst>
              <a:ext uri="{FF2B5EF4-FFF2-40B4-BE49-F238E27FC236}">
                <a16:creationId xmlns:a16="http://schemas.microsoft.com/office/drawing/2014/main" id="{C37EB4E0-1544-4AB1-8CCA-EF4D84A55776}"/>
              </a:ext>
            </a:extLst>
          </p:cNvPr>
          <p:cNvSpPr/>
          <p:nvPr/>
        </p:nvSpPr>
        <p:spPr>
          <a:xfrm>
            <a:off x="2298356" y="2331308"/>
            <a:ext cx="354227" cy="354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6" name="Rektangel 85">
            <a:extLst>
              <a:ext uri="{FF2B5EF4-FFF2-40B4-BE49-F238E27FC236}">
                <a16:creationId xmlns:a16="http://schemas.microsoft.com/office/drawing/2014/main" id="{9B927BFE-D842-427E-AD21-55F07D8BE546}"/>
              </a:ext>
            </a:extLst>
          </p:cNvPr>
          <p:cNvSpPr/>
          <p:nvPr/>
        </p:nvSpPr>
        <p:spPr>
          <a:xfrm>
            <a:off x="2298356" y="2685535"/>
            <a:ext cx="354227" cy="354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7" name="Rektangel 86">
            <a:extLst>
              <a:ext uri="{FF2B5EF4-FFF2-40B4-BE49-F238E27FC236}">
                <a16:creationId xmlns:a16="http://schemas.microsoft.com/office/drawing/2014/main" id="{56A7056F-DF11-4908-B44F-7051947DD74E}"/>
              </a:ext>
            </a:extLst>
          </p:cNvPr>
          <p:cNvSpPr/>
          <p:nvPr/>
        </p:nvSpPr>
        <p:spPr>
          <a:xfrm>
            <a:off x="2298356" y="3039762"/>
            <a:ext cx="354227" cy="354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8" name="Rektangel 87">
            <a:extLst>
              <a:ext uri="{FF2B5EF4-FFF2-40B4-BE49-F238E27FC236}">
                <a16:creationId xmlns:a16="http://schemas.microsoft.com/office/drawing/2014/main" id="{843B8145-643F-4018-8C36-6F5A0103AD61}"/>
              </a:ext>
            </a:extLst>
          </p:cNvPr>
          <p:cNvSpPr/>
          <p:nvPr/>
        </p:nvSpPr>
        <p:spPr>
          <a:xfrm>
            <a:off x="2298356" y="3393989"/>
            <a:ext cx="354227" cy="354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9" name="Rektangel 88">
            <a:extLst>
              <a:ext uri="{FF2B5EF4-FFF2-40B4-BE49-F238E27FC236}">
                <a16:creationId xmlns:a16="http://schemas.microsoft.com/office/drawing/2014/main" id="{5ECA7696-B6F3-470F-A857-0CCF149BC070}"/>
              </a:ext>
            </a:extLst>
          </p:cNvPr>
          <p:cNvSpPr/>
          <p:nvPr/>
        </p:nvSpPr>
        <p:spPr>
          <a:xfrm>
            <a:off x="2298356" y="3748216"/>
            <a:ext cx="354227" cy="354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0" name="Rektangel 89">
            <a:extLst>
              <a:ext uri="{FF2B5EF4-FFF2-40B4-BE49-F238E27FC236}">
                <a16:creationId xmlns:a16="http://schemas.microsoft.com/office/drawing/2014/main" id="{D6BE9C26-6ECF-4EF1-AC70-2FA4592E00B4}"/>
              </a:ext>
            </a:extLst>
          </p:cNvPr>
          <p:cNvSpPr/>
          <p:nvPr/>
        </p:nvSpPr>
        <p:spPr>
          <a:xfrm>
            <a:off x="2298356" y="4102443"/>
            <a:ext cx="35422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1" name="Rektangel 90">
            <a:extLst>
              <a:ext uri="{FF2B5EF4-FFF2-40B4-BE49-F238E27FC236}">
                <a16:creationId xmlns:a16="http://schemas.microsoft.com/office/drawing/2014/main" id="{596C5892-C620-42D6-960F-EF65A6DC8706}"/>
              </a:ext>
            </a:extLst>
          </p:cNvPr>
          <p:cNvSpPr/>
          <p:nvPr/>
        </p:nvSpPr>
        <p:spPr>
          <a:xfrm>
            <a:off x="2652583" y="205946"/>
            <a:ext cx="35422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2" name="Rektangel 91">
            <a:extLst>
              <a:ext uri="{FF2B5EF4-FFF2-40B4-BE49-F238E27FC236}">
                <a16:creationId xmlns:a16="http://schemas.microsoft.com/office/drawing/2014/main" id="{D7A253B8-9EE0-404D-9550-D6D6C6BC7D0C}"/>
              </a:ext>
            </a:extLst>
          </p:cNvPr>
          <p:cNvSpPr/>
          <p:nvPr/>
        </p:nvSpPr>
        <p:spPr>
          <a:xfrm>
            <a:off x="2652583" y="560173"/>
            <a:ext cx="354227" cy="354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3" name="Rektangel 92">
            <a:extLst>
              <a:ext uri="{FF2B5EF4-FFF2-40B4-BE49-F238E27FC236}">
                <a16:creationId xmlns:a16="http://schemas.microsoft.com/office/drawing/2014/main" id="{4BA20AF5-1ADB-4515-A1F2-72384197E8AA}"/>
              </a:ext>
            </a:extLst>
          </p:cNvPr>
          <p:cNvSpPr/>
          <p:nvPr/>
        </p:nvSpPr>
        <p:spPr>
          <a:xfrm>
            <a:off x="2652583" y="914400"/>
            <a:ext cx="35422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4" name="Rektangel 93">
            <a:extLst>
              <a:ext uri="{FF2B5EF4-FFF2-40B4-BE49-F238E27FC236}">
                <a16:creationId xmlns:a16="http://schemas.microsoft.com/office/drawing/2014/main" id="{993E8DB7-766F-491E-A312-4618F265A099}"/>
              </a:ext>
            </a:extLst>
          </p:cNvPr>
          <p:cNvSpPr/>
          <p:nvPr/>
        </p:nvSpPr>
        <p:spPr>
          <a:xfrm>
            <a:off x="2652583" y="1268627"/>
            <a:ext cx="354227" cy="354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5" name="Rektangel 94">
            <a:extLst>
              <a:ext uri="{FF2B5EF4-FFF2-40B4-BE49-F238E27FC236}">
                <a16:creationId xmlns:a16="http://schemas.microsoft.com/office/drawing/2014/main" id="{DA6F1BF2-75A0-44AF-9C65-53FA4CC8B9ED}"/>
              </a:ext>
            </a:extLst>
          </p:cNvPr>
          <p:cNvSpPr/>
          <p:nvPr/>
        </p:nvSpPr>
        <p:spPr>
          <a:xfrm>
            <a:off x="2652583" y="1622854"/>
            <a:ext cx="35422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6" name="Rektangel 95">
            <a:extLst>
              <a:ext uri="{FF2B5EF4-FFF2-40B4-BE49-F238E27FC236}">
                <a16:creationId xmlns:a16="http://schemas.microsoft.com/office/drawing/2014/main" id="{2ACF463A-7A60-45DF-A2DB-EC1012809330}"/>
              </a:ext>
            </a:extLst>
          </p:cNvPr>
          <p:cNvSpPr/>
          <p:nvPr/>
        </p:nvSpPr>
        <p:spPr>
          <a:xfrm>
            <a:off x="2652583" y="1977081"/>
            <a:ext cx="35422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7" name="Rektangel 96">
            <a:extLst>
              <a:ext uri="{FF2B5EF4-FFF2-40B4-BE49-F238E27FC236}">
                <a16:creationId xmlns:a16="http://schemas.microsoft.com/office/drawing/2014/main" id="{D3721B4E-89D5-45F5-95F9-51B9ABF122E0}"/>
              </a:ext>
            </a:extLst>
          </p:cNvPr>
          <p:cNvSpPr/>
          <p:nvPr/>
        </p:nvSpPr>
        <p:spPr>
          <a:xfrm>
            <a:off x="2652583" y="2331308"/>
            <a:ext cx="35422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8" name="Rektangel 97">
            <a:extLst>
              <a:ext uri="{FF2B5EF4-FFF2-40B4-BE49-F238E27FC236}">
                <a16:creationId xmlns:a16="http://schemas.microsoft.com/office/drawing/2014/main" id="{E9F767AF-099C-4A15-9BDB-79ECDC49AB90}"/>
              </a:ext>
            </a:extLst>
          </p:cNvPr>
          <p:cNvSpPr/>
          <p:nvPr/>
        </p:nvSpPr>
        <p:spPr>
          <a:xfrm>
            <a:off x="2652583" y="2685535"/>
            <a:ext cx="35422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9" name="Rektangel 98">
            <a:extLst>
              <a:ext uri="{FF2B5EF4-FFF2-40B4-BE49-F238E27FC236}">
                <a16:creationId xmlns:a16="http://schemas.microsoft.com/office/drawing/2014/main" id="{224F266A-D9FA-4481-ADE9-A111133938CE}"/>
              </a:ext>
            </a:extLst>
          </p:cNvPr>
          <p:cNvSpPr/>
          <p:nvPr/>
        </p:nvSpPr>
        <p:spPr>
          <a:xfrm>
            <a:off x="2652583" y="3039762"/>
            <a:ext cx="35422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0" name="Rektangel 99">
            <a:extLst>
              <a:ext uri="{FF2B5EF4-FFF2-40B4-BE49-F238E27FC236}">
                <a16:creationId xmlns:a16="http://schemas.microsoft.com/office/drawing/2014/main" id="{081D9373-5FAA-4F0A-ACBF-5724B4D6CB24}"/>
              </a:ext>
            </a:extLst>
          </p:cNvPr>
          <p:cNvSpPr/>
          <p:nvPr/>
        </p:nvSpPr>
        <p:spPr>
          <a:xfrm>
            <a:off x="2652583" y="3393989"/>
            <a:ext cx="35422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1" name="Rektangel 100">
            <a:extLst>
              <a:ext uri="{FF2B5EF4-FFF2-40B4-BE49-F238E27FC236}">
                <a16:creationId xmlns:a16="http://schemas.microsoft.com/office/drawing/2014/main" id="{B2753100-8643-4812-9600-89F532D48709}"/>
              </a:ext>
            </a:extLst>
          </p:cNvPr>
          <p:cNvSpPr/>
          <p:nvPr/>
        </p:nvSpPr>
        <p:spPr>
          <a:xfrm>
            <a:off x="2652583" y="3748216"/>
            <a:ext cx="354227" cy="354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2" name="Rektangel 101">
            <a:extLst>
              <a:ext uri="{FF2B5EF4-FFF2-40B4-BE49-F238E27FC236}">
                <a16:creationId xmlns:a16="http://schemas.microsoft.com/office/drawing/2014/main" id="{0E475A79-B9AB-4318-B75C-E27246113585}"/>
              </a:ext>
            </a:extLst>
          </p:cNvPr>
          <p:cNvSpPr/>
          <p:nvPr/>
        </p:nvSpPr>
        <p:spPr>
          <a:xfrm>
            <a:off x="2652583" y="4102443"/>
            <a:ext cx="35422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3" name="Rektangel 102">
            <a:extLst>
              <a:ext uri="{FF2B5EF4-FFF2-40B4-BE49-F238E27FC236}">
                <a16:creationId xmlns:a16="http://schemas.microsoft.com/office/drawing/2014/main" id="{6444FE40-F91A-4FD1-B904-EFB04896203B}"/>
              </a:ext>
            </a:extLst>
          </p:cNvPr>
          <p:cNvSpPr/>
          <p:nvPr/>
        </p:nvSpPr>
        <p:spPr>
          <a:xfrm>
            <a:off x="3006810" y="205946"/>
            <a:ext cx="35422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4" name="Rektangel 103">
            <a:extLst>
              <a:ext uri="{FF2B5EF4-FFF2-40B4-BE49-F238E27FC236}">
                <a16:creationId xmlns:a16="http://schemas.microsoft.com/office/drawing/2014/main" id="{5B7DD00F-D035-4316-A28A-BD1FEEA88CA9}"/>
              </a:ext>
            </a:extLst>
          </p:cNvPr>
          <p:cNvSpPr/>
          <p:nvPr/>
        </p:nvSpPr>
        <p:spPr>
          <a:xfrm>
            <a:off x="3006810" y="560173"/>
            <a:ext cx="354227" cy="354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5" name="Rektangel 104">
            <a:extLst>
              <a:ext uri="{FF2B5EF4-FFF2-40B4-BE49-F238E27FC236}">
                <a16:creationId xmlns:a16="http://schemas.microsoft.com/office/drawing/2014/main" id="{D10FE9B7-6602-4CB1-94B1-83E86D15FC23}"/>
              </a:ext>
            </a:extLst>
          </p:cNvPr>
          <p:cNvSpPr/>
          <p:nvPr/>
        </p:nvSpPr>
        <p:spPr>
          <a:xfrm>
            <a:off x="3006810" y="914400"/>
            <a:ext cx="35422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6" name="Rektangel 105">
            <a:extLst>
              <a:ext uri="{FF2B5EF4-FFF2-40B4-BE49-F238E27FC236}">
                <a16:creationId xmlns:a16="http://schemas.microsoft.com/office/drawing/2014/main" id="{74A2E9B4-0CBA-4342-94DF-D2A3930539BE}"/>
              </a:ext>
            </a:extLst>
          </p:cNvPr>
          <p:cNvSpPr/>
          <p:nvPr/>
        </p:nvSpPr>
        <p:spPr>
          <a:xfrm>
            <a:off x="3006810" y="1268627"/>
            <a:ext cx="354227" cy="354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7" name="Rektangel 106">
            <a:extLst>
              <a:ext uri="{FF2B5EF4-FFF2-40B4-BE49-F238E27FC236}">
                <a16:creationId xmlns:a16="http://schemas.microsoft.com/office/drawing/2014/main" id="{7A4A692A-00A0-4D74-94EC-E74829416940}"/>
              </a:ext>
            </a:extLst>
          </p:cNvPr>
          <p:cNvSpPr/>
          <p:nvPr/>
        </p:nvSpPr>
        <p:spPr>
          <a:xfrm>
            <a:off x="3006810" y="1622854"/>
            <a:ext cx="354227" cy="354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8" name="Rektangel 107">
            <a:extLst>
              <a:ext uri="{FF2B5EF4-FFF2-40B4-BE49-F238E27FC236}">
                <a16:creationId xmlns:a16="http://schemas.microsoft.com/office/drawing/2014/main" id="{4DBB868A-A13C-4987-9228-90E502E32AB9}"/>
              </a:ext>
            </a:extLst>
          </p:cNvPr>
          <p:cNvSpPr/>
          <p:nvPr/>
        </p:nvSpPr>
        <p:spPr>
          <a:xfrm>
            <a:off x="3006810" y="1977081"/>
            <a:ext cx="354227" cy="354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9" name="Rektangel 108">
            <a:extLst>
              <a:ext uri="{FF2B5EF4-FFF2-40B4-BE49-F238E27FC236}">
                <a16:creationId xmlns:a16="http://schemas.microsoft.com/office/drawing/2014/main" id="{4D5A88B9-2B19-4FBE-82EC-08AD71C05357}"/>
              </a:ext>
            </a:extLst>
          </p:cNvPr>
          <p:cNvSpPr/>
          <p:nvPr/>
        </p:nvSpPr>
        <p:spPr>
          <a:xfrm>
            <a:off x="3006810" y="2331308"/>
            <a:ext cx="354227" cy="354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0" name="Rektangel 109">
            <a:extLst>
              <a:ext uri="{FF2B5EF4-FFF2-40B4-BE49-F238E27FC236}">
                <a16:creationId xmlns:a16="http://schemas.microsoft.com/office/drawing/2014/main" id="{26963E9E-69C7-4F41-BB83-ADC5BE403397}"/>
              </a:ext>
            </a:extLst>
          </p:cNvPr>
          <p:cNvSpPr/>
          <p:nvPr/>
        </p:nvSpPr>
        <p:spPr>
          <a:xfrm>
            <a:off x="3006810" y="2685535"/>
            <a:ext cx="354227" cy="354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1" name="Rektangel 110">
            <a:extLst>
              <a:ext uri="{FF2B5EF4-FFF2-40B4-BE49-F238E27FC236}">
                <a16:creationId xmlns:a16="http://schemas.microsoft.com/office/drawing/2014/main" id="{D0EBB6C7-D064-4EB3-9D64-4C8EAD5EC75C}"/>
              </a:ext>
            </a:extLst>
          </p:cNvPr>
          <p:cNvSpPr/>
          <p:nvPr/>
        </p:nvSpPr>
        <p:spPr>
          <a:xfrm>
            <a:off x="3006810" y="3039762"/>
            <a:ext cx="354227" cy="354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2" name="Rektangel 111">
            <a:extLst>
              <a:ext uri="{FF2B5EF4-FFF2-40B4-BE49-F238E27FC236}">
                <a16:creationId xmlns:a16="http://schemas.microsoft.com/office/drawing/2014/main" id="{AADE9A47-9D05-4842-884C-B9486C3ECCFD}"/>
              </a:ext>
            </a:extLst>
          </p:cNvPr>
          <p:cNvSpPr/>
          <p:nvPr/>
        </p:nvSpPr>
        <p:spPr>
          <a:xfrm>
            <a:off x="3006810" y="3393989"/>
            <a:ext cx="35422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3" name="Rektangel 112">
            <a:extLst>
              <a:ext uri="{FF2B5EF4-FFF2-40B4-BE49-F238E27FC236}">
                <a16:creationId xmlns:a16="http://schemas.microsoft.com/office/drawing/2014/main" id="{EF994DE3-597E-43B2-8FF7-555DE2064BD2}"/>
              </a:ext>
            </a:extLst>
          </p:cNvPr>
          <p:cNvSpPr/>
          <p:nvPr/>
        </p:nvSpPr>
        <p:spPr>
          <a:xfrm>
            <a:off x="3006810" y="3748216"/>
            <a:ext cx="354227" cy="354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4" name="Rektangel 113">
            <a:extLst>
              <a:ext uri="{FF2B5EF4-FFF2-40B4-BE49-F238E27FC236}">
                <a16:creationId xmlns:a16="http://schemas.microsoft.com/office/drawing/2014/main" id="{575CD8C8-BBBF-49C5-8E23-09E9A46FE63C}"/>
              </a:ext>
            </a:extLst>
          </p:cNvPr>
          <p:cNvSpPr/>
          <p:nvPr/>
        </p:nvSpPr>
        <p:spPr>
          <a:xfrm>
            <a:off x="3006810" y="4102443"/>
            <a:ext cx="35422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5" name="Rektangel 114">
            <a:extLst>
              <a:ext uri="{FF2B5EF4-FFF2-40B4-BE49-F238E27FC236}">
                <a16:creationId xmlns:a16="http://schemas.microsoft.com/office/drawing/2014/main" id="{1DC8C37F-B959-48FE-9D21-6478F7F69B60}"/>
              </a:ext>
            </a:extLst>
          </p:cNvPr>
          <p:cNvSpPr/>
          <p:nvPr/>
        </p:nvSpPr>
        <p:spPr>
          <a:xfrm>
            <a:off x="3361037" y="205946"/>
            <a:ext cx="35422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6" name="Rektangel 115">
            <a:extLst>
              <a:ext uri="{FF2B5EF4-FFF2-40B4-BE49-F238E27FC236}">
                <a16:creationId xmlns:a16="http://schemas.microsoft.com/office/drawing/2014/main" id="{A615D076-63C6-44D9-9546-748889955E62}"/>
              </a:ext>
            </a:extLst>
          </p:cNvPr>
          <p:cNvSpPr/>
          <p:nvPr/>
        </p:nvSpPr>
        <p:spPr>
          <a:xfrm>
            <a:off x="3361037" y="560173"/>
            <a:ext cx="354227" cy="354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7" name="Rektangel 116">
            <a:extLst>
              <a:ext uri="{FF2B5EF4-FFF2-40B4-BE49-F238E27FC236}">
                <a16:creationId xmlns:a16="http://schemas.microsoft.com/office/drawing/2014/main" id="{FE909C9A-EA76-491B-BF12-B6E35D274DCA}"/>
              </a:ext>
            </a:extLst>
          </p:cNvPr>
          <p:cNvSpPr/>
          <p:nvPr/>
        </p:nvSpPr>
        <p:spPr>
          <a:xfrm>
            <a:off x="3361037" y="914400"/>
            <a:ext cx="35422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8" name="Rektangel 117">
            <a:extLst>
              <a:ext uri="{FF2B5EF4-FFF2-40B4-BE49-F238E27FC236}">
                <a16:creationId xmlns:a16="http://schemas.microsoft.com/office/drawing/2014/main" id="{BE0AC808-7A2B-40EB-96F8-0AD6C5FCA966}"/>
              </a:ext>
            </a:extLst>
          </p:cNvPr>
          <p:cNvSpPr/>
          <p:nvPr/>
        </p:nvSpPr>
        <p:spPr>
          <a:xfrm>
            <a:off x="3361037" y="1268627"/>
            <a:ext cx="35422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9" name="Rektangel 118">
            <a:extLst>
              <a:ext uri="{FF2B5EF4-FFF2-40B4-BE49-F238E27FC236}">
                <a16:creationId xmlns:a16="http://schemas.microsoft.com/office/drawing/2014/main" id="{F3E1DC43-4247-4236-AAB5-6C85982FDD81}"/>
              </a:ext>
            </a:extLst>
          </p:cNvPr>
          <p:cNvSpPr/>
          <p:nvPr/>
        </p:nvSpPr>
        <p:spPr>
          <a:xfrm>
            <a:off x="3361037" y="1622854"/>
            <a:ext cx="35422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0" name="Rektangel 119">
            <a:extLst>
              <a:ext uri="{FF2B5EF4-FFF2-40B4-BE49-F238E27FC236}">
                <a16:creationId xmlns:a16="http://schemas.microsoft.com/office/drawing/2014/main" id="{2AF8E3A7-6BEF-4AD1-A8CA-AD04D2A96D1C}"/>
              </a:ext>
            </a:extLst>
          </p:cNvPr>
          <p:cNvSpPr/>
          <p:nvPr/>
        </p:nvSpPr>
        <p:spPr>
          <a:xfrm>
            <a:off x="3361037" y="1977081"/>
            <a:ext cx="35422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1" name="Rektangel 120">
            <a:extLst>
              <a:ext uri="{FF2B5EF4-FFF2-40B4-BE49-F238E27FC236}">
                <a16:creationId xmlns:a16="http://schemas.microsoft.com/office/drawing/2014/main" id="{6FD3CCCB-B93A-45A3-BEA8-95B0B6579E18}"/>
              </a:ext>
            </a:extLst>
          </p:cNvPr>
          <p:cNvSpPr/>
          <p:nvPr/>
        </p:nvSpPr>
        <p:spPr>
          <a:xfrm>
            <a:off x="3361037" y="2331308"/>
            <a:ext cx="35422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2" name="Rektangel 121">
            <a:extLst>
              <a:ext uri="{FF2B5EF4-FFF2-40B4-BE49-F238E27FC236}">
                <a16:creationId xmlns:a16="http://schemas.microsoft.com/office/drawing/2014/main" id="{AB0B96F6-6033-4235-95DB-16E585CC887F}"/>
              </a:ext>
            </a:extLst>
          </p:cNvPr>
          <p:cNvSpPr/>
          <p:nvPr/>
        </p:nvSpPr>
        <p:spPr>
          <a:xfrm>
            <a:off x="3361037" y="2685535"/>
            <a:ext cx="35422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3" name="Rektangel 122">
            <a:extLst>
              <a:ext uri="{FF2B5EF4-FFF2-40B4-BE49-F238E27FC236}">
                <a16:creationId xmlns:a16="http://schemas.microsoft.com/office/drawing/2014/main" id="{A3425EA9-AEF4-4C3C-BC20-F566E24B5450}"/>
              </a:ext>
            </a:extLst>
          </p:cNvPr>
          <p:cNvSpPr/>
          <p:nvPr/>
        </p:nvSpPr>
        <p:spPr>
          <a:xfrm>
            <a:off x="3361037" y="3039762"/>
            <a:ext cx="354227" cy="354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4" name="Rektangel 123">
            <a:extLst>
              <a:ext uri="{FF2B5EF4-FFF2-40B4-BE49-F238E27FC236}">
                <a16:creationId xmlns:a16="http://schemas.microsoft.com/office/drawing/2014/main" id="{A49FC714-F8F5-4F12-93C5-A25DC812DBA4}"/>
              </a:ext>
            </a:extLst>
          </p:cNvPr>
          <p:cNvSpPr/>
          <p:nvPr/>
        </p:nvSpPr>
        <p:spPr>
          <a:xfrm>
            <a:off x="3361037" y="3393989"/>
            <a:ext cx="35422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5" name="Rektangel 124">
            <a:extLst>
              <a:ext uri="{FF2B5EF4-FFF2-40B4-BE49-F238E27FC236}">
                <a16:creationId xmlns:a16="http://schemas.microsoft.com/office/drawing/2014/main" id="{FC4B990A-DA60-4D6C-B91A-FF2EBFBA27F8}"/>
              </a:ext>
            </a:extLst>
          </p:cNvPr>
          <p:cNvSpPr/>
          <p:nvPr/>
        </p:nvSpPr>
        <p:spPr>
          <a:xfrm>
            <a:off x="3361037" y="3748216"/>
            <a:ext cx="354227" cy="354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6" name="Rektangel 125">
            <a:extLst>
              <a:ext uri="{FF2B5EF4-FFF2-40B4-BE49-F238E27FC236}">
                <a16:creationId xmlns:a16="http://schemas.microsoft.com/office/drawing/2014/main" id="{3B8D7A4D-D38F-4E5D-94D1-7D26BE0FB20B}"/>
              </a:ext>
            </a:extLst>
          </p:cNvPr>
          <p:cNvSpPr/>
          <p:nvPr/>
        </p:nvSpPr>
        <p:spPr>
          <a:xfrm>
            <a:off x="3361037" y="4102443"/>
            <a:ext cx="35422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7" name="Rektangel 126">
            <a:extLst>
              <a:ext uri="{FF2B5EF4-FFF2-40B4-BE49-F238E27FC236}">
                <a16:creationId xmlns:a16="http://schemas.microsoft.com/office/drawing/2014/main" id="{354A07FE-5220-4886-970F-5A3B7DC1AC7C}"/>
              </a:ext>
            </a:extLst>
          </p:cNvPr>
          <p:cNvSpPr/>
          <p:nvPr/>
        </p:nvSpPr>
        <p:spPr>
          <a:xfrm>
            <a:off x="3715264" y="205946"/>
            <a:ext cx="35422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8" name="Rektangel 127">
            <a:extLst>
              <a:ext uri="{FF2B5EF4-FFF2-40B4-BE49-F238E27FC236}">
                <a16:creationId xmlns:a16="http://schemas.microsoft.com/office/drawing/2014/main" id="{F1C60CD5-8EDD-4253-87DE-E7593773C78C}"/>
              </a:ext>
            </a:extLst>
          </p:cNvPr>
          <p:cNvSpPr/>
          <p:nvPr/>
        </p:nvSpPr>
        <p:spPr>
          <a:xfrm>
            <a:off x="3715264" y="560173"/>
            <a:ext cx="354227" cy="354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9" name="Rektangel 128">
            <a:extLst>
              <a:ext uri="{FF2B5EF4-FFF2-40B4-BE49-F238E27FC236}">
                <a16:creationId xmlns:a16="http://schemas.microsoft.com/office/drawing/2014/main" id="{8031CBA7-34E9-42A7-8710-6DC14376B6AA}"/>
              </a:ext>
            </a:extLst>
          </p:cNvPr>
          <p:cNvSpPr/>
          <p:nvPr/>
        </p:nvSpPr>
        <p:spPr>
          <a:xfrm>
            <a:off x="3715264" y="914400"/>
            <a:ext cx="354227" cy="354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0" name="Rektangel 129">
            <a:extLst>
              <a:ext uri="{FF2B5EF4-FFF2-40B4-BE49-F238E27FC236}">
                <a16:creationId xmlns:a16="http://schemas.microsoft.com/office/drawing/2014/main" id="{EB8EB08B-B24D-4F15-A755-124DB2AE026D}"/>
              </a:ext>
            </a:extLst>
          </p:cNvPr>
          <p:cNvSpPr/>
          <p:nvPr/>
        </p:nvSpPr>
        <p:spPr>
          <a:xfrm>
            <a:off x="3715264" y="1268627"/>
            <a:ext cx="354227" cy="354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1" name="Rektangel 130">
            <a:extLst>
              <a:ext uri="{FF2B5EF4-FFF2-40B4-BE49-F238E27FC236}">
                <a16:creationId xmlns:a16="http://schemas.microsoft.com/office/drawing/2014/main" id="{2AF5FB65-5A59-448D-A3DE-B251454D417E}"/>
              </a:ext>
            </a:extLst>
          </p:cNvPr>
          <p:cNvSpPr/>
          <p:nvPr/>
        </p:nvSpPr>
        <p:spPr>
          <a:xfrm>
            <a:off x="3715264" y="1622854"/>
            <a:ext cx="354227" cy="354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2" name="Rektangel 131">
            <a:extLst>
              <a:ext uri="{FF2B5EF4-FFF2-40B4-BE49-F238E27FC236}">
                <a16:creationId xmlns:a16="http://schemas.microsoft.com/office/drawing/2014/main" id="{19923E0A-7A1A-42C4-9265-B553A92AA686}"/>
              </a:ext>
            </a:extLst>
          </p:cNvPr>
          <p:cNvSpPr/>
          <p:nvPr/>
        </p:nvSpPr>
        <p:spPr>
          <a:xfrm>
            <a:off x="3715264" y="1977081"/>
            <a:ext cx="354227" cy="354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3" name="Rektangel 132">
            <a:extLst>
              <a:ext uri="{FF2B5EF4-FFF2-40B4-BE49-F238E27FC236}">
                <a16:creationId xmlns:a16="http://schemas.microsoft.com/office/drawing/2014/main" id="{B856A78F-C492-412F-BE1F-ED7315808098}"/>
              </a:ext>
            </a:extLst>
          </p:cNvPr>
          <p:cNvSpPr/>
          <p:nvPr/>
        </p:nvSpPr>
        <p:spPr>
          <a:xfrm>
            <a:off x="3715264" y="2331308"/>
            <a:ext cx="354227" cy="354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4" name="Rektangel 133">
            <a:extLst>
              <a:ext uri="{FF2B5EF4-FFF2-40B4-BE49-F238E27FC236}">
                <a16:creationId xmlns:a16="http://schemas.microsoft.com/office/drawing/2014/main" id="{82C0B0E5-76E7-4641-B645-FCF646555F48}"/>
              </a:ext>
            </a:extLst>
          </p:cNvPr>
          <p:cNvSpPr/>
          <p:nvPr/>
        </p:nvSpPr>
        <p:spPr>
          <a:xfrm>
            <a:off x="3715264" y="2685535"/>
            <a:ext cx="354227" cy="354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5" name="Rektangel 134">
            <a:extLst>
              <a:ext uri="{FF2B5EF4-FFF2-40B4-BE49-F238E27FC236}">
                <a16:creationId xmlns:a16="http://schemas.microsoft.com/office/drawing/2014/main" id="{C515E6F5-8CE3-4552-8B00-62B210D0F3FF}"/>
              </a:ext>
            </a:extLst>
          </p:cNvPr>
          <p:cNvSpPr/>
          <p:nvPr/>
        </p:nvSpPr>
        <p:spPr>
          <a:xfrm>
            <a:off x="3715264" y="3039762"/>
            <a:ext cx="354227" cy="354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6" name="Rektangel 135">
            <a:extLst>
              <a:ext uri="{FF2B5EF4-FFF2-40B4-BE49-F238E27FC236}">
                <a16:creationId xmlns:a16="http://schemas.microsoft.com/office/drawing/2014/main" id="{484679DF-BB12-4042-9CEE-31805C910C52}"/>
              </a:ext>
            </a:extLst>
          </p:cNvPr>
          <p:cNvSpPr/>
          <p:nvPr/>
        </p:nvSpPr>
        <p:spPr>
          <a:xfrm>
            <a:off x="3715264" y="3393989"/>
            <a:ext cx="35422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7" name="Rektangel 136">
            <a:extLst>
              <a:ext uri="{FF2B5EF4-FFF2-40B4-BE49-F238E27FC236}">
                <a16:creationId xmlns:a16="http://schemas.microsoft.com/office/drawing/2014/main" id="{5ADFBA03-7CAF-4711-9D4B-40E644F1AD3B}"/>
              </a:ext>
            </a:extLst>
          </p:cNvPr>
          <p:cNvSpPr/>
          <p:nvPr/>
        </p:nvSpPr>
        <p:spPr>
          <a:xfrm>
            <a:off x="3715264" y="3748216"/>
            <a:ext cx="354227" cy="354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8" name="Rektangel 137">
            <a:extLst>
              <a:ext uri="{FF2B5EF4-FFF2-40B4-BE49-F238E27FC236}">
                <a16:creationId xmlns:a16="http://schemas.microsoft.com/office/drawing/2014/main" id="{610A867C-71B4-4275-8C84-86EF16661328}"/>
              </a:ext>
            </a:extLst>
          </p:cNvPr>
          <p:cNvSpPr/>
          <p:nvPr/>
        </p:nvSpPr>
        <p:spPr>
          <a:xfrm>
            <a:off x="3715264" y="4102443"/>
            <a:ext cx="35422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9" name="Rektangel 138">
            <a:extLst>
              <a:ext uri="{FF2B5EF4-FFF2-40B4-BE49-F238E27FC236}">
                <a16:creationId xmlns:a16="http://schemas.microsoft.com/office/drawing/2014/main" id="{9C761D70-9EA5-4CA8-883D-4B653B99B05C}"/>
              </a:ext>
            </a:extLst>
          </p:cNvPr>
          <p:cNvSpPr/>
          <p:nvPr/>
        </p:nvSpPr>
        <p:spPr>
          <a:xfrm>
            <a:off x="4069491" y="205946"/>
            <a:ext cx="35422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0" name="Rektangel 139">
            <a:extLst>
              <a:ext uri="{FF2B5EF4-FFF2-40B4-BE49-F238E27FC236}">
                <a16:creationId xmlns:a16="http://schemas.microsoft.com/office/drawing/2014/main" id="{8F7271A0-5FA0-4844-9D82-74B3400B1CF5}"/>
              </a:ext>
            </a:extLst>
          </p:cNvPr>
          <p:cNvSpPr/>
          <p:nvPr/>
        </p:nvSpPr>
        <p:spPr>
          <a:xfrm>
            <a:off x="4069491" y="560173"/>
            <a:ext cx="35422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1" name="Rektangel 140">
            <a:extLst>
              <a:ext uri="{FF2B5EF4-FFF2-40B4-BE49-F238E27FC236}">
                <a16:creationId xmlns:a16="http://schemas.microsoft.com/office/drawing/2014/main" id="{04CDB71F-5E44-4585-B440-58AC6E45A726}"/>
              </a:ext>
            </a:extLst>
          </p:cNvPr>
          <p:cNvSpPr/>
          <p:nvPr/>
        </p:nvSpPr>
        <p:spPr>
          <a:xfrm>
            <a:off x="4069491" y="914400"/>
            <a:ext cx="35422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2" name="Rektangel 141">
            <a:extLst>
              <a:ext uri="{FF2B5EF4-FFF2-40B4-BE49-F238E27FC236}">
                <a16:creationId xmlns:a16="http://schemas.microsoft.com/office/drawing/2014/main" id="{DA4ECF34-5100-467D-AC62-A6F2571ABB75}"/>
              </a:ext>
            </a:extLst>
          </p:cNvPr>
          <p:cNvSpPr/>
          <p:nvPr/>
        </p:nvSpPr>
        <p:spPr>
          <a:xfrm>
            <a:off x="4069491" y="1268627"/>
            <a:ext cx="35422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3" name="Rektangel 142">
            <a:extLst>
              <a:ext uri="{FF2B5EF4-FFF2-40B4-BE49-F238E27FC236}">
                <a16:creationId xmlns:a16="http://schemas.microsoft.com/office/drawing/2014/main" id="{4F9455E8-CD76-441E-BFB1-EBC899F62605}"/>
              </a:ext>
            </a:extLst>
          </p:cNvPr>
          <p:cNvSpPr/>
          <p:nvPr/>
        </p:nvSpPr>
        <p:spPr>
          <a:xfrm>
            <a:off x="4069491" y="1622854"/>
            <a:ext cx="35422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4" name="Rektangel 143">
            <a:extLst>
              <a:ext uri="{FF2B5EF4-FFF2-40B4-BE49-F238E27FC236}">
                <a16:creationId xmlns:a16="http://schemas.microsoft.com/office/drawing/2014/main" id="{BC4A1FAC-A465-4CBD-AD13-DADA64DBDD7F}"/>
              </a:ext>
            </a:extLst>
          </p:cNvPr>
          <p:cNvSpPr/>
          <p:nvPr/>
        </p:nvSpPr>
        <p:spPr>
          <a:xfrm>
            <a:off x="4069491" y="1977081"/>
            <a:ext cx="35422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5" name="Rektangel 144">
            <a:extLst>
              <a:ext uri="{FF2B5EF4-FFF2-40B4-BE49-F238E27FC236}">
                <a16:creationId xmlns:a16="http://schemas.microsoft.com/office/drawing/2014/main" id="{3DDA2BCF-B3D0-458B-9533-1320539A6BD8}"/>
              </a:ext>
            </a:extLst>
          </p:cNvPr>
          <p:cNvSpPr/>
          <p:nvPr/>
        </p:nvSpPr>
        <p:spPr>
          <a:xfrm>
            <a:off x="4069491" y="2331308"/>
            <a:ext cx="35422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6" name="Rektangel 145">
            <a:extLst>
              <a:ext uri="{FF2B5EF4-FFF2-40B4-BE49-F238E27FC236}">
                <a16:creationId xmlns:a16="http://schemas.microsoft.com/office/drawing/2014/main" id="{9B1B3DB6-F835-4FE2-A9D6-22CD5437BCCA}"/>
              </a:ext>
            </a:extLst>
          </p:cNvPr>
          <p:cNvSpPr/>
          <p:nvPr/>
        </p:nvSpPr>
        <p:spPr>
          <a:xfrm>
            <a:off x="4069491" y="2685535"/>
            <a:ext cx="35422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7" name="Rektangel 146">
            <a:extLst>
              <a:ext uri="{FF2B5EF4-FFF2-40B4-BE49-F238E27FC236}">
                <a16:creationId xmlns:a16="http://schemas.microsoft.com/office/drawing/2014/main" id="{C6D57215-A516-4C77-AF81-962181A8FADD}"/>
              </a:ext>
            </a:extLst>
          </p:cNvPr>
          <p:cNvSpPr/>
          <p:nvPr/>
        </p:nvSpPr>
        <p:spPr>
          <a:xfrm>
            <a:off x="4069491" y="3039762"/>
            <a:ext cx="35422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8" name="Rektangel 147">
            <a:extLst>
              <a:ext uri="{FF2B5EF4-FFF2-40B4-BE49-F238E27FC236}">
                <a16:creationId xmlns:a16="http://schemas.microsoft.com/office/drawing/2014/main" id="{9270DA0D-0F58-4AA3-8CEF-D904671AF923}"/>
              </a:ext>
            </a:extLst>
          </p:cNvPr>
          <p:cNvSpPr/>
          <p:nvPr/>
        </p:nvSpPr>
        <p:spPr>
          <a:xfrm>
            <a:off x="4069491" y="3393989"/>
            <a:ext cx="35422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9" name="Rektangel 148">
            <a:extLst>
              <a:ext uri="{FF2B5EF4-FFF2-40B4-BE49-F238E27FC236}">
                <a16:creationId xmlns:a16="http://schemas.microsoft.com/office/drawing/2014/main" id="{456FB4E4-6B37-4537-AD5B-5128F839248D}"/>
              </a:ext>
            </a:extLst>
          </p:cNvPr>
          <p:cNvSpPr/>
          <p:nvPr/>
        </p:nvSpPr>
        <p:spPr>
          <a:xfrm>
            <a:off x="4069491" y="3748216"/>
            <a:ext cx="354227" cy="35422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0" name="Rektangel 149">
            <a:extLst>
              <a:ext uri="{FF2B5EF4-FFF2-40B4-BE49-F238E27FC236}">
                <a16:creationId xmlns:a16="http://schemas.microsoft.com/office/drawing/2014/main" id="{FAB21D00-24DE-480A-887F-34764B7BEF51}"/>
              </a:ext>
            </a:extLst>
          </p:cNvPr>
          <p:cNvSpPr/>
          <p:nvPr/>
        </p:nvSpPr>
        <p:spPr>
          <a:xfrm>
            <a:off x="4069491" y="4102443"/>
            <a:ext cx="35422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45965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Daniel Guldberg Hansen</dc:creator>
  <cp:lastModifiedBy>Daniel Guldberg Hansen</cp:lastModifiedBy>
  <cp:revision>1</cp:revision>
  <dcterms:created xsi:type="dcterms:W3CDTF">2021-10-18T16:09:39Z</dcterms:created>
  <dcterms:modified xsi:type="dcterms:W3CDTF">2021-10-18T19:16:43Z</dcterms:modified>
</cp:coreProperties>
</file>