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3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5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2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8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0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8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8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7ADD-B3F3-4154-9E7E-901948987F2A}" type="datetimeFigureOut">
              <a:rPr lang="en-US" smtClean="0"/>
              <a:t>2018-11-26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6A8B31-E5DA-4BD6-94BC-5776E574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0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9979-7F07-4F8B-871E-02191F965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93EB7-9858-4FD8-9C90-CA4D28896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Ghazvini</a:t>
            </a:r>
          </a:p>
        </p:txBody>
      </p:sp>
    </p:spTree>
    <p:extLst>
      <p:ext uri="{BB962C8B-B14F-4D97-AF65-F5344CB8AC3E}">
        <p14:creationId xmlns:p14="http://schemas.microsoft.com/office/powerpoint/2010/main" val="28620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56C2-E99A-46DE-A41D-F2C0FC98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F63F-42DF-48C8-B820-1C94B48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9962-50C6-4980-830E-88A3D2A0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77426"/>
            <a:ext cx="9603275" cy="1049235"/>
          </a:xfrm>
        </p:spPr>
        <p:txBody>
          <a:bodyPr/>
          <a:lstStyle/>
          <a:p>
            <a:r>
              <a:rPr lang="en-US" dirty="0"/>
              <a:t>Dataset: Cornell movie-dialogs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2F77-65E1-4E01-A763-B8E9F8AA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220, 579 conversational exchanges between 10,292 pairs of movie characters</a:t>
            </a:r>
          </a:p>
        </p:txBody>
      </p:sp>
    </p:spTree>
    <p:extLst>
      <p:ext uri="{BB962C8B-B14F-4D97-AF65-F5344CB8AC3E}">
        <p14:creationId xmlns:p14="http://schemas.microsoft.com/office/powerpoint/2010/main" val="161586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DBB2-900E-45D5-8796-7E28569D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9008"/>
            <a:ext cx="9603275" cy="1049235"/>
          </a:xfrm>
        </p:spPr>
        <p:txBody>
          <a:bodyPr/>
          <a:lstStyle/>
          <a:p>
            <a:r>
              <a:rPr lang="en-US" dirty="0"/>
              <a:t>Levenshtein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444A-E745-4047-9B46-E18C0FF2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180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21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Chatbot</vt:lpstr>
      <vt:lpstr>PowerPoint Presentation</vt:lpstr>
      <vt:lpstr>Dataset: Cornell movie-dialogs corpus</vt:lpstr>
      <vt:lpstr>Levenshtein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Dan Gaz</dc:creator>
  <cp:lastModifiedBy>Dan Gaz</cp:lastModifiedBy>
  <cp:revision>3</cp:revision>
  <dcterms:created xsi:type="dcterms:W3CDTF">2018-11-27T00:50:47Z</dcterms:created>
  <dcterms:modified xsi:type="dcterms:W3CDTF">2018-11-27T01:05:01Z</dcterms:modified>
</cp:coreProperties>
</file>