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AC8A9F-214C-46B4-A5C0-6E12ED678D38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11/28/18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6889D5A-4D9B-48BA-9E40-67F7FC1AE894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4C555C-E185-45B0-87FB-8652F9D2AD87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11/28/18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DE31BE1-B545-4593-B9B4-4E8ED54B1885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Chatbot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Daniel Ghazvini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777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Dataset: Cornell movie-dialogs corpus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220, 579 conversational exchanges between 10,292 pairs of movie characters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Question and response Pairs</a:t>
            </a:r>
            <a:endParaRPr b="0" lang="en-US" sz="3200" spc="-1" strike="noStrike" cap="all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76896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Methodology – Fuzzy matching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371600" y="201168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Levenshtein Distance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Measurement of number of edits between 2 strings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E.g. THURSDAY → TUESDAY = 2 LD (1 Deletion and 1 Change)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Hamming Distance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Similar but for strings with same length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Faster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63040" y="6400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Output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Application>LibreOffice/6.1.2.1$Linux_X86_64 LibreOffice_project/10$Build-1</Application>
  <Words>21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2018-11-27T00:50:47Z</dcterms:created>
  <dc:creator>Dan Gaz</dc:creator>
  <dc:description/>
  <dc:language>en-US</dc:language>
  <cp:lastModifiedBy/>
  <dcterms:modified xsi:type="dcterms:W3CDTF">2018-11-28T16:52:49Z</dcterms:modified>
  <cp:revision>6</cp:revision>
  <dc:subject/>
  <dc:title>Chatbot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