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 fontScale="87000"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AC8A9F-214C-46B4-A5C0-6E12ED678D38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2018-11-28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B6889D5A-4D9B-48BA-9E40-67F7FC1AE894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4C555C-E185-45B0-87FB-8652F9D2AD87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2018-11-28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7DE31BE1-B545-4593-B9B4-4E8ED54B1885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Chatbot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>
                <a:solidFill>
                  <a:srgbClr val="000000"/>
                </a:solidFill>
                <a:latin typeface="Gill Sans MT"/>
              </a:rPr>
              <a:t>Daniel Ghazvini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777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Dataset: Cornell movie-dialogs corpus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220, 579 conversational exchanges between 10,292 pairs of movie characters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Other movie metadata (genres, release year, IMDB rating etc.)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Question and response Pairs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B765A-FEE8-4C02-9351-30606768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511"/>
            <a:ext cx="12192000" cy="424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76896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Methodology – Fuzzy matching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901083" y="201168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Levenshtein Distance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latin typeface="Gill Sans MT"/>
              </a:rPr>
              <a:t>Measurement of number of edits between 2 strings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latin typeface="Gill Sans MT"/>
              </a:rPr>
              <a:t>E.g. T</a:t>
            </a:r>
            <a:r>
              <a:rPr lang="en-US" sz="1600" b="0" strike="noStrike" spc="-1" dirty="0">
                <a:solidFill>
                  <a:srgbClr val="FF0000"/>
                </a:solidFill>
                <a:latin typeface="Gill Sans MT"/>
              </a:rPr>
              <a:t>H</a:t>
            </a:r>
            <a:r>
              <a:rPr lang="en-US" sz="1600" b="0" strike="noStrike" spc="-1" dirty="0">
                <a:solidFill>
                  <a:srgbClr val="000000"/>
                </a:solidFill>
                <a:latin typeface="Gill Sans MT"/>
              </a:rPr>
              <a:t>U</a:t>
            </a:r>
            <a:r>
              <a:rPr lang="en-US" sz="1600" b="0" strike="noStrike" spc="-1" dirty="0">
                <a:solidFill>
                  <a:srgbClr val="00B0F0"/>
                </a:solidFill>
                <a:latin typeface="Gill Sans MT"/>
              </a:rPr>
              <a:t>R</a:t>
            </a:r>
            <a:r>
              <a:rPr lang="en-US" sz="1600" b="0" strike="noStrike" spc="-1" dirty="0">
                <a:solidFill>
                  <a:srgbClr val="000000"/>
                </a:solidFill>
                <a:latin typeface="Gill Sans MT"/>
              </a:rPr>
              <a:t>SDAY → TUESDAY = 2 LD (1 Deletion and 1 Change)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Hamming Distance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latin typeface="Gill Sans MT"/>
              </a:rPr>
              <a:t>Similar but for strings with same length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latin typeface="Gill Sans MT"/>
              </a:rPr>
              <a:t>Faster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731A1-F2BB-4B93-960A-C3D3A9AE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22" y="2104009"/>
            <a:ext cx="4714044" cy="166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63040" y="6400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Output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3E20F-5F19-4D19-9C2C-CCB74A77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674"/>
            <a:ext cx="12192000" cy="4246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78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DejaVu Sans</vt:lpstr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subject/>
  <dc:creator>Dan Gaz</dc:creator>
  <dc:description/>
  <cp:lastModifiedBy>Dan Gaz</cp:lastModifiedBy>
  <cp:revision>11</cp:revision>
  <dcterms:created xsi:type="dcterms:W3CDTF">2018-11-27T00:50:47Z</dcterms:created>
  <dcterms:modified xsi:type="dcterms:W3CDTF">2018-11-28T23:56:48Z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