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1"/>
  </p:notesMasterIdLst>
  <p:sldIdLst>
    <p:sldId id="256" r:id="rId3"/>
    <p:sldId id="257" r:id="rId4"/>
    <p:sldId id="258" r:id="rId5"/>
    <p:sldId id="312" r:id="rId6"/>
    <p:sldId id="260" r:id="rId7"/>
    <p:sldId id="261" r:id="rId8"/>
    <p:sldId id="313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Heebo" pitchFamily="2" charset="-79"/>
      <p:regular r:id="rId17"/>
      <p:bold r:id="rId18"/>
    </p:embeddedFont>
    <p:embeddedFont>
      <p:font typeface="Nunito Light" pitchFamily="2" charset="-52"/>
      <p:regular r:id="rId19"/>
    </p:embeddedFont>
    <p:embeddedFont>
      <p:font typeface="PT Sans" panose="020B0503020203020204" pitchFamily="34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1C96E-57CF-366F-A3EC-16107946F781}" v="179" dt="2025-02-05T17:46:22.388"/>
    <p1510:client id="{92272E77-D83E-E497-44C0-EA49883AD06E}" v="511" dt="2025-02-05T17:05:21.055"/>
  </p1510:revLst>
</p1510:revInfo>
</file>

<file path=ppt/tableStyles.xml><?xml version="1.0" encoding="utf-8"?>
<a:tblStyleLst xmlns:a="http://schemas.openxmlformats.org/drawingml/2006/main" def="{554F9BA4-AC8F-4ED8-8340-E83563A1B5C7}">
  <a:tblStyle styleId="{554F9BA4-AC8F-4ED8-8340-E83563A1B5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EA0E6F-AC37-4C06-839A-F6610D8EE4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89165-6072-4E9E-A78F-04DECA35CC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0DD79E1E-C0CF-4C8D-8006-2016B86AA8B3}">
      <dgm:prSet/>
      <dgm:spPr/>
      <dgm:t>
        <a:bodyPr/>
        <a:lstStyle/>
        <a:p>
          <a:pPr rtl="0"/>
          <a:r>
            <a:rPr lang="ru-RU" b="0" i="0" dirty="0"/>
            <a:t>1.</a:t>
          </a:r>
          <a:endParaRPr lang="ru-RU" dirty="0"/>
        </a:p>
      </dgm:t>
    </dgm:pt>
    <dgm:pt modelId="{6E53F4D9-9B95-4787-9BCD-7DD9F07EE320}" type="parTrans" cxnId="{179EAAC9-D60A-4367-B039-1A462383E3BD}">
      <dgm:prSet/>
      <dgm:spPr/>
      <dgm:t>
        <a:bodyPr/>
        <a:lstStyle/>
        <a:p>
          <a:endParaRPr lang="ru-RU"/>
        </a:p>
      </dgm:t>
    </dgm:pt>
    <dgm:pt modelId="{3263D3CF-0B19-4E18-B2EA-D6EC72523800}" type="sibTrans" cxnId="{179EAAC9-D60A-4367-B039-1A462383E3BD}">
      <dgm:prSet/>
      <dgm:spPr/>
      <dgm:t>
        <a:bodyPr/>
        <a:lstStyle/>
        <a:p>
          <a:endParaRPr lang="ru-RU"/>
        </a:p>
      </dgm:t>
    </dgm:pt>
    <dgm:pt modelId="{55408EDD-A6C7-4148-9C80-E2160EFBF929}" type="pres">
      <dgm:prSet presAssocID="{B6C89165-6072-4E9E-A78F-04DECA35CC52}" presName="linear" presStyleCnt="0">
        <dgm:presLayoutVars>
          <dgm:animLvl val="lvl"/>
          <dgm:resizeHandles val="exact"/>
        </dgm:presLayoutVars>
      </dgm:prSet>
      <dgm:spPr/>
    </dgm:pt>
    <dgm:pt modelId="{D040BBEA-1F0A-4CD9-AC01-6E93BDB1B52F}" type="pres">
      <dgm:prSet presAssocID="{0DD79E1E-C0CF-4C8D-8006-2016B86AA8B3}" presName="parentText" presStyleLbl="node1" presStyleIdx="0" presStyleCnt="1" custLinFactNeighborX="-207" custLinFactNeighborY="37680">
        <dgm:presLayoutVars>
          <dgm:chMax val="0"/>
          <dgm:bulletEnabled val="1"/>
        </dgm:presLayoutVars>
      </dgm:prSet>
      <dgm:spPr/>
    </dgm:pt>
  </dgm:ptLst>
  <dgm:cxnLst>
    <dgm:cxn modelId="{F5609F11-C716-4EB9-8E5E-08D84DC4D9DA}" type="presOf" srcId="{0DD79E1E-C0CF-4C8D-8006-2016B86AA8B3}" destId="{D040BBEA-1F0A-4CD9-AC01-6E93BDB1B52F}" srcOrd="0" destOrd="0" presId="urn:microsoft.com/office/officeart/2005/8/layout/vList2"/>
    <dgm:cxn modelId="{179EAAC9-D60A-4367-B039-1A462383E3BD}" srcId="{B6C89165-6072-4E9E-A78F-04DECA35CC52}" destId="{0DD79E1E-C0CF-4C8D-8006-2016B86AA8B3}" srcOrd="0" destOrd="0" parTransId="{6E53F4D9-9B95-4787-9BCD-7DD9F07EE320}" sibTransId="{3263D3CF-0B19-4E18-B2EA-D6EC72523800}"/>
    <dgm:cxn modelId="{DC491ACA-F240-48FA-BCC2-3B0B0266AB01}" type="presOf" srcId="{B6C89165-6072-4E9E-A78F-04DECA35CC52}" destId="{55408EDD-A6C7-4148-9C80-E2160EFBF929}" srcOrd="0" destOrd="0" presId="urn:microsoft.com/office/officeart/2005/8/layout/vList2"/>
    <dgm:cxn modelId="{1E07174C-2A4D-4E67-8CE6-4E4CF708F3EC}" type="presParOf" srcId="{55408EDD-A6C7-4148-9C80-E2160EFBF929}" destId="{D040BBEA-1F0A-4CD9-AC01-6E93BDB1B5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DB268-F550-42DC-9EC5-1AC3867DDE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1721E58F-1C20-4B4F-9A29-40474D11243C}">
      <dgm:prSet/>
      <dgm:spPr/>
      <dgm:t>
        <a:bodyPr/>
        <a:lstStyle/>
        <a:p>
          <a:pPr rtl="0"/>
          <a:r>
            <a:rPr lang="ru-RU" b="0" i="0" dirty="0"/>
            <a:t>2.</a:t>
          </a:r>
          <a:endParaRPr lang="ru-RU" dirty="0"/>
        </a:p>
      </dgm:t>
    </dgm:pt>
    <dgm:pt modelId="{B4FF2330-9A8D-469A-ABCE-E6984318A738}" type="parTrans" cxnId="{8D50A77F-02D1-4BCD-A316-D9B6E29197B5}">
      <dgm:prSet/>
      <dgm:spPr/>
      <dgm:t>
        <a:bodyPr/>
        <a:lstStyle/>
        <a:p>
          <a:endParaRPr lang="ru-RU"/>
        </a:p>
      </dgm:t>
    </dgm:pt>
    <dgm:pt modelId="{4B8D75B3-8639-46C1-AE97-6E96C424E91D}" type="sibTrans" cxnId="{8D50A77F-02D1-4BCD-A316-D9B6E29197B5}">
      <dgm:prSet/>
      <dgm:spPr/>
      <dgm:t>
        <a:bodyPr/>
        <a:lstStyle/>
        <a:p>
          <a:endParaRPr lang="ru-RU"/>
        </a:p>
      </dgm:t>
    </dgm:pt>
    <dgm:pt modelId="{4185E8DF-CF21-429F-ADE1-ED28F8A6CD6E}" type="pres">
      <dgm:prSet presAssocID="{9D9DB268-F550-42DC-9EC5-1AC3867DDE6C}" presName="linear" presStyleCnt="0">
        <dgm:presLayoutVars>
          <dgm:animLvl val="lvl"/>
          <dgm:resizeHandles val="exact"/>
        </dgm:presLayoutVars>
      </dgm:prSet>
      <dgm:spPr/>
    </dgm:pt>
    <dgm:pt modelId="{8AE0B727-285D-4F27-9E71-3701232C3868}" type="pres">
      <dgm:prSet presAssocID="{1721E58F-1C20-4B4F-9A29-40474D11243C}" presName="parentText" presStyleLbl="node1" presStyleIdx="0" presStyleCnt="1" custLinFactNeighborX="-6668" custLinFactNeighborY="2064">
        <dgm:presLayoutVars>
          <dgm:chMax val="0"/>
          <dgm:bulletEnabled val="1"/>
        </dgm:presLayoutVars>
      </dgm:prSet>
      <dgm:spPr/>
    </dgm:pt>
  </dgm:ptLst>
  <dgm:cxnLst>
    <dgm:cxn modelId="{7932815D-3330-4FAD-A4FB-E1B5BD893CD8}" type="presOf" srcId="{1721E58F-1C20-4B4F-9A29-40474D11243C}" destId="{8AE0B727-285D-4F27-9E71-3701232C3868}" srcOrd="0" destOrd="0" presId="urn:microsoft.com/office/officeart/2005/8/layout/vList2"/>
    <dgm:cxn modelId="{4D62B566-E0FD-4FF2-80A9-4855C8D2FDE8}" type="presOf" srcId="{9D9DB268-F550-42DC-9EC5-1AC3867DDE6C}" destId="{4185E8DF-CF21-429F-ADE1-ED28F8A6CD6E}" srcOrd="0" destOrd="0" presId="urn:microsoft.com/office/officeart/2005/8/layout/vList2"/>
    <dgm:cxn modelId="{8D50A77F-02D1-4BCD-A316-D9B6E29197B5}" srcId="{9D9DB268-F550-42DC-9EC5-1AC3867DDE6C}" destId="{1721E58F-1C20-4B4F-9A29-40474D11243C}" srcOrd="0" destOrd="0" parTransId="{B4FF2330-9A8D-469A-ABCE-E6984318A738}" sibTransId="{4B8D75B3-8639-46C1-AE97-6E96C424E91D}"/>
    <dgm:cxn modelId="{6A5E84BA-F846-41FB-83AD-DF2110B58CBC}" type="presParOf" srcId="{4185E8DF-CF21-429F-ADE1-ED28F8A6CD6E}" destId="{8AE0B727-285D-4F27-9E71-3701232C38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DE8568-0D5D-4E15-933E-94072A87D7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D4A53004-D73D-4F03-A10F-59DEF2DD6A35}">
      <dgm:prSet/>
      <dgm:spPr/>
      <dgm:t>
        <a:bodyPr/>
        <a:lstStyle/>
        <a:p>
          <a:pPr rtl="0"/>
          <a:r>
            <a:rPr lang="ru-RU" b="0" i="0" dirty="0"/>
            <a:t>3.</a:t>
          </a:r>
          <a:endParaRPr lang="ru-RU" dirty="0"/>
        </a:p>
      </dgm:t>
    </dgm:pt>
    <dgm:pt modelId="{8E1AF1D4-9CF4-4839-9422-3C437DF2BC24}" type="parTrans" cxnId="{1053F13A-64AD-4A5D-A1B3-6C7BE89CE853}">
      <dgm:prSet/>
      <dgm:spPr/>
      <dgm:t>
        <a:bodyPr/>
        <a:lstStyle/>
        <a:p>
          <a:endParaRPr lang="ru-RU"/>
        </a:p>
      </dgm:t>
    </dgm:pt>
    <dgm:pt modelId="{5640890D-448D-4B32-B3F7-CA4F0694C8B3}" type="sibTrans" cxnId="{1053F13A-64AD-4A5D-A1B3-6C7BE89CE853}">
      <dgm:prSet/>
      <dgm:spPr/>
      <dgm:t>
        <a:bodyPr/>
        <a:lstStyle/>
        <a:p>
          <a:endParaRPr lang="ru-RU"/>
        </a:p>
      </dgm:t>
    </dgm:pt>
    <dgm:pt modelId="{01548DEF-8CD6-4959-8A99-4051ADD6DCB8}" type="pres">
      <dgm:prSet presAssocID="{8EDE8568-0D5D-4E15-933E-94072A87D7F2}" presName="linear" presStyleCnt="0">
        <dgm:presLayoutVars>
          <dgm:animLvl val="lvl"/>
          <dgm:resizeHandles val="exact"/>
        </dgm:presLayoutVars>
      </dgm:prSet>
      <dgm:spPr/>
    </dgm:pt>
    <dgm:pt modelId="{15DC1CB8-7655-4896-9141-1C12789A5E27}" type="pres">
      <dgm:prSet presAssocID="{D4A53004-D73D-4F03-A10F-59DEF2DD6A35}" presName="parentText" presStyleLbl="node1" presStyleIdx="0" presStyleCnt="1" custLinFactNeighborX="-1986" custLinFactNeighborY="-12368">
        <dgm:presLayoutVars>
          <dgm:chMax val="0"/>
          <dgm:bulletEnabled val="1"/>
        </dgm:presLayoutVars>
      </dgm:prSet>
      <dgm:spPr/>
    </dgm:pt>
  </dgm:ptLst>
  <dgm:cxnLst>
    <dgm:cxn modelId="{259BCA32-324D-4FEB-BDCF-BFFA1A82A9ED}" type="presOf" srcId="{8EDE8568-0D5D-4E15-933E-94072A87D7F2}" destId="{01548DEF-8CD6-4959-8A99-4051ADD6DCB8}" srcOrd="0" destOrd="0" presId="urn:microsoft.com/office/officeart/2005/8/layout/vList2"/>
    <dgm:cxn modelId="{1053F13A-64AD-4A5D-A1B3-6C7BE89CE853}" srcId="{8EDE8568-0D5D-4E15-933E-94072A87D7F2}" destId="{D4A53004-D73D-4F03-A10F-59DEF2DD6A35}" srcOrd="0" destOrd="0" parTransId="{8E1AF1D4-9CF4-4839-9422-3C437DF2BC24}" sibTransId="{5640890D-448D-4B32-B3F7-CA4F0694C8B3}"/>
    <dgm:cxn modelId="{690908BF-6586-4B6B-A258-F1A5C92DBB38}" type="presOf" srcId="{D4A53004-D73D-4F03-A10F-59DEF2DD6A35}" destId="{15DC1CB8-7655-4896-9141-1C12789A5E27}" srcOrd="0" destOrd="0" presId="urn:microsoft.com/office/officeart/2005/8/layout/vList2"/>
    <dgm:cxn modelId="{C80AE008-DCAC-49C0-9BEA-1E7319C2606D}" type="presParOf" srcId="{01548DEF-8CD6-4959-8A99-4051ADD6DCB8}" destId="{15DC1CB8-7655-4896-9141-1C12789A5E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219D75-0AA4-44E0-A591-CA64493AF6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C0B575C0-6AF7-4777-821B-12183E01FC5B}">
      <dgm:prSet/>
      <dgm:spPr/>
      <dgm:t>
        <a:bodyPr/>
        <a:lstStyle/>
        <a:p>
          <a:pPr rtl="0"/>
          <a:r>
            <a:rPr lang="ru-RU" b="0" i="0"/>
            <a:t>4.</a:t>
          </a:r>
          <a:endParaRPr lang="ru-RU"/>
        </a:p>
      </dgm:t>
    </dgm:pt>
    <dgm:pt modelId="{67F022C5-477D-43A5-9D34-BB3CB4D0EB13}" type="parTrans" cxnId="{C175C2DA-CA7F-4828-B3E5-4737864486E9}">
      <dgm:prSet/>
      <dgm:spPr/>
      <dgm:t>
        <a:bodyPr/>
        <a:lstStyle/>
        <a:p>
          <a:endParaRPr lang="ru-RU"/>
        </a:p>
      </dgm:t>
    </dgm:pt>
    <dgm:pt modelId="{D56FCEE1-356D-42E5-A41A-B2D1CBBB0AB0}" type="sibTrans" cxnId="{C175C2DA-CA7F-4828-B3E5-4737864486E9}">
      <dgm:prSet/>
      <dgm:spPr/>
      <dgm:t>
        <a:bodyPr/>
        <a:lstStyle/>
        <a:p>
          <a:endParaRPr lang="ru-RU"/>
        </a:p>
      </dgm:t>
    </dgm:pt>
    <dgm:pt modelId="{6C269F22-26C2-4194-A517-2BCF54E957C0}" type="pres">
      <dgm:prSet presAssocID="{9F219D75-0AA4-44E0-A591-CA64493AF6D6}" presName="linear" presStyleCnt="0">
        <dgm:presLayoutVars>
          <dgm:animLvl val="lvl"/>
          <dgm:resizeHandles val="exact"/>
        </dgm:presLayoutVars>
      </dgm:prSet>
      <dgm:spPr/>
    </dgm:pt>
    <dgm:pt modelId="{18C40477-93C2-4349-A0B2-3EAE5FA6CAF8}" type="pres">
      <dgm:prSet presAssocID="{C0B575C0-6AF7-4777-821B-12183E01FC5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A191412-FF4F-4DF3-9B1E-C46DE3877018}" type="presOf" srcId="{C0B575C0-6AF7-4777-821B-12183E01FC5B}" destId="{18C40477-93C2-4349-A0B2-3EAE5FA6CAF8}" srcOrd="0" destOrd="0" presId="urn:microsoft.com/office/officeart/2005/8/layout/vList2"/>
    <dgm:cxn modelId="{6C2C8059-15B8-4038-A21A-C88A81F32F46}" type="presOf" srcId="{9F219D75-0AA4-44E0-A591-CA64493AF6D6}" destId="{6C269F22-26C2-4194-A517-2BCF54E957C0}" srcOrd="0" destOrd="0" presId="urn:microsoft.com/office/officeart/2005/8/layout/vList2"/>
    <dgm:cxn modelId="{C175C2DA-CA7F-4828-B3E5-4737864486E9}" srcId="{9F219D75-0AA4-44E0-A591-CA64493AF6D6}" destId="{C0B575C0-6AF7-4777-821B-12183E01FC5B}" srcOrd="0" destOrd="0" parTransId="{67F022C5-477D-43A5-9D34-BB3CB4D0EB13}" sibTransId="{D56FCEE1-356D-42E5-A41A-B2D1CBBB0AB0}"/>
    <dgm:cxn modelId="{8133C938-8509-4789-B956-53F4CF99A092}" type="presParOf" srcId="{6C269F22-26C2-4194-A517-2BCF54E957C0}" destId="{18C40477-93C2-4349-A0B2-3EAE5FA6CA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B7D324-DAB5-4724-AAAC-F8115A5DC7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637D70D4-D390-48EE-8F10-9E5A792CE5CF}">
      <dgm:prSet/>
      <dgm:spPr/>
      <dgm:t>
        <a:bodyPr/>
        <a:lstStyle/>
        <a:p>
          <a:pPr rtl="0"/>
          <a:r>
            <a:rPr lang="ru-RU" b="0" i="0"/>
            <a:t>5.</a:t>
          </a:r>
          <a:endParaRPr lang="ru-RU"/>
        </a:p>
      </dgm:t>
    </dgm:pt>
    <dgm:pt modelId="{E9871857-AE6C-4BF3-B067-013428E7C7AE}" type="parTrans" cxnId="{715E6F69-88EC-4414-921B-42848C4D4362}">
      <dgm:prSet/>
      <dgm:spPr/>
      <dgm:t>
        <a:bodyPr/>
        <a:lstStyle/>
        <a:p>
          <a:endParaRPr lang="ru-RU"/>
        </a:p>
      </dgm:t>
    </dgm:pt>
    <dgm:pt modelId="{F4D076B5-FF2C-4BC1-9332-24108D53A719}" type="sibTrans" cxnId="{715E6F69-88EC-4414-921B-42848C4D4362}">
      <dgm:prSet/>
      <dgm:spPr/>
      <dgm:t>
        <a:bodyPr/>
        <a:lstStyle/>
        <a:p>
          <a:endParaRPr lang="ru-RU"/>
        </a:p>
      </dgm:t>
    </dgm:pt>
    <dgm:pt modelId="{E20731E3-19D0-4E6D-B2CC-9E1CDD616200}" type="pres">
      <dgm:prSet presAssocID="{65B7D324-DAB5-4724-AAAC-F8115A5DC7B9}" presName="linear" presStyleCnt="0">
        <dgm:presLayoutVars>
          <dgm:animLvl val="lvl"/>
          <dgm:resizeHandles val="exact"/>
        </dgm:presLayoutVars>
      </dgm:prSet>
      <dgm:spPr/>
    </dgm:pt>
    <dgm:pt modelId="{759D484F-D8ED-447E-A774-1974C2D317DF}" type="pres">
      <dgm:prSet presAssocID="{637D70D4-D390-48EE-8F10-9E5A792CE5C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5E6F69-88EC-4414-921B-42848C4D4362}" srcId="{65B7D324-DAB5-4724-AAAC-F8115A5DC7B9}" destId="{637D70D4-D390-48EE-8F10-9E5A792CE5CF}" srcOrd="0" destOrd="0" parTransId="{E9871857-AE6C-4BF3-B067-013428E7C7AE}" sibTransId="{F4D076B5-FF2C-4BC1-9332-24108D53A719}"/>
    <dgm:cxn modelId="{4321EA6B-F168-4FD3-A2B2-55C2752A4731}" type="presOf" srcId="{637D70D4-D390-48EE-8F10-9E5A792CE5CF}" destId="{759D484F-D8ED-447E-A774-1974C2D317DF}" srcOrd="0" destOrd="0" presId="urn:microsoft.com/office/officeart/2005/8/layout/vList2"/>
    <dgm:cxn modelId="{CA0B6882-BFE7-4F64-937A-DB8E129DAAE7}" type="presOf" srcId="{65B7D324-DAB5-4724-AAAC-F8115A5DC7B9}" destId="{E20731E3-19D0-4E6D-B2CC-9E1CDD616200}" srcOrd="0" destOrd="0" presId="urn:microsoft.com/office/officeart/2005/8/layout/vList2"/>
    <dgm:cxn modelId="{3E082840-2DD3-490B-B89C-8979EB47CFE5}" type="presParOf" srcId="{E20731E3-19D0-4E6D-B2CC-9E1CDD616200}" destId="{759D484F-D8ED-447E-A774-1974C2D317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31FB92-96CB-42A2-B2EA-CD6A534351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0A6EA2AF-7B05-4B63-A8F6-180B0C6A363A}">
      <dgm:prSet/>
      <dgm:spPr/>
      <dgm:t>
        <a:bodyPr/>
        <a:lstStyle/>
        <a:p>
          <a:pPr rtl="0"/>
          <a:r>
            <a:rPr lang="ru-RU" b="0" i="0" dirty="0"/>
            <a:t>6.</a:t>
          </a:r>
          <a:endParaRPr lang="ru-RU" dirty="0"/>
        </a:p>
      </dgm:t>
    </dgm:pt>
    <dgm:pt modelId="{8D9A55F9-B02C-4EAA-A153-6D726136FB57}" type="parTrans" cxnId="{E9008C66-A137-40D2-B2A9-FA39B83BF1D9}">
      <dgm:prSet/>
      <dgm:spPr/>
      <dgm:t>
        <a:bodyPr/>
        <a:lstStyle/>
        <a:p>
          <a:endParaRPr lang="ru-RU"/>
        </a:p>
      </dgm:t>
    </dgm:pt>
    <dgm:pt modelId="{B4E72D60-54EC-4D43-B7B6-3942454CD808}" type="sibTrans" cxnId="{E9008C66-A137-40D2-B2A9-FA39B83BF1D9}">
      <dgm:prSet/>
      <dgm:spPr/>
      <dgm:t>
        <a:bodyPr/>
        <a:lstStyle/>
        <a:p>
          <a:endParaRPr lang="ru-RU"/>
        </a:p>
      </dgm:t>
    </dgm:pt>
    <dgm:pt modelId="{2268800B-322C-4575-8215-94179FCD2200}" type="pres">
      <dgm:prSet presAssocID="{A231FB92-96CB-42A2-B2EA-CD6A53435175}" presName="linear" presStyleCnt="0">
        <dgm:presLayoutVars>
          <dgm:animLvl val="lvl"/>
          <dgm:resizeHandles val="exact"/>
        </dgm:presLayoutVars>
      </dgm:prSet>
      <dgm:spPr/>
    </dgm:pt>
    <dgm:pt modelId="{30E6A575-D741-497F-9189-90318FB4C412}" type="pres">
      <dgm:prSet presAssocID="{0A6EA2AF-7B05-4B63-A8F6-180B0C6A363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87F3615-5E45-456D-8C95-8C34E80FF6BC}" type="presOf" srcId="{0A6EA2AF-7B05-4B63-A8F6-180B0C6A363A}" destId="{30E6A575-D741-497F-9189-90318FB4C412}" srcOrd="0" destOrd="0" presId="urn:microsoft.com/office/officeart/2005/8/layout/vList2"/>
    <dgm:cxn modelId="{B053F444-8C2A-4545-B15C-46EB782C8DAD}" type="presOf" srcId="{A231FB92-96CB-42A2-B2EA-CD6A53435175}" destId="{2268800B-322C-4575-8215-94179FCD2200}" srcOrd="0" destOrd="0" presId="urn:microsoft.com/office/officeart/2005/8/layout/vList2"/>
    <dgm:cxn modelId="{E9008C66-A137-40D2-B2A9-FA39B83BF1D9}" srcId="{A231FB92-96CB-42A2-B2EA-CD6A53435175}" destId="{0A6EA2AF-7B05-4B63-A8F6-180B0C6A363A}" srcOrd="0" destOrd="0" parTransId="{8D9A55F9-B02C-4EAA-A153-6D726136FB57}" sibTransId="{B4E72D60-54EC-4D43-B7B6-3942454CD808}"/>
    <dgm:cxn modelId="{A45AFA99-875F-46D6-916C-210C43E57AC7}" type="presParOf" srcId="{2268800B-322C-4575-8215-94179FCD2200}" destId="{30E6A575-D741-497F-9189-90318FB4C4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924039-8D04-49D5-A068-C1AC8E9285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4644219A-197F-497F-9031-E566DA8E7548}">
      <dgm:prSet/>
      <dgm:spPr/>
      <dgm:t>
        <a:bodyPr/>
        <a:lstStyle/>
        <a:p>
          <a:pPr rtl="0"/>
          <a:r>
            <a:rPr lang="en-US" b="0" i="0" dirty="0"/>
            <a:t>Pygame</a:t>
          </a:r>
          <a:endParaRPr lang="ru-RU" dirty="0"/>
        </a:p>
      </dgm:t>
    </dgm:pt>
    <dgm:pt modelId="{CAEA7C99-986E-4EBD-BD33-09FCCDC2334B}" type="parTrans" cxnId="{90F17AE2-CC8F-43FA-AE82-F9554AD090E1}">
      <dgm:prSet/>
      <dgm:spPr/>
      <dgm:t>
        <a:bodyPr/>
        <a:lstStyle/>
        <a:p>
          <a:endParaRPr lang="ru-RU"/>
        </a:p>
      </dgm:t>
    </dgm:pt>
    <dgm:pt modelId="{374D91A1-9171-4E33-A346-6BE86592F0C5}" type="sibTrans" cxnId="{90F17AE2-CC8F-43FA-AE82-F9554AD090E1}">
      <dgm:prSet/>
      <dgm:spPr/>
      <dgm:t>
        <a:bodyPr/>
        <a:lstStyle/>
        <a:p>
          <a:endParaRPr lang="ru-RU"/>
        </a:p>
      </dgm:t>
    </dgm:pt>
    <dgm:pt modelId="{1E95E9C1-B597-4C98-8668-A1E98A9ECCA7}">
      <dgm:prSet/>
      <dgm:spPr/>
      <dgm:t>
        <a:bodyPr/>
        <a:lstStyle/>
        <a:p>
          <a:pPr rtl="0"/>
          <a:r>
            <a:rPr lang="en-US" b="0" i="0" dirty="0"/>
            <a:t>Pyganim</a:t>
          </a:r>
          <a:endParaRPr lang="ru-RU" dirty="0"/>
        </a:p>
      </dgm:t>
    </dgm:pt>
    <dgm:pt modelId="{36D446DB-87CB-437A-A9C9-4C3B0A062653}" type="parTrans" cxnId="{B3D5C7C3-E599-4974-8EC0-1B8854386445}">
      <dgm:prSet/>
      <dgm:spPr/>
      <dgm:t>
        <a:bodyPr/>
        <a:lstStyle/>
        <a:p>
          <a:endParaRPr lang="ru-RU"/>
        </a:p>
      </dgm:t>
    </dgm:pt>
    <dgm:pt modelId="{EBE2EDDE-0453-44DB-912D-E2E595DE49BC}" type="sibTrans" cxnId="{B3D5C7C3-E599-4974-8EC0-1B8854386445}">
      <dgm:prSet/>
      <dgm:spPr/>
      <dgm:t>
        <a:bodyPr/>
        <a:lstStyle/>
        <a:p>
          <a:endParaRPr lang="ru-RU"/>
        </a:p>
      </dgm:t>
    </dgm:pt>
    <dgm:pt modelId="{04FF5BAC-E818-4E9F-8E4D-F45C1EBF7C52}">
      <dgm:prSet/>
      <dgm:spPr/>
      <dgm:t>
        <a:bodyPr/>
        <a:lstStyle/>
        <a:p>
          <a:pPr rtl="0"/>
          <a:r>
            <a:rPr lang="en-US" b="0" i="0"/>
            <a:t>PyQt</a:t>
          </a:r>
          <a:endParaRPr lang="ru-RU"/>
        </a:p>
      </dgm:t>
    </dgm:pt>
    <dgm:pt modelId="{DB4625F5-3658-4A75-8CBD-16DDAA1C8FF2}" type="parTrans" cxnId="{6C0E1E27-0048-4E67-8E3B-3110D604F40F}">
      <dgm:prSet/>
      <dgm:spPr/>
      <dgm:t>
        <a:bodyPr/>
        <a:lstStyle/>
        <a:p>
          <a:endParaRPr lang="ru-RU"/>
        </a:p>
      </dgm:t>
    </dgm:pt>
    <dgm:pt modelId="{AC9524D4-72AF-42C1-9817-C685609C254A}" type="sibTrans" cxnId="{6C0E1E27-0048-4E67-8E3B-3110D604F40F}">
      <dgm:prSet/>
      <dgm:spPr/>
      <dgm:t>
        <a:bodyPr/>
        <a:lstStyle/>
        <a:p>
          <a:endParaRPr lang="ru-RU"/>
        </a:p>
      </dgm:t>
    </dgm:pt>
    <dgm:pt modelId="{C36E2C80-F9AC-42EC-A7F5-84E73086F715}">
      <dgm:prSet/>
      <dgm:spPr/>
      <dgm:t>
        <a:bodyPr/>
        <a:lstStyle/>
        <a:p>
          <a:pPr rtl="0"/>
          <a:r>
            <a:rPr lang="en-US" b="0" i="0"/>
            <a:t>sqlite</a:t>
          </a:r>
          <a:endParaRPr lang="ru-RU"/>
        </a:p>
      </dgm:t>
    </dgm:pt>
    <dgm:pt modelId="{B98CF02C-C72D-4D9C-9BF5-3C48FB238471}" type="parTrans" cxnId="{05C0CDCE-EC26-4B00-84AE-123EED1C4BDB}">
      <dgm:prSet/>
      <dgm:spPr/>
      <dgm:t>
        <a:bodyPr/>
        <a:lstStyle/>
        <a:p>
          <a:endParaRPr lang="ru-RU"/>
        </a:p>
      </dgm:t>
    </dgm:pt>
    <dgm:pt modelId="{54129AA5-CE33-400A-A621-F7A0D56D5A01}" type="sibTrans" cxnId="{05C0CDCE-EC26-4B00-84AE-123EED1C4BDB}">
      <dgm:prSet/>
      <dgm:spPr/>
      <dgm:t>
        <a:bodyPr/>
        <a:lstStyle/>
        <a:p>
          <a:endParaRPr lang="ru-RU"/>
        </a:p>
      </dgm:t>
    </dgm:pt>
    <dgm:pt modelId="{F7C2C36D-E3C6-4A2C-837E-24541EABC792}" type="pres">
      <dgm:prSet presAssocID="{BA924039-8D04-49D5-A068-C1AC8E928595}" presName="linear" presStyleCnt="0">
        <dgm:presLayoutVars>
          <dgm:animLvl val="lvl"/>
          <dgm:resizeHandles val="exact"/>
        </dgm:presLayoutVars>
      </dgm:prSet>
      <dgm:spPr/>
    </dgm:pt>
    <dgm:pt modelId="{3971D9C9-FF27-4D5C-9A8B-675F48A3D3A5}" type="pres">
      <dgm:prSet presAssocID="{4644219A-197F-497F-9031-E566DA8E754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8945EF-DC07-4170-8330-BD98F5C19824}" type="pres">
      <dgm:prSet presAssocID="{374D91A1-9171-4E33-A346-6BE86592F0C5}" presName="spacer" presStyleCnt="0"/>
      <dgm:spPr/>
    </dgm:pt>
    <dgm:pt modelId="{6F1163C3-6F97-40D9-96E1-DB87F27BB49A}" type="pres">
      <dgm:prSet presAssocID="{1E95E9C1-B597-4C98-8668-A1E98A9ECC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8A07F8-3CAB-40C2-85DF-6948479F30C2}" type="pres">
      <dgm:prSet presAssocID="{EBE2EDDE-0453-44DB-912D-E2E595DE49BC}" presName="spacer" presStyleCnt="0"/>
      <dgm:spPr/>
    </dgm:pt>
    <dgm:pt modelId="{AF76E03C-85A6-4034-988B-1117BA4A3940}" type="pres">
      <dgm:prSet presAssocID="{04FF5BAC-E818-4E9F-8E4D-F45C1EBF7C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3EA8A0-1BA0-4024-9259-6F70D3DBD27F}" type="pres">
      <dgm:prSet presAssocID="{AC9524D4-72AF-42C1-9817-C685609C254A}" presName="spacer" presStyleCnt="0"/>
      <dgm:spPr/>
    </dgm:pt>
    <dgm:pt modelId="{64D5437A-586C-4803-A57A-1858F7B7A494}" type="pres">
      <dgm:prSet presAssocID="{C36E2C80-F9AC-42EC-A7F5-84E73086F7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0E9D700-8FA3-48D1-818A-B397776B21C1}" type="presOf" srcId="{4644219A-197F-497F-9031-E566DA8E7548}" destId="{3971D9C9-FF27-4D5C-9A8B-675F48A3D3A5}" srcOrd="0" destOrd="0" presId="urn:microsoft.com/office/officeart/2005/8/layout/vList2"/>
    <dgm:cxn modelId="{6C0E1E27-0048-4E67-8E3B-3110D604F40F}" srcId="{BA924039-8D04-49D5-A068-C1AC8E928595}" destId="{04FF5BAC-E818-4E9F-8E4D-F45C1EBF7C52}" srcOrd="2" destOrd="0" parTransId="{DB4625F5-3658-4A75-8CBD-16DDAA1C8FF2}" sibTransId="{AC9524D4-72AF-42C1-9817-C685609C254A}"/>
    <dgm:cxn modelId="{4490912C-9547-4654-ABF2-8754BB9BA262}" type="presOf" srcId="{04FF5BAC-E818-4E9F-8E4D-F45C1EBF7C52}" destId="{AF76E03C-85A6-4034-988B-1117BA4A3940}" srcOrd="0" destOrd="0" presId="urn:microsoft.com/office/officeart/2005/8/layout/vList2"/>
    <dgm:cxn modelId="{9CA541A4-E633-42FB-9FE6-FD5714385F00}" type="presOf" srcId="{C36E2C80-F9AC-42EC-A7F5-84E73086F715}" destId="{64D5437A-586C-4803-A57A-1858F7B7A494}" srcOrd="0" destOrd="0" presId="urn:microsoft.com/office/officeart/2005/8/layout/vList2"/>
    <dgm:cxn modelId="{9E895EA7-BB83-4092-A896-AD95FAD5E36D}" type="presOf" srcId="{BA924039-8D04-49D5-A068-C1AC8E928595}" destId="{F7C2C36D-E3C6-4A2C-837E-24541EABC792}" srcOrd="0" destOrd="0" presId="urn:microsoft.com/office/officeart/2005/8/layout/vList2"/>
    <dgm:cxn modelId="{B3D5C7C3-E599-4974-8EC0-1B8854386445}" srcId="{BA924039-8D04-49D5-A068-C1AC8E928595}" destId="{1E95E9C1-B597-4C98-8668-A1E98A9ECCA7}" srcOrd="1" destOrd="0" parTransId="{36D446DB-87CB-437A-A9C9-4C3B0A062653}" sibTransId="{EBE2EDDE-0453-44DB-912D-E2E595DE49BC}"/>
    <dgm:cxn modelId="{05C0CDCE-EC26-4B00-84AE-123EED1C4BDB}" srcId="{BA924039-8D04-49D5-A068-C1AC8E928595}" destId="{C36E2C80-F9AC-42EC-A7F5-84E73086F715}" srcOrd="3" destOrd="0" parTransId="{B98CF02C-C72D-4D9C-9BF5-3C48FB238471}" sibTransId="{54129AA5-CE33-400A-A621-F7A0D56D5A01}"/>
    <dgm:cxn modelId="{90F17AE2-CC8F-43FA-AE82-F9554AD090E1}" srcId="{BA924039-8D04-49D5-A068-C1AC8E928595}" destId="{4644219A-197F-497F-9031-E566DA8E7548}" srcOrd="0" destOrd="0" parTransId="{CAEA7C99-986E-4EBD-BD33-09FCCDC2334B}" sibTransId="{374D91A1-9171-4E33-A346-6BE86592F0C5}"/>
    <dgm:cxn modelId="{145908E9-E5B9-4242-B53A-0964F843F986}" type="presOf" srcId="{1E95E9C1-B597-4C98-8668-A1E98A9ECCA7}" destId="{6F1163C3-6F97-40D9-96E1-DB87F27BB49A}" srcOrd="0" destOrd="0" presId="urn:microsoft.com/office/officeart/2005/8/layout/vList2"/>
    <dgm:cxn modelId="{610BE236-6253-4F75-8294-F468FD145A6A}" type="presParOf" srcId="{F7C2C36D-E3C6-4A2C-837E-24541EABC792}" destId="{3971D9C9-FF27-4D5C-9A8B-675F48A3D3A5}" srcOrd="0" destOrd="0" presId="urn:microsoft.com/office/officeart/2005/8/layout/vList2"/>
    <dgm:cxn modelId="{99876798-C009-4811-B514-66703BAB8B03}" type="presParOf" srcId="{F7C2C36D-E3C6-4A2C-837E-24541EABC792}" destId="{D58945EF-DC07-4170-8330-BD98F5C19824}" srcOrd="1" destOrd="0" presId="urn:microsoft.com/office/officeart/2005/8/layout/vList2"/>
    <dgm:cxn modelId="{21FEB238-276E-4D28-B757-CA0B4D068F4C}" type="presParOf" srcId="{F7C2C36D-E3C6-4A2C-837E-24541EABC792}" destId="{6F1163C3-6F97-40D9-96E1-DB87F27BB49A}" srcOrd="2" destOrd="0" presId="urn:microsoft.com/office/officeart/2005/8/layout/vList2"/>
    <dgm:cxn modelId="{7EFCB440-D670-4CCE-9407-5AFA1D7B6ADE}" type="presParOf" srcId="{F7C2C36D-E3C6-4A2C-837E-24541EABC792}" destId="{048A07F8-3CAB-40C2-85DF-6948479F30C2}" srcOrd="3" destOrd="0" presId="urn:microsoft.com/office/officeart/2005/8/layout/vList2"/>
    <dgm:cxn modelId="{9FC456D5-A11E-4770-BDBA-BBE727ADA283}" type="presParOf" srcId="{F7C2C36D-E3C6-4A2C-837E-24541EABC792}" destId="{AF76E03C-85A6-4034-988B-1117BA4A3940}" srcOrd="4" destOrd="0" presId="urn:microsoft.com/office/officeart/2005/8/layout/vList2"/>
    <dgm:cxn modelId="{0AC9395A-1EB8-4E6B-BD7B-D5D24CF33FAB}" type="presParOf" srcId="{F7C2C36D-E3C6-4A2C-837E-24541EABC792}" destId="{3F3EA8A0-1BA0-4024-9259-6F70D3DBD27F}" srcOrd="5" destOrd="0" presId="urn:microsoft.com/office/officeart/2005/8/layout/vList2"/>
    <dgm:cxn modelId="{D922080D-7F83-4C84-BED7-BE4256A0D036}" type="presParOf" srcId="{F7C2C36D-E3C6-4A2C-837E-24541EABC792}" destId="{64D5437A-586C-4803-A57A-1858F7B7A4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0BBEA-1F0A-4CD9-AC01-6E93BDB1B52F}">
      <dsp:nvSpPr>
        <dsp:cNvPr id="0" name=""/>
        <dsp:cNvSpPr/>
      </dsp:nvSpPr>
      <dsp:spPr>
        <a:xfrm>
          <a:off x="0" y="23175"/>
          <a:ext cx="2644919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1.</a:t>
          </a:r>
          <a:endParaRPr lang="ru-RU" sz="2400" kern="1200" dirty="0"/>
        </a:p>
      </dsp:txBody>
      <dsp:txXfrm>
        <a:off x="27415" y="50590"/>
        <a:ext cx="2590089" cy="506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0B727-285D-4F27-9E71-3701232C3868}">
      <dsp:nvSpPr>
        <dsp:cNvPr id="0" name=""/>
        <dsp:cNvSpPr/>
      </dsp:nvSpPr>
      <dsp:spPr>
        <a:xfrm>
          <a:off x="0" y="23175"/>
          <a:ext cx="2157503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2.</a:t>
          </a:r>
          <a:endParaRPr lang="ru-RU" sz="2400" kern="1200" dirty="0"/>
        </a:p>
      </dsp:txBody>
      <dsp:txXfrm>
        <a:off x="27415" y="50590"/>
        <a:ext cx="2102673" cy="506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C1CB8-7655-4896-9141-1C12789A5E27}">
      <dsp:nvSpPr>
        <dsp:cNvPr id="0" name=""/>
        <dsp:cNvSpPr/>
      </dsp:nvSpPr>
      <dsp:spPr>
        <a:xfrm>
          <a:off x="0" y="0"/>
          <a:ext cx="27432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3.</a:t>
          </a:r>
          <a:endParaRPr lang="ru-RU" sz="2400" kern="1200" dirty="0"/>
        </a:p>
      </dsp:txBody>
      <dsp:txXfrm>
        <a:off x="27415" y="27415"/>
        <a:ext cx="2688370" cy="5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40477-93C2-4349-A0B2-3EAE5FA6CAF8}">
      <dsp:nvSpPr>
        <dsp:cNvPr id="0" name=""/>
        <dsp:cNvSpPr/>
      </dsp:nvSpPr>
      <dsp:spPr>
        <a:xfrm>
          <a:off x="0" y="11587"/>
          <a:ext cx="2572134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/>
            <a:t>4.</a:t>
          </a:r>
          <a:endParaRPr lang="ru-RU" sz="2400" kern="1200"/>
        </a:p>
      </dsp:txBody>
      <dsp:txXfrm>
        <a:off x="27415" y="39002"/>
        <a:ext cx="2517304" cy="506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D484F-D8ED-447E-A774-1974C2D317DF}">
      <dsp:nvSpPr>
        <dsp:cNvPr id="0" name=""/>
        <dsp:cNvSpPr/>
      </dsp:nvSpPr>
      <dsp:spPr>
        <a:xfrm>
          <a:off x="0" y="11587"/>
          <a:ext cx="2347364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/>
            <a:t>5.</a:t>
          </a:r>
          <a:endParaRPr lang="ru-RU" sz="2400" kern="1200"/>
        </a:p>
      </dsp:txBody>
      <dsp:txXfrm>
        <a:off x="27415" y="39002"/>
        <a:ext cx="2292534" cy="5067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6A575-D741-497F-9189-90318FB4C412}">
      <dsp:nvSpPr>
        <dsp:cNvPr id="0" name=""/>
        <dsp:cNvSpPr/>
      </dsp:nvSpPr>
      <dsp:spPr>
        <a:xfrm>
          <a:off x="0" y="11587"/>
          <a:ext cx="2534548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6.</a:t>
          </a:r>
          <a:endParaRPr lang="ru-RU" sz="2400" kern="1200" dirty="0"/>
        </a:p>
      </dsp:txBody>
      <dsp:txXfrm>
        <a:off x="27415" y="39002"/>
        <a:ext cx="2479718" cy="5067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1D9C9-FF27-4D5C-9A8B-675F48A3D3A5}">
      <dsp:nvSpPr>
        <dsp:cNvPr id="0" name=""/>
        <dsp:cNvSpPr/>
      </dsp:nvSpPr>
      <dsp:spPr>
        <a:xfrm>
          <a:off x="0" y="29430"/>
          <a:ext cx="5056199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Pygame</a:t>
          </a:r>
          <a:endParaRPr lang="ru-RU" sz="2100" kern="1200" dirty="0"/>
        </a:p>
      </dsp:txBody>
      <dsp:txXfrm>
        <a:off x="23988" y="53418"/>
        <a:ext cx="5008223" cy="443423"/>
      </dsp:txXfrm>
    </dsp:sp>
    <dsp:sp modelId="{6F1163C3-6F97-40D9-96E1-DB87F27BB49A}">
      <dsp:nvSpPr>
        <dsp:cNvPr id="0" name=""/>
        <dsp:cNvSpPr/>
      </dsp:nvSpPr>
      <dsp:spPr>
        <a:xfrm>
          <a:off x="0" y="581310"/>
          <a:ext cx="5056199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Pyganim</a:t>
          </a:r>
          <a:endParaRPr lang="ru-RU" sz="2100" kern="1200" dirty="0"/>
        </a:p>
      </dsp:txBody>
      <dsp:txXfrm>
        <a:off x="23988" y="605298"/>
        <a:ext cx="5008223" cy="443423"/>
      </dsp:txXfrm>
    </dsp:sp>
    <dsp:sp modelId="{AF76E03C-85A6-4034-988B-1117BA4A3940}">
      <dsp:nvSpPr>
        <dsp:cNvPr id="0" name=""/>
        <dsp:cNvSpPr/>
      </dsp:nvSpPr>
      <dsp:spPr>
        <a:xfrm>
          <a:off x="0" y="1133190"/>
          <a:ext cx="5056199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PyQt</a:t>
          </a:r>
          <a:endParaRPr lang="ru-RU" sz="2100" kern="1200"/>
        </a:p>
      </dsp:txBody>
      <dsp:txXfrm>
        <a:off x="23988" y="1157178"/>
        <a:ext cx="5008223" cy="443423"/>
      </dsp:txXfrm>
    </dsp:sp>
    <dsp:sp modelId="{64D5437A-586C-4803-A57A-1858F7B7A494}">
      <dsp:nvSpPr>
        <dsp:cNvPr id="0" name=""/>
        <dsp:cNvSpPr/>
      </dsp:nvSpPr>
      <dsp:spPr>
        <a:xfrm>
          <a:off x="0" y="1685070"/>
          <a:ext cx="5056199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sqlite</a:t>
          </a:r>
          <a:endParaRPr lang="ru-RU" sz="2100" kern="1200"/>
        </a:p>
      </dsp:txBody>
      <dsp:txXfrm>
        <a:off x="23988" y="1709058"/>
        <a:ext cx="5008223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>
          <a:extLst>
            <a:ext uri="{FF2B5EF4-FFF2-40B4-BE49-F238E27FC236}">
              <a16:creationId xmlns:a16="http://schemas.microsoft.com/office/drawing/2014/main" id="{5B39C2AF-6CC3-63CD-A456-257EEE2D1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4072739ea5_12_0:notes">
            <a:extLst>
              <a:ext uri="{FF2B5EF4-FFF2-40B4-BE49-F238E27FC236}">
                <a16:creationId xmlns:a16="http://schemas.microsoft.com/office/drawing/2014/main" id="{F2AC8584-3B13-A1C6-7AD3-0184CA3C6F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4072739ea5_12_0:notes">
            <a:extLst>
              <a:ext uri="{FF2B5EF4-FFF2-40B4-BE49-F238E27FC236}">
                <a16:creationId xmlns:a16="http://schemas.microsoft.com/office/drawing/2014/main" id="{93389B4A-C4BE-6AC8-FDFC-432E73406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68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94213" y="942950"/>
            <a:ext cx="26835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94225" y="3525250"/>
            <a:ext cx="2130900" cy="8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5375" y="99450"/>
            <a:ext cx="3044700" cy="3044700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941825" y="1577700"/>
            <a:ext cx="3040500" cy="12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941825" y="2829300"/>
            <a:ext cx="30405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1"/>
          <p:cNvSpPr/>
          <p:nvPr/>
        </p:nvSpPr>
        <p:spPr>
          <a:xfrm rot="900014">
            <a:off x="-495539" y="209210"/>
            <a:ext cx="3217642" cy="3216405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/>
          <p:nvPr/>
        </p:nvSpPr>
        <p:spPr>
          <a:xfrm rot="5400000">
            <a:off x="0" y="3927026"/>
            <a:ext cx="3146100" cy="3146100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1"/>
          <p:cNvCxnSpPr/>
          <p:nvPr/>
        </p:nvCxnSpPr>
        <p:spPr>
          <a:xfrm>
            <a:off x="713225" y="1577700"/>
            <a:ext cx="0" cy="198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862396" y="2314550"/>
            <a:ext cx="21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3583325" y="2314550"/>
            <a:ext cx="21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862396" y="4032691"/>
            <a:ext cx="21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3583325" y="4032691"/>
            <a:ext cx="21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6300963" y="2314550"/>
            <a:ext cx="21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6300963" y="4032691"/>
            <a:ext cx="21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862396" y="14486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862396" y="31668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3583325" y="14486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3583325" y="31668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300963" y="14486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300963" y="31668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6"/>
          </p:nvPr>
        </p:nvSpPr>
        <p:spPr>
          <a:xfrm>
            <a:off x="862396" y="2048650"/>
            <a:ext cx="2124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3583325" y="2048650"/>
            <a:ext cx="2124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8"/>
          </p:nvPr>
        </p:nvSpPr>
        <p:spPr>
          <a:xfrm>
            <a:off x="6300963" y="2048650"/>
            <a:ext cx="2124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9"/>
          </p:nvPr>
        </p:nvSpPr>
        <p:spPr>
          <a:xfrm>
            <a:off x="862396" y="3766866"/>
            <a:ext cx="2124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0"/>
          </p:nvPr>
        </p:nvSpPr>
        <p:spPr>
          <a:xfrm>
            <a:off x="3583325" y="3766866"/>
            <a:ext cx="2124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21"/>
          </p:nvPr>
        </p:nvSpPr>
        <p:spPr>
          <a:xfrm>
            <a:off x="6300963" y="3766866"/>
            <a:ext cx="2124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/>
          <p:nvPr/>
        </p:nvSpPr>
        <p:spPr>
          <a:xfrm rot="-5400000">
            <a:off x="-871881" y="2370140"/>
            <a:ext cx="3702300" cy="3702300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 rot="-8613762">
            <a:off x="3161839" y="-2366695"/>
            <a:ext cx="2709857" cy="2709857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7137750">
            <a:off x="6512007" y="2290918"/>
            <a:ext cx="3281037" cy="3281037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5082175" y="3877050"/>
            <a:ext cx="30438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2116075" y="1310976"/>
            <a:ext cx="6009900" cy="25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1" name="Google Shape;91;p14"/>
          <p:cNvSpPr/>
          <p:nvPr/>
        </p:nvSpPr>
        <p:spPr>
          <a:xfrm rot="-1172917">
            <a:off x="-224931" y="1362904"/>
            <a:ext cx="3582715" cy="3582816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4"/>
          <p:cNvCxnSpPr/>
          <p:nvPr/>
        </p:nvCxnSpPr>
        <p:spPr>
          <a:xfrm rot="10800000">
            <a:off x="8430775" y="1353450"/>
            <a:ext cx="0" cy="3046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/>
          <p:nvPr/>
        </p:nvSpPr>
        <p:spPr>
          <a:xfrm rot="-10357805">
            <a:off x="6276086" y="1685414"/>
            <a:ext cx="3699866" cy="3699827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rot="-9282227">
            <a:off x="-1615517" y="-1973550"/>
            <a:ext cx="3502004" cy="3502004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948600" y="899400"/>
            <a:ext cx="27855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948600" y="3195450"/>
            <a:ext cx="2785500" cy="10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>
            <a:spLocks noGrp="1"/>
          </p:cNvSpPr>
          <p:nvPr>
            <p:ph type="pic" idx="2"/>
          </p:nvPr>
        </p:nvSpPr>
        <p:spPr>
          <a:xfrm>
            <a:off x="4239450" y="690300"/>
            <a:ext cx="4191300" cy="37629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5"/>
          <p:cNvSpPr/>
          <p:nvPr/>
        </p:nvSpPr>
        <p:spPr>
          <a:xfrm rot="2111050">
            <a:off x="-767806" y="4313227"/>
            <a:ext cx="2594383" cy="2593965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3471559">
            <a:off x="99322" y="-433230"/>
            <a:ext cx="3972745" cy="3972745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>
            <a:off x="713225" y="899400"/>
            <a:ext cx="0" cy="334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13225" y="1352400"/>
            <a:ext cx="2251800" cy="12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713225" y="2489250"/>
            <a:ext cx="22518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/>
          <p:nvPr/>
        </p:nvSpPr>
        <p:spPr>
          <a:xfrm rot="1075181">
            <a:off x="33406" y="885"/>
            <a:ext cx="3154215" cy="3154215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 rot="6165134">
            <a:off x="-1830792" y="3419539"/>
            <a:ext cx="3279493" cy="3278561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219188" y="1327350"/>
            <a:ext cx="20883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6219288" y="2533650"/>
            <a:ext cx="20883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/>
          <p:nvPr/>
        </p:nvSpPr>
        <p:spPr>
          <a:xfrm rot="10454454">
            <a:off x="6004519" y="2216321"/>
            <a:ext cx="3279654" cy="3278817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rot="-3817502">
            <a:off x="6853594" y="-1837092"/>
            <a:ext cx="3154349" cy="3154349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 rot="-2516">
            <a:off x="-329183" y="3361434"/>
            <a:ext cx="3279601" cy="3278700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6194575" y="1094550"/>
            <a:ext cx="2236200" cy="10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6194575" y="2137825"/>
            <a:ext cx="22362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/>
          <p:nvPr/>
        </p:nvSpPr>
        <p:spPr>
          <a:xfrm rot="-7047908">
            <a:off x="7557453" y="-2031575"/>
            <a:ext cx="3279643" cy="3278803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 rot="4459400">
            <a:off x="4305877" y="3883035"/>
            <a:ext cx="3154232" cy="3154232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720000" y="1181100"/>
            <a:ext cx="39852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4801857" y="3037975"/>
            <a:ext cx="26733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2"/>
          </p:nvPr>
        </p:nvSpPr>
        <p:spPr>
          <a:xfrm>
            <a:off x="955425" y="3037975"/>
            <a:ext cx="26733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3"/>
          </p:nvPr>
        </p:nvSpPr>
        <p:spPr>
          <a:xfrm>
            <a:off x="955413" y="2550350"/>
            <a:ext cx="2673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4"/>
          </p:nvPr>
        </p:nvSpPr>
        <p:spPr>
          <a:xfrm>
            <a:off x="4801858" y="2550350"/>
            <a:ext cx="2673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/>
          <p:nvPr/>
        </p:nvSpPr>
        <p:spPr>
          <a:xfrm rot="-7727651">
            <a:off x="-637022" y="1879673"/>
            <a:ext cx="3875666" cy="3875666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 rot="-264543">
            <a:off x="-264911" y="-336243"/>
            <a:ext cx="2930673" cy="2930673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0800000">
            <a:off x="-3330312" y="-565046"/>
            <a:ext cx="4039200" cy="4039200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18025" y="1865988"/>
            <a:ext cx="2361300" cy="16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018025" y="881250"/>
            <a:ext cx="10980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018025" y="3617525"/>
            <a:ext cx="236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713225" y="881250"/>
            <a:ext cx="0" cy="3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rot="2970481">
            <a:off x="494169" y="-152494"/>
            <a:ext cx="3257607" cy="3257607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4571999" y="1515375"/>
            <a:ext cx="33786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2"/>
          </p:nvPr>
        </p:nvSpPr>
        <p:spPr>
          <a:xfrm>
            <a:off x="720000" y="1515375"/>
            <a:ext cx="33786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/>
          <p:nvPr/>
        </p:nvSpPr>
        <p:spPr>
          <a:xfrm rot="6998014">
            <a:off x="5991482" y="-721754"/>
            <a:ext cx="4039415" cy="4039415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 rot="3552508">
            <a:off x="1585888" y="4686695"/>
            <a:ext cx="4039530" cy="4039530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-7727547">
            <a:off x="-2125617" y="-1173115"/>
            <a:ext cx="3076132" cy="3076132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"/>
          </p:nvPr>
        </p:nvSpPr>
        <p:spPr>
          <a:xfrm>
            <a:off x="947600" y="3133125"/>
            <a:ext cx="1769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2"/>
          </p:nvPr>
        </p:nvSpPr>
        <p:spPr>
          <a:xfrm>
            <a:off x="3803413" y="3133125"/>
            <a:ext cx="1769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3"/>
          </p:nvPr>
        </p:nvSpPr>
        <p:spPr>
          <a:xfrm>
            <a:off x="6660650" y="3133125"/>
            <a:ext cx="1769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4"/>
          </p:nvPr>
        </p:nvSpPr>
        <p:spPr>
          <a:xfrm>
            <a:off x="947600" y="2678550"/>
            <a:ext cx="176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5"/>
          </p:nvPr>
        </p:nvSpPr>
        <p:spPr>
          <a:xfrm>
            <a:off x="3803413" y="2678550"/>
            <a:ext cx="176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6"/>
          </p:nvPr>
        </p:nvSpPr>
        <p:spPr>
          <a:xfrm>
            <a:off x="6660650" y="2678550"/>
            <a:ext cx="176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/>
          <p:nvPr/>
        </p:nvSpPr>
        <p:spPr>
          <a:xfrm rot="6213980">
            <a:off x="6259233" y="-447409"/>
            <a:ext cx="3655183" cy="3655183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 rot="-7222415">
            <a:off x="3312855" y="2317449"/>
            <a:ext cx="3686249" cy="3686249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 rot="-10003574">
            <a:off x="-2507998" y="-419984"/>
            <a:ext cx="2930696" cy="2930696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947088" y="23510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2"/>
          </p:nvPr>
        </p:nvSpPr>
        <p:spPr>
          <a:xfrm>
            <a:off x="4058614" y="23510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3"/>
          </p:nvPr>
        </p:nvSpPr>
        <p:spPr>
          <a:xfrm>
            <a:off x="2502851" y="40313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4"/>
          </p:nvPr>
        </p:nvSpPr>
        <p:spPr>
          <a:xfrm>
            <a:off x="5614377" y="40313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5"/>
          </p:nvPr>
        </p:nvSpPr>
        <p:spPr>
          <a:xfrm>
            <a:off x="947088" y="1973925"/>
            <a:ext cx="19782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6"/>
          </p:nvPr>
        </p:nvSpPr>
        <p:spPr>
          <a:xfrm>
            <a:off x="2502850" y="3654175"/>
            <a:ext cx="19782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7"/>
          </p:nvPr>
        </p:nvSpPr>
        <p:spPr>
          <a:xfrm>
            <a:off x="4058613" y="1973925"/>
            <a:ext cx="19782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8"/>
          </p:nvPr>
        </p:nvSpPr>
        <p:spPr>
          <a:xfrm>
            <a:off x="5614375" y="3654175"/>
            <a:ext cx="19782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23"/>
          <p:cNvSpPr/>
          <p:nvPr/>
        </p:nvSpPr>
        <p:spPr>
          <a:xfrm rot="-4093008">
            <a:off x="-567898" y="1781874"/>
            <a:ext cx="2454354" cy="2454354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 rot="1798474">
            <a:off x="-1043712" y="3854797"/>
            <a:ext cx="2998105" cy="2998105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 rot="9377278">
            <a:off x="6641637" y="-528137"/>
            <a:ext cx="3191426" cy="3208725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20000" y="542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948650" y="2279295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2"/>
          </p:nvPr>
        </p:nvSpPr>
        <p:spPr>
          <a:xfrm>
            <a:off x="3701211" y="2279295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3"/>
          </p:nvPr>
        </p:nvSpPr>
        <p:spPr>
          <a:xfrm>
            <a:off x="948650" y="4017494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4"/>
          </p:nvPr>
        </p:nvSpPr>
        <p:spPr>
          <a:xfrm>
            <a:off x="3701211" y="4017494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ubTitle" idx="5"/>
          </p:nvPr>
        </p:nvSpPr>
        <p:spPr>
          <a:xfrm>
            <a:off x="6447247" y="2279295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6"/>
          </p:nvPr>
        </p:nvSpPr>
        <p:spPr>
          <a:xfrm>
            <a:off x="6447247" y="4017494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7"/>
          </p:nvPr>
        </p:nvSpPr>
        <p:spPr>
          <a:xfrm>
            <a:off x="947150" y="1974902"/>
            <a:ext cx="19782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8"/>
          </p:nvPr>
        </p:nvSpPr>
        <p:spPr>
          <a:xfrm>
            <a:off x="3699711" y="1974902"/>
            <a:ext cx="19782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9"/>
          </p:nvPr>
        </p:nvSpPr>
        <p:spPr>
          <a:xfrm>
            <a:off x="6445747" y="1974902"/>
            <a:ext cx="19782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3"/>
          </p:nvPr>
        </p:nvSpPr>
        <p:spPr>
          <a:xfrm>
            <a:off x="947150" y="3711975"/>
            <a:ext cx="19782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4"/>
          </p:nvPr>
        </p:nvSpPr>
        <p:spPr>
          <a:xfrm>
            <a:off x="3699711" y="3711975"/>
            <a:ext cx="19782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5"/>
          </p:nvPr>
        </p:nvSpPr>
        <p:spPr>
          <a:xfrm>
            <a:off x="6445747" y="3711975"/>
            <a:ext cx="19782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/>
          <p:nvPr/>
        </p:nvSpPr>
        <p:spPr>
          <a:xfrm rot="10041206">
            <a:off x="7092830" y="3507500"/>
            <a:ext cx="2454139" cy="2454139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 rot="4500021">
            <a:off x="7277768" y="-372240"/>
            <a:ext cx="2401733" cy="2401733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 rot="-9282408">
            <a:off x="959043" y="-1896198"/>
            <a:ext cx="2454063" cy="2454063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 rot="6417419">
            <a:off x="-1979851" y="2272932"/>
            <a:ext cx="2401822" cy="2401822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 hasCustomPrompt="1"/>
          </p:nvPr>
        </p:nvSpPr>
        <p:spPr>
          <a:xfrm>
            <a:off x="941825" y="539500"/>
            <a:ext cx="3648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941825" y="1297499"/>
            <a:ext cx="36489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2" hasCustomPrompt="1"/>
          </p:nvPr>
        </p:nvSpPr>
        <p:spPr>
          <a:xfrm>
            <a:off x="941825" y="2002592"/>
            <a:ext cx="3648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3"/>
          </p:nvPr>
        </p:nvSpPr>
        <p:spPr>
          <a:xfrm>
            <a:off x="941825" y="2763162"/>
            <a:ext cx="36489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4" hasCustomPrompt="1"/>
          </p:nvPr>
        </p:nvSpPr>
        <p:spPr>
          <a:xfrm>
            <a:off x="941825" y="3468258"/>
            <a:ext cx="3648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5"/>
          </p:nvPr>
        </p:nvSpPr>
        <p:spPr>
          <a:xfrm>
            <a:off x="941825" y="4231400"/>
            <a:ext cx="36489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/>
          <p:nvPr/>
        </p:nvSpPr>
        <p:spPr>
          <a:xfrm rot="9805574">
            <a:off x="2683081" y="3680642"/>
            <a:ext cx="2453641" cy="2453128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/>
          <p:nvPr/>
        </p:nvSpPr>
        <p:spPr>
          <a:xfrm rot="-141494">
            <a:off x="-834623" y="1530456"/>
            <a:ext cx="2478899" cy="2478899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25"/>
          <p:cNvCxnSpPr/>
          <p:nvPr/>
        </p:nvCxnSpPr>
        <p:spPr>
          <a:xfrm rot="10800000">
            <a:off x="713225" y="536799"/>
            <a:ext cx="0" cy="113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5"/>
          <p:cNvCxnSpPr/>
          <p:nvPr/>
        </p:nvCxnSpPr>
        <p:spPr>
          <a:xfrm rot="10800000">
            <a:off x="713225" y="3473300"/>
            <a:ext cx="0" cy="113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 rot="10800000">
            <a:off x="713225" y="2005049"/>
            <a:ext cx="0" cy="113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 hasCustomPrompt="1"/>
          </p:nvPr>
        </p:nvSpPr>
        <p:spPr>
          <a:xfrm>
            <a:off x="939250" y="1548725"/>
            <a:ext cx="1095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938500" y="3768125"/>
            <a:ext cx="21732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2"/>
          </p:nvPr>
        </p:nvSpPr>
        <p:spPr>
          <a:xfrm>
            <a:off x="938500" y="3274975"/>
            <a:ext cx="21732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3" hasCustomPrompt="1"/>
          </p:nvPr>
        </p:nvSpPr>
        <p:spPr>
          <a:xfrm>
            <a:off x="3596425" y="1548725"/>
            <a:ext cx="1095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4"/>
          </p:nvPr>
        </p:nvSpPr>
        <p:spPr>
          <a:xfrm>
            <a:off x="3596425" y="3768125"/>
            <a:ext cx="21732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5"/>
          </p:nvPr>
        </p:nvSpPr>
        <p:spPr>
          <a:xfrm>
            <a:off x="3596425" y="3274975"/>
            <a:ext cx="21732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6" hasCustomPrompt="1"/>
          </p:nvPr>
        </p:nvSpPr>
        <p:spPr>
          <a:xfrm>
            <a:off x="6247121" y="1548725"/>
            <a:ext cx="1095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7"/>
          </p:nvPr>
        </p:nvSpPr>
        <p:spPr>
          <a:xfrm>
            <a:off x="6247096" y="3768125"/>
            <a:ext cx="21732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8"/>
          </p:nvPr>
        </p:nvSpPr>
        <p:spPr>
          <a:xfrm>
            <a:off x="6247096" y="3274975"/>
            <a:ext cx="21732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6"/>
          <p:cNvSpPr/>
          <p:nvPr/>
        </p:nvSpPr>
        <p:spPr>
          <a:xfrm rot="4459735">
            <a:off x="7564037" y="-360087"/>
            <a:ext cx="2478947" cy="2478947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 rot="-3144680">
            <a:off x="-445771" y="-907448"/>
            <a:ext cx="2453653" cy="2453197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 rot="-319990">
            <a:off x="8744883" y="2286366"/>
            <a:ext cx="2478831" cy="2478831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/>
          <p:nvPr/>
        </p:nvSpPr>
        <p:spPr>
          <a:xfrm rot="8967292">
            <a:off x="6616586" y="2296878"/>
            <a:ext cx="3077230" cy="3077230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 rot="3145356">
            <a:off x="5423966" y="-422935"/>
            <a:ext cx="2497570" cy="2497570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/>
          <p:nvPr/>
        </p:nvSpPr>
        <p:spPr>
          <a:xfrm rot="-4789304">
            <a:off x="-735277" y="2957217"/>
            <a:ext cx="2684039" cy="2684039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/>
          <p:nvPr/>
        </p:nvSpPr>
        <p:spPr>
          <a:xfrm rot="9346658">
            <a:off x="6810457" y="-1368853"/>
            <a:ext cx="3210009" cy="3210009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 rot="4797320">
            <a:off x="5905178" y="4665067"/>
            <a:ext cx="2930925" cy="2930925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/>
          <p:nvPr/>
        </p:nvSpPr>
        <p:spPr>
          <a:xfrm rot="-4585415">
            <a:off x="-589882" y="2990379"/>
            <a:ext cx="2892112" cy="2891529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9"/>
          <p:cNvSpPr/>
          <p:nvPr/>
        </p:nvSpPr>
        <p:spPr>
          <a:xfrm rot="3745090">
            <a:off x="2422058" y="-1001934"/>
            <a:ext cx="3538330" cy="3538191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9"/>
          <p:cNvSpPr/>
          <p:nvPr/>
        </p:nvSpPr>
        <p:spPr>
          <a:xfrm rot="9252080">
            <a:off x="6961197" y="1341991"/>
            <a:ext cx="2928930" cy="2928930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/>
          <p:nvPr/>
        </p:nvSpPr>
        <p:spPr>
          <a:xfrm rot="-10057163">
            <a:off x="500762" y="3114822"/>
            <a:ext cx="2780255" cy="2780255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613892">
            <a:off x="-1281659" y="-126697"/>
            <a:ext cx="3185523" cy="3185523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10477401">
            <a:off x="7103071" y="-1788165"/>
            <a:ext cx="3185616" cy="3185616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04900"/>
            <a:ext cx="7704000" cy="3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-10243279">
            <a:off x="5036855" y="2608654"/>
            <a:ext cx="3185378" cy="3185378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-833648">
            <a:off x="-574789" y="1776947"/>
            <a:ext cx="3227019" cy="3227019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6731822">
            <a:off x="6217667" y="652857"/>
            <a:ext cx="3227165" cy="3227165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4070611">
            <a:off x="1770104" y="-464391"/>
            <a:ext cx="3227206" cy="3227206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1"/>
          <p:cNvSpPr/>
          <p:nvPr/>
        </p:nvSpPr>
        <p:spPr>
          <a:xfrm rot="2700000">
            <a:off x="-640194" y="4759959"/>
            <a:ext cx="2728866" cy="2728866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1"/>
          <p:cNvSpPr/>
          <p:nvPr/>
        </p:nvSpPr>
        <p:spPr>
          <a:xfrm rot="2859536">
            <a:off x="5603362" y="4734287"/>
            <a:ext cx="2780226" cy="2780226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1"/>
          <p:cNvSpPr/>
          <p:nvPr/>
        </p:nvSpPr>
        <p:spPr>
          <a:xfrm rot="-6409991">
            <a:off x="-1469479" y="-1134177"/>
            <a:ext cx="2728720" cy="2728720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"/>
          <p:cNvSpPr/>
          <p:nvPr/>
        </p:nvSpPr>
        <p:spPr>
          <a:xfrm rot="1139679">
            <a:off x="8522408" y="-102104"/>
            <a:ext cx="3185451" cy="3185451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1900462" y="463800"/>
            <a:ext cx="4143000" cy="12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1"/>
          </p:nvPr>
        </p:nvSpPr>
        <p:spPr>
          <a:xfrm>
            <a:off x="1900462" y="1861267"/>
            <a:ext cx="4143000" cy="12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2"/>
          <p:cNvSpPr/>
          <p:nvPr/>
        </p:nvSpPr>
        <p:spPr>
          <a:xfrm rot="3790373">
            <a:off x="3696354" y="-777072"/>
            <a:ext cx="3226680" cy="3226680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2"/>
          <p:cNvSpPr/>
          <p:nvPr/>
        </p:nvSpPr>
        <p:spPr>
          <a:xfrm rot="-8812109">
            <a:off x="2771595" y="2752692"/>
            <a:ext cx="3072658" cy="3072658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"/>
          <p:cNvSpPr/>
          <p:nvPr/>
        </p:nvSpPr>
        <p:spPr>
          <a:xfrm rot="-2700000">
            <a:off x="-566948" y="116978"/>
            <a:ext cx="3072520" cy="3072520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1900462" y="3258733"/>
            <a:ext cx="4143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Heebo"/>
                <a:ea typeface="Heebo"/>
                <a:cs typeface="Heebo"/>
                <a:sym typeface="Heeb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endParaRPr sz="1200" b="1" u="sng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/>
          <p:nvPr/>
        </p:nvSpPr>
        <p:spPr>
          <a:xfrm rot="900014">
            <a:off x="-1227164" y="209210"/>
            <a:ext cx="3217642" cy="3216405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/>
          <p:nvPr/>
        </p:nvSpPr>
        <p:spPr>
          <a:xfrm rot="5400000">
            <a:off x="-69025" y="4354951"/>
            <a:ext cx="3146100" cy="3146100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 rot="-8915455">
            <a:off x="5719769" y="-322524"/>
            <a:ext cx="3461992" cy="3461167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4383762">
            <a:off x="3408166" y="2519988"/>
            <a:ext cx="4239596" cy="4239596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33"/>
          <p:cNvCxnSpPr/>
          <p:nvPr/>
        </p:nvCxnSpPr>
        <p:spPr>
          <a:xfrm>
            <a:off x="713225" y="1577700"/>
            <a:ext cx="0" cy="198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2" name="Google Shape;242;p33"/>
          <p:cNvGrpSpPr/>
          <p:nvPr/>
        </p:nvGrpSpPr>
        <p:grpSpPr>
          <a:xfrm rot="2331875">
            <a:off x="3956934" y="2139569"/>
            <a:ext cx="4774750" cy="1335741"/>
            <a:chOff x="2977459" y="3524506"/>
            <a:chExt cx="2077430" cy="581163"/>
          </a:xfrm>
        </p:grpSpPr>
        <p:sp>
          <p:nvSpPr>
            <p:cNvPr id="243" name="Google Shape;243;p33"/>
            <p:cNvSpPr/>
            <p:nvPr/>
          </p:nvSpPr>
          <p:spPr>
            <a:xfrm>
              <a:off x="4255448" y="3843648"/>
              <a:ext cx="142984" cy="47322"/>
            </a:xfrm>
            <a:custGeom>
              <a:avLst/>
              <a:gdLst/>
              <a:ahLst/>
              <a:cxnLst/>
              <a:rect l="l" t="t" r="r" b="b"/>
              <a:pathLst>
                <a:path w="3517" h="1164" extrusionOk="0">
                  <a:moveTo>
                    <a:pt x="105" y="0"/>
                  </a:moveTo>
                  <a:cubicBezTo>
                    <a:pt x="74" y="67"/>
                    <a:pt x="39" y="132"/>
                    <a:pt x="0" y="194"/>
                  </a:cubicBezTo>
                  <a:lnTo>
                    <a:pt x="581" y="1163"/>
                  </a:lnTo>
                  <a:lnTo>
                    <a:pt x="2585" y="1151"/>
                  </a:lnTo>
                  <a:lnTo>
                    <a:pt x="3516" y="544"/>
                  </a:lnTo>
                  <a:cubicBezTo>
                    <a:pt x="3459" y="499"/>
                    <a:pt x="3401" y="458"/>
                    <a:pt x="3350" y="407"/>
                  </a:cubicBezTo>
                  <a:lnTo>
                    <a:pt x="2523" y="947"/>
                  </a:lnTo>
                  <a:lnTo>
                    <a:pt x="639" y="95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3726933" y="3749003"/>
              <a:ext cx="220187" cy="139528"/>
            </a:xfrm>
            <a:custGeom>
              <a:avLst/>
              <a:gdLst/>
              <a:ahLst/>
              <a:cxnLst/>
              <a:rect l="l" t="t" r="r" b="b"/>
              <a:pathLst>
                <a:path w="5416" h="3432" extrusionOk="0">
                  <a:moveTo>
                    <a:pt x="5394" y="0"/>
                  </a:moveTo>
                  <a:lnTo>
                    <a:pt x="0" y="34"/>
                  </a:lnTo>
                  <a:lnTo>
                    <a:pt x="22" y="3431"/>
                  </a:lnTo>
                  <a:lnTo>
                    <a:pt x="5416" y="339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3375837" y="3641999"/>
              <a:ext cx="737522" cy="162498"/>
            </a:xfrm>
            <a:custGeom>
              <a:avLst/>
              <a:gdLst/>
              <a:ahLst/>
              <a:cxnLst/>
              <a:rect l="l" t="t" r="r" b="b"/>
              <a:pathLst>
                <a:path w="18141" h="3997" extrusionOk="0">
                  <a:moveTo>
                    <a:pt x="18114" y="1"/>
                  </a:moveTo>
                  <a:lnTo>
                    <a:pt x="0" y="118"/>
                  </a:lnTo>
                  <a:lnTo>
                    <a:pt x="25" y="3997"/>
                  </a:lnTo>
                  <a:lnTo>
                    <a:pt x="18140" y="3880"/>
                  </a:lnTo>
                  <a:lnTo>
                    <a:pt x="181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4063679" y="3714406"/>
              <a:ext cx="435781" cy="114159"/>
            </a:xfrm>
            <a:custGeom>
              <a:avLst/>
              <a:gdLst/>
              <a:ahLst/>
              <a:cxnLst/>
              <a:rect l="l" t="t" r="r" b="b"/>
              <a:pathLst>
                <a:path w="10719" h="2808" extrusionOk="0">
                  <a:moveTo>
                    <a:pt x="9139" y="1"/>
                  </a:moveTo>
                  <a:cubicBezTo>
                    <a:pt x="9138" y="1"/>
                    <a:pt x="9137" y="1"/>
                    <a:pt x="9135" y="1"/>
                  </a:cubicBezTo>
                  <a:lnTo>
                    <a:pt x="546" y="57"/>
                  </a:lnTo>
                  <a:cubicBezTo>
                    <a:pt x="244" y="58"/>
                    <a:pt x="0" y="305"/>
                    <a:pt x="2" y="607"/>
                  </a:cubicBezTo>
                  <a:lnTo>
                    <a:pt x="13" y="2203"/>
                  </a:lnTo>
                  <a:cubicBezTo>
                    <a:pt x="183" y="2399"/>
                    <a:pt x="349" y="2601"/>
                    <a:pt x="510" y="2807"/>
                  </a:cubicBezTo>
                  <a:lnTo>
                    <a:pt x="9237" y="2750"/>
                  </a:lnTo>
                  <a:lnTo>
                    <a:pt x="10719" y="1249"/>
                  </a:lnTo>
                  <a:lnTo>
                    <a:pt x="10133" y="540"/>
                  </a:lnTo>
                  <a:cubicBezTo>
                    <a:pt x="9885" y="241"/>
                    <a:pt x="9440" y="1"/>
                    <a:pt x="9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4256384" y="3567926"/>
              <a:ext cx="214862" cy="82123"/>
            </a:xfrm>
            <a:custGeom>
              <a:avLst/>
              <a:gdLst/>
              <a:ahLst/>
              <a:cxnLst/>
              <a:rect l="l" t="t" r="r" b="b"/>
              <a:pathLst>
                <a:path w="5285" h="2020" extrusionOk="0">
                  <a:moveTo>
                    <a:pt x="5272" y="1"/>
                  </a:moveTo>
                  <a:lnTo>
                    <a:pt x="0" y="35"/>
                  </a:lnTo>
                  <a:lnTo>
                    <a:pt x="13" y="2019"/>
                  </a:lnTo>
                  <a:lnTo>
                    <a:pt x="5285" y="1985"/>
                  </a:lnTo>
                  <a:lnTo>
                    <a:pt x="52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4503607" y="3627485"/>
              <a:ext cx="32768" cy="162498"/>
            </a:xfrm>
            <a:custGeom>
              <a:avLst/>
              <a:gdLst/>
              <a:ahLst/>
              <a:cxnLst/>
              <a:rect l="l" t="t" r="r" b="b"/>
              <a:pathLst>
                <a:path w="806" h="3997" extrusionOk="0">
                  <a:moveTo>
                    <a:pt x="780" y="0"/>
                  </a:moveTo>
                  <a:lnTo>
                    <a:pt x="0" y="5"/>
                  </a:lnTo>
                  <a:lnTo>
                    <a:pt x="26" y="3997"/>
                  </a:lnTo>
                  <a:lnTo>
                    <a:pt x="806" y="3992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4048962" y="3839216"/>
              <a:ext cx="184167" cy="266453"/>
            </a:xfrm>
            <a:custGeom>
              <a:avLst/>
              <a:gdLst/>
              <a:ahLst/>
              <a:cxnLst/>
              <a:rect l="l" t="t" r="r" b="b"/>
              <a:pathLst>
                <a:path w="4530" h="6554" extrusionOk="0">
                  <a:moveTo>
                    <a:pt x="1129" y="0"/>
                  </a:moveTo>
                  <a:lnTo>
                    <a:pt x="1129" y="0"/>
                  </a:lnTo>
                  <a:cubicBezTo>
                    <a:pt x="1134" y="2270"/>
                    <a:pt x="1" y="5432"/>
                    <a:pt x="1" y="5432"/>
                  </a:cubicBezTo>
                  <a:cubicBezTo>
                    <a:pt x="1" y="5432"/>
                    <a:pt x="1602" y="6048"/>
                    <a:pt x="3345" y="6554"/>
                  </a:cubicBezTo>
                  <a:cubicBezTo>
                    <a:pt x="4184" y="4345"/>
                    <a:pt x="4469" y="1881"/>
                    <a:pt x="4529" y="787"/>
                  </a:cubicBezTo>
                  <a:lnTo>
                    <a:pt x="11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3342296" y="3800310"/>
              <a:ext cx="24352" cy="76716"/>
            </a:xfrm>
            <a:custGeom>
              <a:avLst/>
              <a:gdLst/>
              <a:ahLst/>
              <a:cxnLst/>
              <a:rect l="l" t="t" r="r" b="b"/>
              <a:pathLst>
                <a:path w="599" h="1887" extrusionOk="0">
                  <a:moveTo>
                    <a:pt x="586" y="0"/>
                  </a:moveTo>
                  <a:lnTo>
                    <a:pt x="0" y="6"/>
                  </a:lnTo>
                  <a:lnTo>
                    <a:pt x="9" y="1457"/>
                  </a:lnTo>
                  <a:cubicBezTo>
                    <a:pt x="11" y="1693"/>
                    <a:pt x="204" y="1886"/>
                    <a:pt x="442" y="1886"/>
                  </a:cubicBezTo>
                  <a:cubicBezTo>
                    <a:pt x="443" y="1886"/>
                    <a:pt x="444" y="1886"/>
                    <a:pt x="445" y="1886"/>
                  </a:cubicBezTo>
                  <a:lnTo>
                    <a:pt x="599" y="1885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3499875" y="3610979"/>
              <a:ext cx="27523" cy="43257"/>
            </a:xfrm>
            <a:custGeom>
              <a:avLst/>
              <a:gdLst/>
              <a:ahLst/>
              <a:cxnLst/>
              <a:rect l="l" t="t" r="r" b="b"/>
              <a:pathLst>
                <a:path w="677" h="1064" extrusionOk="0">
                  <a:moveTo>
                    <a:pt x="0" y="0"/>
                  </a:moveTo>
                  <a:lnTo>
                    <a:pt x="7" y="1064"/>
                  </a:lnTo>
                  <a:lnTo>
                    <a:pt x="677" y="987"/>
                  </a:lnTo>
                  <a:lnTo>
                    <a:pt x="673" y="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3316074" y="3713349"/>
              <a:ext cx="38378" cy="28743"/>
            </a:xfrm>
            <a:custGeom>
              <a:avLst/>
              <a:gdLst/>
              <a:ahLst/>
              <a:cxnLst/>
              <a:rect l="l" t="t" r="r" b="b"/>
              <a:pathLst>
                <a:path w="944" h="707" extrusionOk="0">
                  <a:moveTo>
                    <a:pt x="943" y="1"/>
                  </a:moveTo>
                  <a:lnTo>
                    <a:pt x="1" y="7"/>
                  </a:lnTo>
                  <a:lnTo>
                    <a:pt x="6" y="706"/>
                  </a:lnTo>
                  <a:lnTo>
                    <a:pt x="644" y="70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4248049" y="3867431"/>
              <a:ext cx="19392" cy="38216"/>
            </a:xfrm>
            <a:custGeom>
              <a:avLst/>
              <a:gdLst/>
              <a:ahLst/>
              <a:cxnLst/>
              <a:rect l="l" t="t" r="r" b="b"/>
              <a:pathLst>
                <a:path w="477" h="940" extrusionOk="0">
                  <a:moveTo>
                    <a:pt x="469" y="0"/>
                  </a:moveTo>
                  <a:lnTo>
                    <a:pt x="0" y="2"/>
                  </a:lnTo>
                  <a:lnTo>
                    <a:pt x="230" y="940"/>
                  </a:lnTo>
                  <a:lnTo>
                    <a:pt x="477" y="93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4531821" y="3647203"/>
              <a:ext cx="523067" cy="317719"/>
            </a:xfrm>
            <a:custGeom>
              <a:avLst/>
              <a:gdLst/>
              <a:ahLst/>
              <a:cxnLst/>
              <a:rect l="l" t="t" r="r" b="b"/>
              <a:pathLst>
                <a:path w="12866" h="7815" extrusionOk="0">
                  <a:moveTo>
                    <a:pt x="2867" y="1694"/>
                  </a:moveTo>
                  <a:cubicBezTo>
                    <a:pt x="3205" y="1694"/>
                    <a:pt x="3481" y="1967"/>
                    <a:pt x="3482" y="2306"/>
                  </a:cubicBezTo>
                  <a:cubicBezTo>
                    <a:pt x="3483" y="2647"/>
                    <a:pt x="3210" y="2925"/>
                    <a:pt x="2870" y="2927"/>
                  </a:cubicBezTo>
                  <a:lnTo>
                    <a:pt x="1531" y="2935"/>
                  </a:lnTo>
                  <a:cubicBezTo>
                    <a:pt x="1529" y="2935"/>
                    <a:pt x="1527" y="2935"/>
                    <a:pt x="1525" y="2935"/>
                  </a:cubicBezTo>
                  <a:cubicBezTo>
                    <a:pt x="1188" y="2935"/>
                    <a:pt x="913" y="2662"/>
                    <a:pt x="911" y="2323"/>
                  </a:cubicBezTo>
                  <a:cubicBezTo>
                    <a:pt x="908" y="1983"/>
                    <a:pt x="1183" y="1705"/>
                    <a:pt x="1524" y="1704"/>
                  </a:cubicBezTo>
                  <a:lnTo>
                    <a:pt x="2862" y="1694"/>
                  </a:lnTo>
                  <a:cubicBezTo>
                    <a:pt x="2863" y="1694"/>
                    <a:pt x="2865" y="1694"/>
                    <a:pt x="2867" y="1694"/>
                  </a:cubicBezTo>
                  <a:close/>
                  <a:moveTo>
                    <a:pt x="10107" y="1061"/>
                  </a:moveTo>
                  <a:cubicBezTo>
                    <a:pt x="10905" y="1061"/>
                    <a:pt x="10789" y="1496"/>
                    <a:pt x="10797" y="2804"/>
                  </a:cubicBezTo>
                  <a:cubicBezTo>
                    <a:pt x="10807" y="4123"/>
                    <a:pt x="10734" y="4099"/>
                    <a:pt x="10370" y="4101"/>
                  </a:cubicBezTo>
                  <a:cubicBezTo>
                    <a:pt x="10365" y="4101"/>
                    <a:pt x="10361" y="4101"/>
                    <a:pt x="10357" y="4101"/>
                  </a:cubicBezTo>
                  <a:cubicBezTo>
                    <a:pt x="9111" y="4101"/>
                    <a:pt x="8171" y="3084"/>
                    <a:pt x="4684" y="3084"/>
                  </a:cubicBezTo>
                  <a:cubicBezTo>
                    <a:pt x="4646" y="3084"/>
                    <a:pt x="4608" y="3084"/>
                    <a:pt x="4569" y="3084"/>
                  </a:cubicBezTo>
                  <a:cubicBezTo>
                    <a:pt x="4568" y="3084"/>
                    <a:pt x="4567" y="3084"/>
                    <a:pt x="4566" y="3084"/>
                  </a:cubicBezTo>
                  <a:cubicBezTo>
                    <a:pt x="3833" y="3084"/>
                    <a:pt x="3721" y="1089"/>
                    <a:pt x="4247" y="1085"/>
                  </a:cubicBezTo>
                  <a:cubicBezTo>
                    <a:pt x="4247" y="1085"/>
                    <a:pt x="9277" y="1067"/>
                    <a:pt x="10092" y="1061"/>
                  </a:cubicBezTo>
                  <a:cubicBezTo>
                    <a:pt x="10097" y="1061"/>
                    <a:pt x="10102" y="1061"/>
                    <a:pt x="10107" y="1061"/>
                  </a:cubicBezTo>
                  <a:close/>
                  <a:moveTo>
                    <a:pt x="0" y="1"/>
                  </a:moveTo>
                  <a:cubicBezTo>
                    <a:pt x="0" y="1"/>
                    <a:pt x="13" y="1965"/>
                    <a:pt x="22" y="3498"/>
                  </a:cubicBezTo>
                  <a:cubicBezTo>
                    <a:pt x="297" y="3497"/>
                    <a:pt x="583" y="3494"/>
                    <a:pt x="889" y="3494"/>
                  </a:cubicBezTo>
                  <a:cubicBezTo>
                    <a:pt x="2160" y="3494"/>
                    <a:pt x="3793" y="3539"/>
                    <a:pt x="6516" y="3889"/>
                  </a:cubicBezTo>
                  <a:cubicBezTo>
                    <a:pt x="9896" y="4322"/>
                    <a:pt x="10686" y="7815"/>
                    <a:pt x="10686" y="7815"/>
                  </a:cubicBezTo>
                  <a:cubicBezTo>
                    <a:pt x="10686" y="7815"/>
                    <a:pt x="12099" y="7805"/>
                    <a:pt x="12482" y="7803"/>
                  </a:cubicBezTo>
                  <a:cubicBezTo>
                    <a:pt x="12866" y="7800"/>
                    <a:pt x="12156" y="5434"/>
                    <a:pt x="12150" y="4475"/>
                  </a:cubicBezTo>
                  <a:cubicBezTo>
                    <a:pt x="12144" y="3517"/>
                    <a:pt x="12127" y="785"/>
                    <a:pt x="12127" y="785"/>
                  </a:cubicBezTo>
                  <a:cubicBezTo>
                    <a:pt x="12127" y="785"/>
                    <a:pt x="3933" y="790"/>
                    <a:pt x="2568" y="799"/>
                  </a:cubicBezTo>
                  <a:cubicBezTo>
                    <a:pt x="2561" y="799"/>
                    <a:pt x="2555" y="799"/>
                    <a:pt x="2548" y="799"/>
                  </a:cubicBezTo>
                  <a:cubicBezTo>
                    <a:pt x="1190" y="79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4509745" y="3627526"/>
              <a:ext cx="19149" cy="60657"/>
            </a:xfrm>
            <a:custGeom>
              <a:avLst/>
              <a:gdLst/>
              <a:ahLst/>
              <a:cxnLst/>
              <a:rect l="l" t="t" r="r" b="b"/>
              <a:pathLst>
                <a:path w="471" h="1492" extrusionOk="0">
                  <a:moveTo>
                    <a:pt x="461" y="0"/>
                  </a:moveTo>
                  <a:lnTo>
                    <a:pt x="0" y="3"/>
                  </a:lnTo>
                  <a:lnTo>
                    <a:pt x="10" y="1492"/>
                  </a:lnTo>
                  <a:lnTo>
                    <a:pt x="471" y="1490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4510396" y="3729245"/>
              <a:ext cx="19149" cy="60698"/>
            </a:xfrm>
            <a:custGeom>
              <a:avLst/>
              <a:gdLst/>
              <a:ahLst/>
              <a:cxnLst/>
              <a:rect l="l" t="t" r="r" b="b"/>
              <a:pathLst>
                <a:path w="471" h="1493" extrusionOk="0">
                  <a:moveTo>
                    <a:pt x="461" y="0"/>
                  </a:moveTo>
                  <a:lnTo>
                    <a:pt x="0" y="3"/>
                  </a:lnTo>
                  <a:lnTo>
                    <a:pt x="9" y="1493"/>
                  </a:lnTo>
                  <a:lnTo>
                    <a:pt x="470" y="1490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4510152" y="3695338"/>
              <a:ext cx="18945" cy="27442"/>
            </a:xfrm>
            <a:custGeom>
              <a:avLst/>
              <a:gdLst/>
              <a:ahLst/>
              <a:cxnLst/>
              <a:rect l="l" t="t" r="r" b="b"/>
              <a:pathLst>
                <a:path w="466" h="675" extrusionOk="0">
                  <a:moveTo>
                    <a:pt x="462" y="1"/>
                  </a:moveTo>
                  <a:lnTo>
                    <a:pt x="1" y="4"/>
                  </a:lnTo>
                  <a:lnTo>
                    <a:pt x="5" y="675"/>
                  </a:lnTo>
                  <a:lnTo>
                    <a:pt x="466" y="672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4349768" y="3742864"/>
              <a:ext cx="126437" cy="75700"/>
            </a:xfrm>
            <a:custGeom>
              <a:avLst/>
              <a:gdLst/>
              <a:ahLst/>
              <a:cxnLst/>
              <a:rect l="l" t="t" r="r" b="b"/>
              <a:pathLst>
                <a:path w="3110" h="1862" extrusionOk="0">
                  <a:moveTo>
                    <a:pt x="2048" y="1"/>
                  </a:moveTo>
                  <a:cubicBezTo>
                    <a:pt x="2048" y="1"/>
                    <a:pt x="2047" y="1"/>
                    <a:pt x="2047" y="1"/>
                  </a:cubicBezTo>
                  <a:lnTo>
                    <a:pt x="367" y="11"/>
                  </a:lnTo>
                  <a:cubicBezTo>
                    <a:pt x="163" y="12"/>
                    <a:pt x="0" y="179"/>
                    <a:pt x="2" y="382"/>
                  </a:cubicBezTo>
                  <a:lnTo>
                    <a:pt x="12" y="1862"/>
                  </a:lnTo>
                  <a:lnTo>
                    <a:pt x="2114" y="1847"/>
                  </a:lnTo>
                  <a:lnTo>
                    <a:pt x="3109" y="839"/>
                  </a:lnTo>
                  <a:lnTo>
                    <a:pt x="2716" y="363"/>
                  </a:lnTo>
                  <a:cubicBezTo>
                    <a:pt x="2549" y="162"/>
                    <a:pt x="2251" y="1"/>
                    <a:pt x="20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4259189" y="3595164"/>
              <a:ext cx="198437" cy="38338"/>
            </a:xfrm>
            <a:custGeom>
              <a:avLst/>
              <a:gdLst/>
              <a:ahLst/>
              <a:cxnLst/>
              <a:rect l="l" t="t" r="r" b="b"/>
              <a:pathLst>
                <a:path w="4881" h="943" extrusionOk="0">
                  <a:moveTo>
                    <a:pt x="4874" y="1"/>
                  </a:moveTo>
                  <a:lnTo>
                    <a:pt x="1" y="33"/>
                  </a:lnTo>
                  <a:lnTo>
                    <a:pt x="7" y="942"/>
                  </a:lnTo>
                  <a:lnTo>
                    <a:pt x="4880" y="910"/>
                  </a:lnTo>
                  <a:lnTo>
                    <a:pt x="48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4417296" y="3603661"/>
              <a:ext cx="20897" cy="20775"/>
            </a:xfrm>
            <a:custGeom>
              <a:avLst/>
              <a:gdLst/>
              <a:ahLst/>
              <a:cxnLst/>
              <a:rect l="l" t="t" r="r" b="b"/>
              <a:pathLst>
                <a:path w="514" h="511" extrusionOk="0">
                  <a:moveTo>
                    <a:pt x="259" y="0"/>
                  </a:moveTo>
                  <a:cubicBezTo>
                    <a:pt x="258" y="0"/>
                    <a:pt x="256" y="0"/>
                    <a:pt x="255" y="0"/>
                  </a:cubicBezTo>
                  <a:cubicBezTo>
                    <a:pt x="114" y="1"/>
                    <a:pt x="0" y="116"/>
                    <a:pt x="1" y="257"/>
                  </a:cubicBezTo>
                  <a:cubicBezTo>
                    <a:pt x="2" y="398"/>
                    <a:pt x="115" y="511"/>
                    <a:pt x="255" y="511"/>
                  </a:cubicBezTo>
                  <a:cubicBezTo>
                    <a:pt x="257" y="511"/>
                    <a:pt x="258" y="511"/>
                    <a:pt x="259" y="511"/>
                  </a:cubicBezTo>
                  <a:cubicBezTo>
                    <a:pt x="400" y="510"/>
                    <a:pt x="514" y="395"/>
                    <a:pt x="513" y="254"/>
                  </a:cubicBezTo>
                  <a:cubicBezTo>
                    <a:pt x="511" y="114"/>
                    <a:pt x="398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4282565" y="3604474"/>
              <a:ext cx="20897" cy="20856"/>
            </a:xfrm>
            <a:custGeom>
              <a:avLst/>
              <a:gdLst/>
              <a:ahLst/>
              <a:cxnLst/>
              <a:rect l="l" t="t" r="r" b="b"/>
              <a:pathLst>
                <a:path w="514" h="513" extrusionOk="0">
                  <a:moveTo>
                    <a:pt x="259" y="1"/>
                  </a:moveTo>
                  <a:cubicBezTo>
                    <a:pt x="258" y="1"/>
                    <a:pt x="256" y="1"/>
                    <a:pt x="255" y="1"/>
                  </a:cubicBezTo>
                  <a:cubicBezTo>
                    <a:pt x="114" y="2"/>
                    <a:pt x="0" y="117"/>
                    <a:pt x="1" y="258"/>
                  </a:cubicBezTo>
                  <a:cubicBezTo>
                    <a:pt x="2" y="399"/>
                    <a:pt x="116" y="512"/>
                    <a:pt x="257" y="512"/>
                  </a:cubicBezTo>
                  <a:cubicBezTo>
                    <a:pt x="258" y="512"/>
                    <a:pt x="259" y="512"/>
                    <a:pt x="259" y="512"/>
                  </a:cubicBezTo>
                  <a:cubicBezTo>
                    <a:pt x="400" y="510"/>
                    <a:pt x="514" y="395"/>
                    <a:pt x="513" y="255"/>
                  </a:cubicBezTo>
                  <a:cubicBezTo>
                    <a:pt x="511" y="115"/>
                    <a:pt x="398" y="1"/>
                    <a:pt x="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331807" y="3645373"/>
              <a:ext cx="713333" cy="105093"/>
            </a:xfrm>
            <a:custGeom>
              <a:avLst/>
              <a:gdLst/>
              <a:ahLst/>
              <a:cxnLst/>
              <a:rect l="l" t="t" r="r" b="b"/>
              <a:pathLst>
                <a:path w="17546" h="2585" extrusionOk="0">
                  <a:moveTo>
                    <a:pt x="12557" y="0"/>
                  </a:moveTo>
                  <a:lnTo>
                    <a:pt x="1070" y="74"/>
                  </a:lnTo>
                  <a:lnTo>
                    <a:pt x="0" y="2584"/>
                  </a:lnTo>
                  <a:lnTo>
                    <a:pt x="17545" y="2470"/>
                  </a:lnTo>
                  <a:lnTo>
                    <a:pt x="16168" y="514"/>
                  </a:lnTo>
                  <a:lnTo>
                    <a:pt x="12561" y="538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674448" y="3688793"/>
              <a:ext cx="47241" cy="17604"/>
            </a:xfrm>
            <a:custGeom>
              <a:avLst/>
              <a:gdLst/>
              <a:ahLst/>
              <a:cxnLst/>
              <a:rect l="l" t="t" r="r" b="b"/>
              <a:pathLst>
                <a:path w="1162" h="433" extrusionOk="0">
                  <a:moveTo>
                    <a:pt x="948" y="0"/>
                  </a:moveTo>
                  <a:lnTo>
                    <a:pt x="213" y="5"/>
                  </a:lnTo>
                  <a:cubicBezTo>
                    <a:pt x="95" y="7"/>
                    <a:pt x="1" y="103"/>
                    <a:pt x="1" y="221"/>
                  </a:cubicBezTo>
                  <a:cubicBezTo>
                    <a:pt x="2" y="339"/>
                    <a:pt x="97" y="433"/>
                    <a:pt x="214" y="433"/>
                  </a:cubicBezTo>
                  <a:cubicBezTo>
                    <a:pt x="215" y="433"/>
                    <a:pt x="216" y="433"/>
                    <a:pt x="216" y="433"/>
                  </a:cubicBezTo>
                  <a:lnTo>
                    <a:pt x="950" y="428"/>
                  </a:lnTo>
                  <a:cubicBezTo>
                    <a:pt x="1068" y="427"/>
                    <a:pt x="1162" y="330"/>
                    <a:pt x="1162" y="212"/>
                  </a:cubicBezTo>
                  <a:cubicBezTo>
                    <a:pt x="1161" y="95"/>
                    <a:pt x="1065" y="0"/>
                    <a:pt x="9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612734" y="3689199"/>
              <a:ext cx="47241" cy="17644"/>
            </a:xfrm>
            <a:custGeom>
              <a:avLst/>
              <a:gdLst/>
              <a:ahLst/>
              <a:cxnLst/>
              <a:rect l="l" t="t" r="r" b="b"/>
              <a:pathLst>
                <a:path w="1162" h="434" extrusionOk="0">
                  <a:moveTo>
                    <a:pt x="946" y="0"/>
                  </a:moveTo>
                  <a:lnTo>
                    <a:pt x="213" y="6"/>
                  </a:lnTo>
                  <a:cubicBezTo>
                    <a:pt x="95" y="8"/>
                    <a:pt x="1" y="103"/>
                    <a:pt x="1" y="221"/>
                  </a:cubicBezTo>
                  <a:cubicBezTo>
                    <a:pt x="2" y="339"/>
                    <a:pt x="99" y="433"/>
                    <a:pt x="215" y="433"/>
                  </a:cubicBezTo>
                  <a:lnTo>
                    <a:pt x="949" y="428"/>
                  </a:lnTo>
                  <a:cubicBezTo>
                    <a:pt x="1067" y="426"/>
                    <a:pt x="1162" y="331"/>
                    <a:pt x="1162" y="213"/>
                  </a:cubicBezTo>
                  <a:cubicBezTo>
                    <a:pt x="1161" y="95"/>
                    <a:pt x="1064" y="0"/>
                    <a:pt x="9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3551060" y="3689565"/>
              <a:ext cx="47241" cy="17644"/>
            </a:xfrm>
            <a:custGeom>
              <a:avLst/>
              <a:gdLst/>
              <a:ahLst/>
              <a:cxnLst/>
              <a:rect l="l" t="t" r="r" b="b"/>
              <a:pathLst>
                <a:path w="1162" h="434" extrusionOk="0">
                  <a:moveTo>
                    <a:pt x="946" y="1"/>
                  </a:moveTo>
                  <a:lnTo>
                    <a:pt x="213" y="6"/>
                  </a:lnTo>
                  <a:cubicBezTo>
                    <a:pt x="95" y="7"/>
                    <a:pt x="1" y="103"/>
                    <a:pt x="1" y="221"/>
                  </a:cubicBezTo>
                  <a:cubicBezTo>
                    <a:pt x="2" y="339"/>
                    <a:pt x="97" y="434"/>
                    <a:pt x="213" y="434"/>
                  </a:cubicBezTo>
                  <a:cubicBezTo>
                    <a:pt x="214" y="434"/>
                    <a:pt x="214" y="434"/>
                    <a:pt x="215" y="434"/>
                  </a:cubicBezTo>
                  <a:lnTo>
                    <a:pt x="949" y="429"/>
                  </a:lnTo>
                  <a:cubicBezTo>
                    <a:pt x="1067" y="426"/>
                    <a:pt x="1162" y="331"/>
                    <a:pt x="1162" y="213"/>
                  </a:cubicBezTo>
                  <a:cubicBezTo>
                    <a:pt x="1161" y="95"/>
                    <a:pt x="1064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3489305" y="3690013"/>
              <a:ext cx="47282" cy="17604"/>
            </a:xfrm>
            <a:custGeom>
              <a:avLst/>
              <a:gdLst/>
              <a:ahLst/>
              <a:cxnLst/>
              <a:rect l="l" t="t" r="r" b="b"/>
              <a:pathLst>
                <a:path w="1163" h="433" extrusionOk="0">
                  <a:moveTo>
                    <a:pt x="947" y="0"/>
                  </a:moveTo>
                  <a:lnTo>
                    <a:pt x="213" y="5"/>
                  </a:lnTo>
                  <a:cubicBezTo>
                    <a:pt x="96" y="6"/>
                    <a:pt x="0" y="103"/>
                    <a:pt x="0" y="221"/>
                  </a:cubicBezTo>
                  <a:cubicBezTo>
                    <a:pt x="2" y="337"/>
                    <a:pt x="96" y="432"/>
                    <a:pt x="212" y="432"/>
                  </a:cubicBezTo>
                  <a:cubicBezTo>
                    <a:pt x="213" y="432"/>
                    <a:pt x="215" y="432"/>
                    <a:pt x="216" y="432"/>
                  </a:cubicBezTo>
                  <a:lnTo>
                    <a:pt x="950" y="428"/>
                  </a:lnTo>
                  <a:cubicBezTo>
                    <a:pt x="1068" y="426"/>
                    <a:pt x="1162" y="331"/>
                    <a:pt x="1162" y="212"/>
                  </a:cubicBezTo>
                  <a:cubicBezTo>
                    <a:pt x="1160" y="94"/>
                    <a:pt x="1065" y="0"/>
                    <a:pt x="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3427672" y="3690419"/>
              <a:ext cx="47241" cy="17644"/>
            </a:xfrm>
            <a:custGeom>
              <a:avLst/>
              <a:gdLst/>
              <a:ahLst/>
              <a:cxnLst/>
              <a:rect l="l" t="t" r="r" b="b"/>
              <a:pathLst>
                <a:path w="1162" h="434" extrusionOk="0">
                  <a:moveTo>
                    <a:pt x="946" y="1"/>
                  </a:moveTo>
                  <a:lnTo>
                    <a:pt x="212" y="6"/>
                  </a:lnTo>
                  <a:cubicBezTo>
                    <a:pt x="94" y="7"/>
                    <a:pt x="0" y="103"/>
                    <a:pt x="0" y="221"/>
                  </a:cubicBezTo>
                  <a:cubicBezTo>
                    <a:pt x="0" y="338"/>
                    <a:pt x="97" y="433"/>
                    <a:pt x="215" y="433"/>
                  </a:cubicBezTo>
                  <a:lnTo>
                    <a:pt x="949" y="428"/>
                  </a:lnTo>
                  <a:cubicBezTo>
                    <a:pt x="1067" y="426"/>
                    <a:pt x="1161" y="331"/>
                    <a:pt x="1161" y="213"/>
                  </a:cubicBezTo>
                  <a:cubicBezTo>
                    <a:pt x="1159" y="95"/>
                    <a:pt x="1064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3366608" y="3690826"/>
              <a:ext cx="47241" cy="17644"/>
            </a:xfrm>
            <a:custGeom>
              <a:avLst/>
              <a:gdLst/>
              <a:ahLst/>
              <a:cxnLst/>
              <a:rect l="l" t="t" r="r" b="b"/>
              <a:pathLst>
                <a:path w="1162" h="434" extrusionOk="0">
                  <a:moveTo>
                    <a:pt x="946" y="1"/>
                  </a:moveTo>
                  <a:lnTo>
                    <a:pt x="213" y="6"/>
                  </a:lnTo>
                  <a:cubicBezTo>
                    <a:pt x="95" y="7"/>
                    <a:pt x="1" y="103"/>
                    <a:pt x="1" y="221"/>
                  </a:cubicBezTo>
                  <a:cubicBezTo>
                    <a:pt x="2" y="338"/>
                    <a:pt x="97" y="434"/>
                    <a:pt x="215" y="434"/>
                  </a:cubicBezTo>
                  <a:lnTo>
                    <a:pt x="949" y="429"/>
                  </a:lnTo>
                  <a:cubicBezTo>
                    <a:pt x="1067" y="427"/>
                    <a:pt x="1162" y="331"/>
                    <a:pt x="1162" y="213"/>
                  </a:cubicBezTo>
                  <a:cubicBezTo>
                    <a:pt x="1160" y="95"/>
                    <a:pt x="1064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3401043" y="3662205"/>
              <a:ext cx="47282" cy="17644"/>
            </a:xfrm>
            <a:custGeom>
              <a:avLst/>
              <a:gdLst/>
              <a:ahLst/>
              <a:cxnLst/>
              <a:rect l="l" t="t" r="r" b="b"/>
              <a:pathLst>
                <a:path w="1163" h="434" extrusionOk="0">
                  <a:moveTo>
                    <a:pt x="949" y="1"/>
                  </a:moveTo>
                  <a:cubicBezTo>
                    <a:pt x="949" y="1"/>
                    <a:pt x="948" y="1"/>
                    <a:pt x="947" y="1"/>
                  </a:cubicBezTo>
                  <a:lnTo>
                    <a:pt x="213" y="6"/>
                  </a:lnTo>
                  <a:cubicBezTo>
                    <a:pt x="96" y="7"/>
                    <a:pt x="1" y="103"/>
                    <a:pt x="1" y="221"/>
                  </a:cubicBezTo>
                  <a:cubicBezTo>
                    <a:pt x="3" y="338"/>
                    <a:pt x="98" y="434"/>
                    <a:pt x="216" y="434"/>
                  </a:cubicBezTo>
                  <a:lnTo>
                    <a:pt x="950" y="428"/>
                  </a:lnTo>
                  <a:cubicBezTo>
                    <a:pt x="1067" y="426"/>
                    <a:pt x="1163" y="331"/>
                    <a:pt x="1163" y="213"/>
                  </a:cubicBezTo>
                  <a:cubicBezTo>
                    <a:pt x="1161" y="95"/>
                    <a:pt x="1066" y="1"/>
                    <a:pt x="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3462717" y="3661798"/>
              <a:ext cx="47282" cy="17604"/>
            </a:xfrm>
            <a:custGeom>
              <a:avLst/>
              <a:gdLst/>
              <a:ahLst/>
              <a:cxnLst/>
              <a:rect l="l" t="t" r="r" b="b"/>
              <a:pathLst>
                <a:path w="1163" h="433" extrusionOk="0">
                  <a:moveTo>
                    <a:pt x="949" y="0"/>
                  </a:moveTo>
                  <a:cubicBezTo>
                    <a:pt x="949" y="0"/>
                    <a:pt x="948" y="0"/>
                    <a:pt x="947" y="0"/>
                  </a:cubicBezTo>
                  <a:lnTo>
                    <a:pt x="213" y="5"/>
                  </a:lnTo>
                  <a:cubicBezTo>
                    <a:pt x="96" y="7"/>
                    <a:pt x="1" y="103"/>
                    <a:pt x="1" y="220"/>
                  </a:cubicBezTo>
                  <a:cubicBezTo>
                    <a:pt x="3" y="338"/>
                    <a:pt x="98" y="432"/>
                    <a:pt x="216" y="432"/>
                  </a:cubicBezTo>
                  <a:lnTo>
                    <a:pt x="951" y="427"/>
                  </a:lnTo>
                  <a:cubicBezTo>
                    <a:pt x="1068" y="426"/>
                    <a:pt x="1163" y="331"/>
                    <a:pt x="1163" y="213"/>
                  </a:cubicBezTo>
                  <a:cubicBezTo>
                    <a:pt x="1163" y="95"/>
                    <a:pt x="1067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3524512" y="3661351"/>
              <a:ext cx="47241" cy="17644"/>
            </a:xfrm>
            <a:custGeom>
              <a:avLst/>
              <a:gdLst/>
              <a:ahLst/>
              <a:cxnLst/>
              <a:rect l="l" t="t" r="r" b="b"/>
              <a:pathLst>
                <a:path w="1162" h="434" extrusionOk="0">
                  <a:moveTo>
                    <a:pt x="946" y="1"/>
                  </a:moveTo>
                  <a:lnTo>
                    <a:pt x="212" y="6"/>
                  </a:lnTo>
                  <a:cubicBezTo>
                    <a:pt x="94" y="7"/>
                    <a:pt x="0" y="103"/>
                    <a:pt x="0" y="222"/>
                  </a:cubicBezTo>
                  <a:cubicBezTo>
                    <a:pt x="1" y="339"/>
                    <a:pt x="96" y="434"/>
                    <a:pt x="215" y="434"/>
                  </a:cubicBezTo>
                  <a:lnTo>
                    <a:pt x="949" y="429"/>
                  </a:lnTo>
                  <a:cubicBezTo>
                    <a:pt x="1067" y="427"/>
                    <a:pt x="1161" y="331"/>
                    <a:pt x="1161" y="213"/>
                  </a:cubicBezTo>
                  <a:cubicBezTo>
                    <a:pt x="1160" y="95"/>
                    <a:pt x="1064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86226" y="3660985"/>
              <a:ext cx="47241" cy="17644"/>
            </a:xfrm>
            <a:custGeom>
              <a:avLst/>
              <a:gdLst/>
              <a:ahLst/>
              <a:cxnLst/>
              <a:rect l="l" t="t" r="r" b="b"/>
              <a:pathLst>
                <a:path w="1162" h="434" extrusionOk="0">
                  <a:moveTo>
                    <a:pt x="949" y="1"/>
                  </a:moveTo>
                  <a:cubicBezTo>
                    <a:pt x="948" y="1"/>
                    <a:pt x="948" y="1"/>
                    <a:pt x="947" y="1"/>
                  </a:cubicBezTo>
                  <a:lnTo>
                    <a:pt x="213" y="6"/>
                  </a:lnTo>
                  <a:cubicBezTo>
                    <a:pt x="95" y="7"/>
                    <a:pt x="0" y="103"/>
                    <a:pt x="0" y="221"/>
                  </a:cubicBezTo>
                  <a:cubicBezTo>
                    <a:pt x="1" y="339"/>
                    <a:pt x="98" y="434"/>
                    <a:pt x="215" y="434"/>
                  </a:cubicBezTo>
                  <a:lnTo>
                    <a:pt x="949" y="428"/>
                  </a:lnTo>
                  <a:cubicBezTo>
                    <a:pt x="1067" y="426"/>
                    <a:pt x="1161" y="331"/>
                    <a:pt x="1161" y="213"/>
                  </a:cubicBezTo>
                  <a:cubicBezTo>
                    <a:pt x="1160" y="97"/>
                    <a:pt x="1065" y="1"/>
                    <a:pt x="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647900" y="3660578"/>
              <a:ext cx="47241" cy="17644"/>
            </a:xfrm>
            <a:custGeom>
              <a:avLst/>
              <a:gdLst/>
              <a:ahLst/>
              <a:cxnLst/>
              <a:rect l="l" t="t" r="r" b="b"/>
              <a:pathLst>
                <a:path w="1162" h="434" extrusionOk="0">
                  <a:moveTo>
                    <a:pt x="947" y="0"/>
                  </a:moveTo>
                  <a:lnTo>
                    <a:pt x="213" y="5"/>
                  </a:lnTo>
                  <a:cubicBezTo>
                    <a:pt x="95" y="8"/>
                    <a:pt x="1" y="103"/>
                    <a:pt x="1" y="221"/>
                  </a:cubicBezTo>
                  <a:cubicBezTo>
                    <a:pt x="2" y="339"/>
                    <a:pt x="98" y="433"/>
                    <a:pt x="215" y="433"/>
                  </a:cubicBezTo>
                  <a:lnTo>
                    <a:pt x="949" y="428"/>
                  </a:lnTo>
                  <a:cubicBezTo>
                    <a:pt x="1067" y="427"/>
                    <a:pt x="1161" y="331"/>
                    <a:pt x="1161" y="213"/>
                  </a:cubicBezTo>
                  <a:cubicBezTo>
                    <a:pt x="1161" y="94"/>
                    <a:pt x="1064" y="0"/>
                    <a:pt x="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709614" y="3660172"/>
              <a:ext cx="47241" cy="17644"/>
            </a:xfrm>
            <a:custGeom>
              <a:avLst/>
              <a:gdLst/>
              <a:ahLst/>
              <a:cxnLst/>
              <a:rect l="l" t="t" r="r" b="b"/>
              <a:pathLst>
                <a:path w="1162" h="434" extrusionOk="0">
                  <a:moveTo>
                    <a:pt x="949" y="1"/>
                  </a:moveTo>
                  <a:cubicBezTo>
                    <a:pt x="949" y="1"/>
                    <a:pt x="948" y="1"/>
                    <a:pt x="947" y="1"/>
                  </a:cubicBezTo>
                  <a:lnTo>
                    <a:pt x="213" y="6"/>
                  </a:lnTo>
                  <a:cubicBezTo>
                    <a:pt x="95" y="8"/>
                    <a:pt x="1" y="103"/>
                    <a:pt x="1" y="222"/>
                  </a:cubicBezTo>
                  <a:cubicBezTo>
                    <a:pt x="2" y="340"/>
                    <a:pt x="98" y="434"/>
                    <a:pt x="216" y="434"/>
                  </a:cubicBezTo>
                  <a:lnTo>
                    <a:pt x="949" y="429"/>
                  </a:lnTo>
                  <a:cubicBezTo>
                    <a:pt x="1067" y="428"/>
                    <a:pt x="1162" y="331"/>
                    <a:pt x="1162" y="213"/>
                  </a:cubicBezTo>
                  <a:cubicBezTo>
                    <a:pt x="1161" y="96"/>
                    <a:pt x="1066" y="1"/>
                    <a:pt x="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3736162" y="3688468"/>
              <a:ext cx="47241" cy="17604"/>
            </a:xfrm>
            <a:custGeom>
              <a:avLst/>
              <a:gdLst/>
              <a:ahLst/>
              <a:cxnLst/>
              <a:rect l="l" t="t" r="r" b="b"/>
              <a:pathLst>
                <a:path w="1162" h="433" extrusionOk="0">
                  <a:moveTo>
                    <a:pt x="949" y="1"/>
                  </a:moveTo>
                  <a:cubicBezTo>
                    <a:pt x="948" y="1"/>
                    <a:pt x="947" y="1"/>
                    <a:pt x="947" y="1"/>
                  </a:cubicBezTo>
                  <a:lnTo>
                    <a:pt x="212" y="6"/>
                  </a:lnTo>
                  <a:cubicBezTo>
                    <a:pt x="94" y="7"/>
                    <a:pt x="0" y="103"/>
                    <a:pt x="0" y="220"/>
                  </a:cubicBezTo>
                  <a:cubicBezTo>
                    <a:pt x="1" y="338"/>
                    <a:pt x="98" y="433"/>
                    <a:pt x="216" y="433"/>
                  </a:cubicBezTo>
                  <a:lnTo>
                    <a:pt x="949" y="428"/>
                  </a:lnTo>
                  <a:cubicBezTo>
                    <a:pt x="1067" y="427"/>
                    <a:pt x="1161" y="331"/>
                    <a:pt x="1161" y="213"/>
                  </a:cubicBezTo>
                  <a:cubicBezTo>
                    <a:pt x="1160" y="95"/>
                    <a:pt x="1066" y="1"/>
                    <a:pt x="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063638" y="3765590"/>
              <a:ext cx="215065" cy="115054"/>
            </a:xfrm>
            <a:custGeom>
              <a:avLst/>
              <a:gdLst/>
              <a:ahLst/>
              <a:cxnLst/>
              <a:rect l="l" t="t" r="r" b="b"/>
              <a:pathLst>
                <a:path w="5290" h="2830" extrusionOk="0">
                  <a:moveTo>
                    <a:pt x="4249" y="0"/>
                  </a:moveTo>
                  <a:cubicBezTo>
                    <a:pt x="4248" y="0"/>
                    <a:pt x="4248" y="0"/>
                    <a:pt x="4247" y="0"/>
                  </a:cubicBezTo>
                  <a:lnTo>
                    <a:pt x="0" y="27"/>
                  </a:lnTo>
                  <a:lnTo>
                    <a:pt x="6" y="1051"/>
                  </a:lnTo>
                  <a:lnTo>
                    <a:pt x="575" y="1917"/>
                  </a:lnTo>
                  <a:lnTo>
                    <a:pt x="4513" y="2829"/>
                  </a:lnTo>
                  <a:lnTo>
                    <a:pt x="5289" y="2824"/>
                  </a:lnTo>
                  <a:lnTo>
                    <a:pt x="5277" y="888"/>
                  </a:lnTo>
                  <a:cubicBezTo>
                    <a:pt x="5275" y="664"/>
                    <a:pt x="5092" y="482"/>
                    <a:pt x="4866" y="482"/>
                  </a:cubicBezTo>
                  <a:cubicBezTo>
                    <a:pt x="4866" y="482"/>
                    <a:pt x="4865" y="482"/>
                    <a:pt x="4864" y="482"/>
                  </a:cubicBezTo>
                  <a:lnTo>
                    <a:pt x="4658" y="483"/>
                  </a:lnTo>
                  <a:lnTo>
                    <a:pt x="4658" y="407"/>
                  </a:lnTo>
                  <a:cubicBezTo>
                    <a:pt x="4657" y="182"/>
                    <a:pt x="4475" y="0"/>
                    <a:pt x="4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3809219" y="3905362"/>
              <a:ext cx="57283" cy="72407"/>
            </a:xfrm>
            <a:custGeom>
              <a:avLst/>
              <a:gdLst/>
              <a:ahLst/>
              <a:cxnLst/>
              <a:rect l="l" t="t" r="r" b="b"/>
              <a:pathLst>
                <a:path w="1409" h="1781" extrusionOk="0">
                  <a:moveTo>
                    <a:pt x="1" y="0"/>
                  </a:moveTo>
                  <a:lnTo>
                    <a:pt x="14" y="1781"/>
                  </a:lnTo>
                  <a:lnTo>
                    <a:pt x="1408" y="1648"/>
                  </a:lnTo>
                  <a:lnTo>
                    <a:pt x="1294" y="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3328149" y="3754247"/>
              <a:ext cx="723212" cy="134527"/>
            </a:xfrm>
            <a:custGeom>
              <a:avLst/>
              <a:gdLst/>
              <a:ahLst/>
              <a:cxnLst/>
              <a:rect l="l" t="t" r="r" b="b"/>
              <a:pathLst>
                <a:path w="17789" h="3309" extrusionOk="0">
                  <a:moveTo>
                    <a:pt x="17782" y="0"/>
                  </a:moveTo>
                  <a:lnTo>
                    <a:pt x="0" y="114"/>
                  </a:lnTo>
                  <a:lnTo>
                    <a:pt x="7" y="1241"/>
                  </a:lnTo>
                  <a:lnTo>
                    <a:pt x="903" y="1236"/>
                  </a:lnTo>
                  <a:lnTo>
                    <a:pt x="917" y="3308"/>
                  </a:lnTo>
                  <a:lnTo>
                    <a:pt x="9485" y="3252"/>
                  </a:lnTo>
                  <a:cubicBezTo>
                    <a:pt x="9527" y="3142"/>
                    <a:pt x="9602" y="3043"/>
                    <a:pt x="9718" y="2973"/>
                  </a:cubicBezTo>
                  <a:lnTo>
                    <a:pt x="9766" y="2945"/>
                  </a:lnTo>
                  <a:lnTo>
                    <a:pt x="13874" y="2917"/>
                  </a:lnTo>
                  <a:cubicBezTo>
                    <a:pt x="13987" y="2917"/>
                    <a:pt x="14079" y="2825"/>
                    <a:pt x="14078" y="2712"/>
                  </a:cubicBezTo>
                  <a:lnTo>
                    <a:pt x="14064" y="423"/>
                  </a:lnTo>
                  <a:lnTo>
                    <a:pt x="14061" y="414"/>
                  </a:lnTo>
                  <a:lnTo>
                    <a:pt x="14052" y="176"/>
                  </a:lnTo>
                  <a:lnTo>
                    <a:pt x="15896" y="163"/>
                  </a:lnTo>
                  <a:cubicBezTo>
                    <a:pt x="15898" y="163"/>
                    <a:pt x="15899" y="163"/>
                    <a:pt x="15901" y="163"/>
                  </a:cubicBezTo>
                  <a:cubicBezTo>
                    <a:pt x="16236" y="163"/>
                    <a:pt x="16510" y="435"/>
                    <a:pt x="16513" y="772"/>
                  </a:cubicBezTo>
                  <a:lnTo>
                    <a:pt x="16515" y="1134"/>
                  </a:lnTo>
                  <a:lnTo>
                    <a:pt x="17789" y="1127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3461619" y="3801204"/>
              <a:ext cx="420454" cy="45208"/>
            </a:xfrm>
            <a:custGeom>
              <a:avLst/>
              <a:gdLst/>
              <a:ahLst/>
              <a:cxnLst/>
              <a:rect l="l" t="t" r="r" b="b"/>
              <a:pathLst>
                <a:path w="10342" h="1112" extrusionOk="0">
                  <a:moveTo>
                    <a:pt x="9868" y="0"/>
                  </a:moveTo>
                  <a:cubicBezTo>
                    <a:pt x="9868" y="0"/>
                    <a:pt x="9867" y="0"/>
                    <a:pt x="9866" y="0"/>
                  </a:cubicBezTo>
                  <a:lnTo>
                    <a:pt x="470" y="61"/>
                  </a:lnTo>
                  <a:cubicBezTo>
                    <a:pt x="211" y="62"/>
                    <a:pt x="1" y="248"/>
                    <a:pt x="2" y="475"/>
                  </a:cubicBezTo>
                  <a:lnTo>
                    <a:pt x="4" y="704"/>
                  </a:lnTo>
                  <a:cubicBezTo>
                    <a:pt x="5" y="931"/>
                    <a:pt x="216" y="1111"/>
                    <a:pt x="474" y="1111"/>
                  </a:cubicBezTo>
                  <a:cubicBezTo>
                    <a:pt x="475" y="1111"/>
                    <a:pt x="476" y="1111"/>
                    <a:pt x="476" y="1111"/>
                  </a:cubicBezTo>
                  <a:lnTo>
                    <a:pt x="9872" y="1050"/>
                  </a:lnTo>
                  <a:cubicBezTo>
                    <a:pt x="10131" y="1049"/>
                    <a:pt x="10342" y="864"/>
                    <a:pt x="10341" y="637"/>
                  </a:cubicBezTo>
                  <a:lnTo>
                    <a:pt x="10338" y="407"/>
                  </a:lnTo>
                  <a:cubicBezTo>
                    <a:pt x="10337" y="181"/>
                    <a:pt x="10126" y="0"/>
                    <a:pt x="9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3763604" y="3524506"/>
              <a:ext cx="711950" cy="128754"/>
            </a:xfrm>
            <a:custGeom>
              <a:avLst/>
              <a:gdLst/>
              <a:ahLst/>
              <a:cxnLst/>
              <a:rect l="l" t="t" r="r" b="b"/>
              <a:pathLst>
                <a:path w="17512" h="3167" extrusionOk="0">
                  <a:moveTo>
                    <a:pt x="12701" y="0"/>
                  </a:moveTo>
                  <a:lnTo>
                    <a:pt x="4450" y="53"/>
                  </a:lnTo>
                  <a:cubicBezTo>
                    <a:pt x="3997" y="56"/>
                    <a:pt x="3349" y="291"/>
                    <a:pt x="3001" y="580"/>
                  </a:cubicBezTo>
                  <a:lnTo>
                    <a:pt x="0" y="3166"/>
                  </a:lnTo>
                  <a:lnTo>
                    <a:pt x="1783" y="3155"/>
                  </a:lnTo>
                  <a:lnTo>
                    <a:pt x="3545" y="1244"/>
                  </a:lnTo>
                  <a:cubicBezTo>
                    <a:pt x="3854" y="913"/>
                    <a:pt x="4470" y="642"/>
                    <a:pt x="4922" y="639"/>
                  </a:cubicBezTo>
                  <a:lnTo>
                    <a:pt x="11298" y="598"/>
                  </a:lnTo>
                  <a:cubicBezTo>
                    <a:pt x="11300" y="598"/>
                    <a:pt x="11302" y="598"/>
                    <a:pt x="11304" y="598"/>
                  </a:cubicBezTo>
                  <a:cubicBezTo>
                    <a:pt x="11754" y="598"/>
                    <a:pt x="12119" y="837"/>
                    <a:pt x="12120" y="1136"/>
                  </a:cubicBezTo>
                  <a:cubicBezTo>
                    <a:pt x="12123" y="1437"/>
                    <a:pt x="12124" y="1680"/>
                    <a:pt x="12124" y="1680"/>
                  </a:cubicBezTo>
                  <a:lnTo>
                    <a:pt x="17512" y="1646"/>
                  </a:lnTo>
                  <a:lnTo>
                    <a:pt x="17459" y="238"/>
                  </a:lnTo>
                  <a:lnTo>
                    <a:pt x="13816" y="261"/>
                  </a:lnTo>
                  <a:lnTo>
                    <a:pt x="12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3238992" y="3708876"/>
              <a:ext cx="78627" cy="38663"/>
            </a:xfrm>
            <a:custGeom>
              <a:avLst/>
              <a:gdLst/>
              <a:ahLst/>
              <a:cxnLst/>
              <a:rect l="l" t="t" r="r" b="b"/>
              <a:pathLst>
                <a:path w="1934" h="951" extrusionOk="0">
                  <a:moveTo>
                    <a:pt x="1927" y="0"/>
                  </a:moveTo>
                  <a:lnTo>
                    <a:pt x="1" y="13"/>
                  </a:lnTo>
                  <a:lnTo>
                    <a:pt x="7" y="951"/>
                  </a:lnTo>
                  <a:lnTo>
                    <a:pt x="1933" y="938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3091211" y="3714202"/>
              <a:ext cx="149610" cy="29434"/>
            </a:xfrm>
            <a:custGeom>
              <a:avLst/>
              <a:gdLst/>
              <a:ahLst/>
              <a:cxnLst/>
              <a:rect l="l" t="t" r="r" b="b"/>
              <a:pathLst>
                <a:path w="3680" h="724" extrusionOk="0">
                  <a:moveTo>
                    <a:pt x="3674" y="1"/>
                  </a:moveTo>
                  <a:lnTo>
                    <a:pt x="1" y="24"/>
                  </a:lnTo>
                  <a:lnTo>
                    <a:pt x="5" y="723"/>
                  </a:lnTo>
                  <a:lnTo>
                    <a:pt x="3679" y="700"/>
                  </a:lnTo>
                  <a:lnTo>
                    <a:pt x="36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2977459" y="3710299"/>
              <a:ext cx="115989" cy="38947"/>
            </a:xfrm>
            <a:custGeom>
              <a:avLst/>
              <a:gdLst/>
              <a:ahLst/>
              <a:cxnLst/>
              <a:rect l="l" t="t" r="r" b="b"/>
              <a:pathLst>
                <a:path w="2853" h="958" extrusionOk="0">
                  <a:moveTo>
                    <a:pt x="2846" y="0"/>
                  </a:moveTo>
                  <a:lnTo>
                    <a:pt x="0" y="19"/>
                  </a:lnTo>
                  <a:lnTo>
                    <a:pt x="7" y="957"/>
                  </a:lnTo>
                  <a:lnTo>
                    <a:pt x="2853" y="940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3903701" y="3627566"/>
              <a:ext cx="600922" cy="191363"/>
            </a:xfrm>
            <a:custGeom>
              <a:avLst/>
              <a:gdLst/>
              <a:ahLst/>
              <a:cxnLst/>
              <a:rect l="l" t="t" r="r" b="b"/>
              <a:pathLst>
                <a:path w="14781" h="4707" extrusionOk="0">
                  <a:moveTo>
                    <a:pt x="14754" y="0"/>
                  </a:moveTo>
                  <a:lnTo>
                    <a:pt x="13825" y="8"/>
                  </a:lnTo>
                  <a:lnTo>
                    <a:pt x="13827" y="314"/>
                  </a:lnTo>
                  <a:lnTo>
                    <a:pt x="8545" y="347"/>
                  </a:lnTo>
                  <a:lnTo>
                    <a:pt x="8545" y="331"/>
                  </a:lnTo>
                  <a:lnTo>
                    <a:pt x="1" y="386"/>
                  </a:lnTo>
                  <a:lnTo>
                    <a:pt x="4" y="760"/>
                  </a:lnTo>
                  <a:lnTo>
                    <a:pt x="2208" y="746"/>
                  </a:lnTo>
                  <a:lnTo>
                    <a:pt x="3732" y="2910"/>
                  </a:lnTo>
                  <a:lnTo>
                    <a:pt x="3940" y="3216"/>
                  </a:lnTo>
                  <a:lnTo>
                    <a:pt x="8181" y="3189"/>
                  </a:lnTo>
                  <a:cubicBezTo>
                    <a:pt x="8182" y="3189"/>
                    <a:pt x="8183" y="3189"/>
                    <a:pt x="8183" y="3189"/>
                  </a:cubicBezTo>
                  <a:cubicBezTo>
                    <a:pt x="8477" y="3189"/>
                    <a:pt x="8724" y="3395"/>
                    <a:pt x="8784" y="3671"/>
                  </a:cubicBezTo>
                  <a:lnTo>
                    <a:pt x="8798" y="3671"/>
                  </a:lnTo>
                  <a:cubicBezTo>
                    <a:pt x="8800" y="3671"/>
                    <a:pt x="8801" y="3671"/>
                    <a:pt x="8802" y="3671"/>
                  </a:cubicBezTo>
                  <a:cubicBezTo>
                    <a:pt x="9138" y="3671"/>
                    <a:pt x="9414" y="3942"/>
                    <a:pt x="9416" y="4281"/>
                  </a:cubicBezTo>
                  <a:lnTo>
                    <a:pt x="9419" y="4706"/>
                  </a:lnTo>
                  <a:lnTo>
                    <a:pt x="10777" y="4697"/>
                  </a:lnTo>
                  <a:lnTo>
                    <a:pt x="10769" y="3218"/>
                  </a:lnTo>
                  <a:cubicBezTo>
                    <a:pt x="10767" y="2902"/>
                    <a:pt x="11021" y="2644"/>
                    <a:pt x="11337" y="2641"/>
                  </a:cubicBezTo>
                  <a:lnTo>
                    <a:pt x="13016" y="2631"/>
                  </a:lnTo>
                  <a:cubicBezTo>
                    <a:pt x="13017" y="2631"/>
                    <a:pt x="13018" y="2631"/>
                    <a:pt x="13019" y="2631"/>
                  </a:cubicBezTo>
                  <a:cubicBezTo>
                    <a:pt x="13282" y="2631"/>
                    <a:pt x="13636" y="2818"/>
                    <a:pt x="13845" y="3069"/>
                  </a:cubicBezTo>
                  <a:lnTo>
                    <a:pt x="14356" y="3687"/>
                  </a:lnTo>
                  <a:lnTo>
                    <a:pt x="14780" y="3992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4092585" y="3678832"/>
              <a:ext cx="206324" cy="61267"/>
            </a:xfrm>
            <a:custGeom>
              <a:avLst/>
              <a:gdLst/>
              <a:ahLst/>
              <a:cxnLst/>
              <a:rect l="l" t="t" r="r" b="b"/>
              <a:pathLst>
                <a:path w="5075" h="1507" extrusionOk="0">
                  <a:moveTo>
                    <a:pt x="5064" y="1"/>
                  </a:moveTo>
                  <a:lnTo>
                    <a:pt x="4177" y="6"/>
                  </a:lnTo>
                  <a:lnTo>
                    <a:pt x="4179" y="415"/>
                  </a:lnTo>
                  <a:lnTo>
                    <a:pt x="1" y="442"/>
                  </a:lnTo>
                  <a:lnTo>
                    <a:pt x="6" y="1160"/>
                  </a:lnTo>
                  <a:lnTo>
                    <a:pt x="4185" y="1133"/>
                  </a:lnTo>
                  <a:lnTo>
                    <a:pt x="4188" y="1506"/>
                  </a:lnTo>
                  <a:lnTo>
                    <a:pt x="5074" y="1501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4333709" y="3822019"/>
              <a:ext cx="31101" cy="50290"/>
            </a:xfrm>
            <a:custGeom>
              <a:avLst/>
              <a:gdLst/>
              <a:ahLst/>
              <a:cxnLst/>
              <a:rect l="l" t="t" r="r" b="b"/>
              <a:pathLst>
                <a:path w="765" h="1237" extrusionOk="0">
                  <a:moveTo>
                    <a:pt x="604" y="1"/>
                  </a:moveTo>
                  <a:lnTo>
                    <a:pt x="147" y="4"/>
                  </a:lnTo>
                  <a:cubicBezTo>
                    <a:pt x="273" y="150"/>
                    <a:pt x="353" y="339"/>
                    <a:pt x="354" y="549"/>
                  </a:cubicBezTo>
                  <a:cubicBezTo>
                    <a:pt x="356" y="833"/>
                    <a:pt x="214" y="1081"/>
                    <a:pt x="1" y="1236"/>
                  </a:cubicBezTo>
                  <a:lnTo>
                    <a:pt x="319" y="1233"/>
                  </a:lnTo>
                  <a:cubicBezTo>
                    <a:pt x="584" y="1087"/>
                    <a:pt x="765" y="809"/>
                    <a:pt x="763" y="487"/>
                  </a:cubicBezTo>
                  <a:cubicBezTo>
                    <a:pt x="762" y="305"/>
                    <a:pt x="702" y="139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4469822" y="3534101"/>
              <a:ext cx="23133" cy="65292"/>
            </a:xfrm>
            <a:custGeom>
              <a:avLst/>
              <a:gdLst/>
              <a:ahLst/>
              <a:cxnLst/>
              <a:rect l="l" t="t" r="r" b="b"/>
              <a:pathLst>
                <a:path w="569" h="1606" extrusionOk="0">
                  <a:moveTo>
                    <a:pt x="152" y="0"/>
                  </a:moveTo>
                  <a:cubicBezTo>
                    <a:pt x="151" y="0"/>
                    <a:pt x="151" y="0"/>
                    <a:pt x="150" y="0"/>
                  </a:cubicBezTo>
                  <a:lnTo>
                    <a:pt x="1" y="2"/>
                  </a:lnTo>
                  <a:lnTo>
                    <a:pt x="11" y="1605"/>
                  </a:lnTo>
                  <a:lnTo>
                    <a:pt x="160" y="1604"/>
                  </a:lnTo>
                  <a:cubicBezTo>
                    <a:pt x="386" y="1603"/>
                    <a:pt x="568" y="1419"/>
                    <a:pt x="567" y="1193"/>
                  </a:cubicBezTo>
                  <a:lnTo>
                    <a:pt x="562" y="407"/>
                  </a:lnTo>
                  <a:cubicBezTo>
                    <a:pt x="560" y="182"/>
                    <a:pt x="378" y="0"/>
                    <a:pt x="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4366884" y="3791731"/>
              <a:ext cx="172946" cy="220675"/>
            </a:xfrm>
            <a:custGeom>
              <a:avLst/>
              <a:gdLst/>
              <a:ahLst/>
              <a:cxnLst/>
              <a:rect l="l" t="t" r="r" b="b"/>
              <a:pathLst>
                <a:path w="4254" h="5428" extrusionOk="0">
                  <a:moveTo>
                    <a:pt x="2481" y="0"/>
                  </a:moveTo>
                  <a:lnTo>
                    <a:pt x="1750" y="764"/>
                  </a:lnTo>
                  <a:lnTo>
                    <a:pt x="1" y="776"/>
                  </a:lnTo>
                  <a:lnTo>
                    <a:pt x="2019" y="4857"/>
                  </a:lnTo>
                  <a:cubicBezTo>
                    <a:pt x="2095" y="5009"/>
                    <a:pt x="1964" y="5428"/>
                    <a:pt x="2240" y="5428"/>
                  </a:cubicBezTo>
                  <a:cubicBezTo>
                    <a:pt x="2332" y="5428"/>
                    <a:pt x="2470" y="5381"/>
                    <a:pt x="2675" y="5263"/>
                  </a:cubicBezTo>
                  <a:lnTo>
                    <a:pt x="4005" y="4422"/>
                  </a:lnTo>
                  <a:cubicBezTo>
                    <a:pt x="4195" y="4301"/>
                    <a:pt x="4254" y="4048"/>
                    <a:pt x="4133" y="3857"/>
                  </a:cubicBezTo>
                  <a:lnTo>
                    <a:pt x="2540" y="1321"/>
                  </a:lnTo>
                  <a:cubicBezTo>
                    <a:pt x="2419" y="1129"/>
                    <a:pt x="2352" y="792"/>
                    <a:pt x="2388" y="570"/>
                  </a:cubicBezTo>
                  <a:lnTo>
                    <a:pt x="24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3719575" y="3769208"/>
              <a:ext cx="272104" cy="308775"/>
            </a:xfrm>
            <a:custGeom>
              <a:avLst/>
              <a:gdLst/>
              <a:ahLst/>
              <a:cxnLst/>
              <a:rect l="l" t="t" r="r" b="b"/>
              <a:pathLst>
                <a:path w="6693" h="7595" extrusionOk="0">
                  <a:moveTo>
                    <a:pt x="2205" y="3349"/>
                  </a:moveTo>
                  <a:lnTo>
                    <a:pt x="3530" y="4956"/>
                  </a:lnTo>
                  <a:lnTo>
                    <a:pt x="1012" y="5197"/>
                  </a:lnTo>
                  <a:lnTo>
                    <a:pt x="973" y="5199"/>
                  </a:lnTo>
                  <a:cubicBezTo>
                    <a:pt x="971" y="5199"/>
                    <a:pt x="969" y="5199"/>
                    <a:pt x="967" y="5199"/>
                  </a:cubicBezTo>
                  <a:cubicBezTo>
                    <a:pt x="799" y="5199"/>
                    <a:pt x="641" y="5097"/>
                    <a:pt x="610" y="4968"/>
                  </a:cubicBezTo>
                  <a:lnTo>
                    <a:pt x="459" y="4098"/>
                  </a:lnTo>
                  <a:cubicBezTo>
                    <a:pt x="445" y="4048"/>
                    <a:pt x="456" y="3998"/>
                    <a:pt x="489" y="3950"/>
                  </a:cubicBezTo>
                  <a:cubicBezTo>
                    <a:pt x="530" y="3889"/>
                    <a:pt x="605" y="3839"/>
                    <a:pt x="692" y="3811"/>
                  </a:cubicBezTo>
                  <a:lnTo>
                    <a:pt x="2205" y="3349"/>
                  </a:lnTo>
                  <a:close/>
                  <a:moveTo>
                    <a:pt x="6270" y="0"/>
                  </a:moveTo>
                  <a:cubicBezTo>
                    <a:pt x="6269" y="0"/>
                    <a:pt x="6268" y="0"/>
                    <a:pt x="6268" y="0"/>
                  </a:cubicBezTo>
                  <a:lnTo>
                    <a:pt x="4638" y="10"/>
                  </a:lnTo>
                  <a:cubicBezTo>
                    <a:pt x="4638" y="18"/>
                    <a:pt x="4642" y="23"/>
                    <a:pt x="4642" y="29"/>
                  </a:cubicBezTo>
                  <a:lnTo>
                    <a:pt x="4657" y="2343"/>
                  </a:lnTo>
                  <a:cubicBezTo>
                    <a:pt x="4658" y="2568"/>
                    <a:pt x="4476" y="2753"/>
                    <a:pt x="4250" y="2754"/>
                  </a:cubicBezTo>
                  <a:lnTo>
                    <a:pt x="2936" y="2763"/>
                  </a:lnTo>
                  <a:lnTo>
                    <a:pt x="199" y="2781"/>
                  </a:lnTo>
                  <a:cubicBezTo>
                    <a:pt x="71" y="2856"/>
                    <a:pt x="0" y="2988"/>
                    <a:pt x="38" y="3143"/>
                  </a:cubicBezTo>
                  <a:lnTo>
                    <a:pt x="492" y="4997"/>
                  </a:lnTo>
                  <a:cubicBezTo>
                    <a:pt x="538" y="5187"/>
                    <a:pt x="749" y="5322"/>
                    <a:pt x="973" y="5322"/>
                  </a:cubicBezTo>
                  <a:cubicBezTo>
                    <a:pt x="990" y="5322"/>
                    <a:pt x="1007" y="5322"/>
                    <a:pt x="1024" y="5320"/>
                  </a:cubicBezTo>
                  <a:lnTo>
                    <a:pt x="3604" y="5068"/>
                  </a:lnTo>
                  <a:lnTo>
                    <a:pt x="4267" y="7594"/>
                  </a:lnTo>
                  <a:lnTo>
                    <a:pt x="6491" y="7580"/>
                  </a:lnTo>
                  <a:lnTo>
                    <a:pt x="5354" y="3765"/>
                  </a:lnTo>
                  <a:lnTo>
                    <a:pt x="6692" y="2329"/>
                  </a:lnTo>
                  <a:lnTo>
                    <a:pt x="6679" y="407"/>
                  </a:lnTo>
                  <a:cubicBezTo>
                    <a:pt x="6678" y="181"/>
                    <a:pt x="6493" y="0"/>
                    <a:pt x="62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/>
          <p:nvPr/>
        </p:nvSpPr>
        <p:spPr>
          <a:xfrm rot="10454454">
            <a:off x="6004519" y="2216321"/>
            <a:ext cx="3279654" cy="3278817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4"/>
          <p:cNvSpPr/>
          <p:nvPr/>
        </p:nvSpPr>
        <p:spPr>
          <a:xfrm rot="-3817502">
            <a:off x="6853594" y="-1837092"/>
            <a:ext cx="3154349" cy="3154349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 rot="-2516">
            <a:off x="-329183" y="3361434"/>
            <a:ext cx="3279601" cy="3278700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/>
          <p:nvPr/>
        </p:nvSpPr>
        <p:spPr>
          <a:xfrm rot="-1454082">
            <a:off x="1197869" y="696507"/>
            <a:ext cx="3154391" cy="3154391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34"/>
          <p:cNvGrpSpPr/>
          <p:nvPr/>
        </p:nvGrpSpPr>
        <p:grpSpPr>
          <a:xfrm rot="-5400000">
            <a:off x="-254543" y="1886134"/>
            <a:ext cx="3539339" cy="1357412"/>
            <a:chOff x="2829718" y="2558177"/>
            <a:chExt cx="1743774" cy="668775"/>
          </a:xfrm>
        </p:grpSpPr>
        <p:sp>
          <p:nvSpPr>
            <p:cNvPr id="296" name="Google Shape;296;p34"/>
            <p:cNvSpPr/>
            <p:nvPr/>
          </p:nvSpPr>
          <p:spPr>
            <a:xfrm>
              <a:off x="3190694" y="2920983"/>
              <a:ext cx="201446" cy="305970"/>
            </a:xfrm>
            <a:custGeom>
              <a:avLst/>
              <a:gdLst/>
              <a:ahLst/>
              <a:cxnLst/>
              <a:rect l="l" t="t" r="r" b="b"/>
              <a:pathLst>
                <a:path w="4955" h="7526" extrusionOk="0">
                  <a:moveTo>
                    <a:pt x="3701" y="1"/>
                  </a:moveTo>
                  <a:lnTo>
                    <a:pt x="120" y="466"/>
                  </a:lnTo>
                  <a:cubicBezTo>
                    <a:pt x="1" y="2548"/>
                    <a:pt x="601" y="5236"/>
                    <a:pt x="1487" y="7525"/>
                  </a:cubicBezTo>
                  <a:cubicBezTo>
                    <a:pt x="3293" y="6989"/>
                    <a:pt x="4954" y="6338"/>
                    <a:pt x="4954" y="6338"/>
                  </a:cubicBezTo>
                  <a:cubicBezTo>
                    <a:pt x="4954" y="6338"/>
                    <a:pt x="3709" y="2360"/>
                    <a:pt x="3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4295738" y="2775438"/>
              <a:ext cx="183598" cy="28540"/>
            </a:xfrm>
            <a:custGeom>
              <a:avLst/>
              <a:gdLst/>
              <a:ahLst/>
              <a:cxnLst/>
              <a:rect l="l" t="t" r="r" b="b"/>
              <a:pathLst>
                <a:path w="4516" h="702" extrusionOk="0">
                  <a:moveTo>
                    <a:pt x="0" y="1"/>
                  </a:moveTo>
                  <a:lnTo>
                    <a:pt x="0" y="702"/>
                  </a:lnTo>
                  <a:lnTo>
                    <a:pt x="4516" y="702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4459089" y="2764583"/>
              <a:ext cx="114403" cy="50615"/>
            </a:xfrm>
            <a:custGeom>
              <a:avLst/>
              <a:gdLst/>
              <a:ahLst/>
              <a:cxnLst/>
              <a:rect l="l" t="t" r="r" b="b"/>
              <a:pathLst>
                <a:path w="2814" h="1245" extrusionOk="0">
                  <a:moveTo>
                    <a:pt x="237" y="0"/>
                  </a:moveTo>
                  <a:cubicBezTo>
                    <a:pt x="1" y="0"/>
                    <a:pt x="6" y="192"/>
                    <a:pt x="6" y="426"/>
                  </a:cubicBezTo>
                  <a:lnTo>
                    <a:pt x="6" y="819"/>
                  </a:lnTo>
                  <a:cubicBezTo>
                    <a:pt x="6" y="1055"/>
                    <a:pt x="3" y="1244"/>
                    <a:pt x="237" y="1244"/>
                  </a:cubicBezTo>
                  <a:lnTo>
                    <a:pt x="2388" y="1244"/>
                  </a:lnTo>
                  <a:cubicBezTo>
                    <a:pt x="2623" y="1244"/>
                    <a:pt x="2812" y="1055"/>
                    <a:pt x="2813" y="819"/>
                  </a:cubicBezTo>
                  <a:lnTo>
                    <a:pt x="2813" y="426"/>
                  </a:lnTo>
                  <a:cubicBezTo>
                    <a:pt x="2813" y="191"/>
                    <a:pt x="2623" y="0"/>
                    <a:pt x="2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3281233" y="2558177"/>
              <a:ext cx="330281" cy="155302"/>
            </a:xfrm>
            <a:custGeom>
              <a:avLst/>
              <a:gdLst/>
              <a:ahLst/>
              <a:cxnLst/>
              <a:rect l="l" t="t" r="r" b="b"/>
              <a:pathLst>
                <a:path w="8124" h="3820" extrusionOk="0">
                  <a:moveTo>
                    <a:pt x="918" y="395"/>
                  </a:moveTo>
                  <a:cubicBezTo>
                    <a:pt x="1182" y="395"/>
                    <a:pt x="1394" y="609"/>
                    <a:pt x="1394" y="872"/>
                  </a:cubicBezTo>
                  <a:cubicBezTo>
                    <a:pt x="1394" y="1135"/>
                    <a:pt x="1181" y="1348"/>
                    <a:pt x="918" y="1348"/>
                  </a:cubicBezTo>
                  <a:cubicBezTo>
                    <a:pt x="917" y="1348"/>
                    <a:pt x="917" y="1348"/>
                    <a:pt x="916" y="1348"/>
                  </a:cubicBezTo>
                  <a:cubicBezTo>
                    <a:pt x="655" y="1348"/>
                    <a:pt x="442" y="1135"/>
                    <a:pt x="442" y="872"/>
                  </a:cubicBezTo>
                  <a:cubicBezTo>
                    <a:pt x="442" y="608"/>
                    <a:pt x="656" y="395"/>
                    <a:pt x="918" y="395"/>
                  </a:cubicBezTo>
                  <a:close/>
                  <a:moveTo>
                    <a:pt x="7192" y="1368"/>
                  </a:moveTo>
                  <a:cubicBezTo>
                    <a:pt x="7413" y="1368"/>
                    <a:pt x="7592" y="1547"/>
                    <a:pt x="7592" y="1769"/>
                  </a:cubicBezTo>
                  <a:lnTo>
                    <a:pt x="7592" y="3046"/>
                  </a:lnTo>
                  <a:lnTo>
                    <a:pt x="7596" y="3046"/>
                  </a:lnTo>
                  <a:cubicBezTo>
                    <a:pt x="7596" y="3266"/>
                    <a:pt x="7415" y="3446"/>
                    <a:pt x="7194" y="3446"/>
                  </a:cubicBezTo>
                  <a:lnTo>
                    <a:pt x="5623" y="3446"/>
                  </a:lnTo>
                  <a:lnTo>
                    <a:pt x="5307" y="3130"/>
                  </a:lnTo>
                  <a:cubicBezTo>
                    <a:pt x="5274" y="3098"/>
                    <a:pt x="5232" y="3082"/>
                    <a:pt x="5190" y="3082"/>
                  </a:cubicBezTo>
                  <a:cubicBezTo>
                    <a:pt x="5148" y="3082"/>
                    <a:pt x="5106" y="3098"/>
                    <a:pt x="5074" y="3130"/>
                  </a:cubicBezTo>
                  <a:lnTo>
                    <a:pt x="4758" y="3446"/>
                  </a:lnTo>
                  <a:lnTo>
                    <a:pt x="3289" y="3446"/>
                  </a:lnTo>
                  <a:lnTo>
                    <a:pt x="2974" y="3130"/>
                  </a:lnTo>
                  <a:cubicBezTo>
                    <a:pt x="2942" y="3098"/>
                    <a:pt x="2900" y="3082"/>
                    <a:pt x="2858" y="3082"/>
                  </a:cubicBezTo>
                  <a:cubicBezTo>
                    <a:pt x="2815" y="3082"/>
                    <a:pt x="2773" y="3098"/>
                    <a:pt x="2741" y="3130"/>
                  </a:cubicBezTo>
                  <a:lnTo>
                    <a:pt x="2425" y="3446"/>
                  </a:lnTo>
                  <a:lnTo>
                    <a:pt x="1376" y="3446"/>
                  </a:lnTo>
                  <a:cubicBezTo>
                    <a:pt x="1154" y="3446"/>
                    <a:pt x="974" y="3266"/>
                    <a:pt x="974" y="3046"/>
                  </a:cubicBezTo>
                  <a:lnTo>
                    <a:pt x="974" y="2016"/>
                  </a:lnTo>
                  <a:lnTo>
                    <a:pt x="3029" y="1368"/>
                  </a:lnTo>
                  <a:close/>
                  <a:moveTo>
                    <a:pt x="918" y="1"/>
                  </a:moveTo>
                  <a:cubicBezTo>
                    <a:pt x="436" y="1"/>
                    <a:pt x="47" y="390"/>
                    <a:pt x="47" y="872"/>
                  </a:cubicBezTo>
                  <a:cubicBezTo>
                    <a:pt x="47" y="990"/>
                    <a:pt x="72" y="1101"/>
                    <a:pt x="113" y="1203"/>
                  </a:cubicBezTo>
                  <a:cubicBezTo>
                    <a:pt x="41" y="1365"/>
                    <a:pt x="0" y="1544"/>
                    <a:pt x="0" y="1733"/>
                  </a:cubicBezTo>
                  <a:lnTo>
                    <a:pt x="0" y="3819"/>
                  </a:lnTo>
                  <a:lnTo>
                    <a:pt x="7762" y="3819"/>
                  </a:lnTo>
                  <a:lnTo>
                    <a:pt x="8020" y="2168"/>
                  </a:lnTo>
                  <a:cubicBezTo>
                    <a:pt x="8124" y="1492"/>
                    <a:pt x="7686" y="892"/>
                    <a:pt x="7027" y="845"/>
                  </a:cubicBezTo>
                  <a:lnTo>
                    <a:pt x="1683" y="463"/>
                  </a:lnTo>
                  <a:cubicBezTo>
                    <a:pt x="1536" y="189"/>
                    <a:pt x="1251" y="1"/>
                    <a:pt x="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2829718" y="2709170"/>
              <a:ext cx="1383449" cy="142536"/>
            </a:xfrm>
            <a:custGeom>
              <a:avLst/>
              <a:gdLst/>
              <a:ahLst/>
              <a:cxnLst/>
              <a:rect l="l" t="t" r="r" b="b"/>
              <a:pathLst>
                <a:path w="34029" h="3506" extrusionOk="0">
                  <a:moveTo>
                    <a:pt x="0" y="1"/>
                  </a:moveTo>
                  <a:lnTo>
                    <a:pt x="472" y="3505"/>
                  </a:lnTo>
                  <a:lnTo>
                    <a:pt x="34029" y="3505"/>
                  </a:lnTo>
                  <a:lnTo>
                    <a:pt x="32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3714859" y="2866098"/>
              <a:ext cx="68382" cy="65170"/>
            </a:xfrm>
            <a:custGeom>
              <a:avLst/>
              <a:gdLst/>
              <a:ahLst/>
              <a:cxnLst/>
              <a:rect l="l" t="t" r="r" b="b"/>
              <a:pathLst>
                <a:path w="1682" h="1603" extrusionOk="0">
                  <a:moveTo>
                    <a:pt x="95" y="0"/>
                  </a:moveTo>
                  <a:lnTo>
                    <a:pt x="0" y="297"/>
                  </a:lnTo>
                  <a:lnTo>
                    <a:pt x="424" y="1237"/>
                  </a:lnTo>
                  <a:lnTo>
                    <a:pt x="1388" y="1602"/>
                  </a:lnTo>
                  <a:lnTo>
                    <a:pt x="1682" y="1452"/>
                  </a:lnTo>
                  <a:lnTo>
                    <a:pt x="809" y="983"/>
                  </a:lnTo>
                  <a:lnTo>
                    <a:pt x="657" y="21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2829718" y="2802514"/>
              <a:ext cx="939700" cy="49193"/>
            </a:xfrm>
            <a:custGeom>
              <a:avLst/>
              <a:gdLst/>
              <a:ahLst/>
              <a:cxnLst/>
              <a:rect l="l" t="t" r="r" b="b"/>
              <a:pathLst>
                <a:path w="23114" h="1210" extrusionOk="0">
                  <a:moveTo>
                    <a:pt x="0" y="0"/>
                  </a:moveTo>
                  <a:lnTo>
                    <a:pt x="0" y="1209"/>
                  </a:lnTo>
                  <a:lnTo>
                    <a:pt x="23113" y="1209"/>
                  </a:lnTo>
                  <a:lnTo>
                    <a:pt x="231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2829718" y="2709170"/>
              <a:ext cx="939700" cy="81513"/>
            </a:xfrm>
            <a:custGeom>
              <a:avLst/>
              <a:gdLst/>
              <a:ahLst/>
              <a:cxnLst/>
              <a:rect l="l" t="t" r="r" b="b"/>
              <a:pathLst>
                <a:path w="23114" h="2005" extrusionOk="0">
                  <a:moveTo>
                    <a:pt x="0" y="1"/>
                  </a:moveTo>
                  <a:lnTo>
                    <a:pt x="0" y="2004"/>
                  </a:lnTo>
                  <a:lnTo>
                    <a:pt x="15350" y="2004"/>
                  </a:lnTo>
                  <a:lnTo>
                    <a:pt x="15581" y="1724"/>
                  </a:lnTo>
                  <a:lnTo>
                    <a:pt x="21214" y="1724"/>
                  </a:lnTo>
                  <a:lnTo>
                    <a:pt x="21445" y="2004"/>
                  </a:lnTo>
                  <a:lnTo>
                    <a:pt x="23113" y="2004"/>
                  </a:lnTo>
                  <a:lnTo>
                    <a:pt x="23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3186872" y="2726855"/>
              <a:ext cx="174085" cy="10814"/>
            </a:xfrm>
            <a:custGeom>
              <a:avLst/>
              <a:gdLst/>
              <a:ahLst/>
              <a:cxnLst/>
              <a:rect l="l" t="t" r="r" b="b"/>
              <a:pathLst>
                <a:path w="4282" h="266" extrusionOk="0">
                  <a:moveTo>
                    <a:pt x="1" y="0"/>
                  </a:moveTo>
                  <a:lnTo>
                    <a:pt x="1" y="266"/>
                  </a:lnTo>
                  <a:lnTo>
                    <a:pt x="4282" y="266"/>
                  </a:lnTo>
                  <a:lnTo>
                    <a:pt x="4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3113287" y="2736531"/>
              <a:ext cx="34679" cy="34638"/>
            </a:xfrm>
            <a:custGeom>
              <a:avLst/>
              <a:gdLst/>
              <a:ahLst/>
              <a:cxnLst/>
              <a:rect l="l" t="t" r="r" b="b"/>
              <a:pathLst>
                <a:path w="853" h="852" extrusionOk="0">
                  <a:moveTo>
                    <a:pt x="427" y="1"/>
                  </a:moveTo>
                  <a:cubicBezTo>
                    <a:pt x="191" y="1"/>
                    <a:pt x="0" y="191"/>
                    <a:pt x="0" y="426"/>
                  </a:cubicBezTo>
                  <a:cubicBezTo>
                    <a:pt x="0" y="662"/>
                    <a:pt x="191" y="852"/>
                    <a:pt x="427" y="852"/>
                  </a:cubicBezTo>
                  <a:cubicBezTo>
                    <a:pt x="662" y="852"/>
                    <a:pt x="853" y="662"/>
                    <a:pt x="853" y="426"/>
                  </a:cubicBezTo>
                  <a:cubicBezTo>
                    <a:pt x="853" y="191"/>
                    <a:pt x="662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3181425" y="2744133"/>
              <a:ext cx="184940" cy="25979"/>
            </a:xfrm>
            <a:custGeom>
              <a:avLst/>
              <a:gdLst/>
              <a:ahLst/>
              <a:cxnLst/>
              <a:rect l="l" t="t" r="r" b="b"/>
              <a:pathLst>
                <a:path w="4549" h="639" extrusionOk="0">
                  <a:moveTo>
                    <a:pt x="1" y="0"/>
                  </a:moveTo>
                  <a:lnTo>
                    <a:pt x="1" y="638"/>
                  </a:lnTo>
                  <a:lnTo>
                    <a:pt x="4548" y="638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3419744" y="2729132"/>
              <a:ext cx="49030" cy="18010"/>
            </a:xfrm>
            <a:custGeom>
              <a:avLst/>
              <a:gdLst/>
              <a:ahLst/>
              <a:cxnLst/>
              <a:rect l="l" t="t" r="r" b="b"/>
              <a:pathLst>
                <a:path w="1206" h="443" extrusionOk="0">
                  <a:moveTo>
                    <a:pt x="222" y="0"/>
                  </a:moveTo>
                  <a:cubicBezTo>
                    <a:pt x="99" y="0"/>
                    <a:pt x="1" y="100"/>
                    <a:pt x="1" y="221"/>
                  </a:cubicBezTo>
                  <a:cubicBezTo>
                    <a:pt x="1" y="344"/>
                    <a:pt x="100" y="443"/>
                    <a:pt x="222" y="443"/>
                  </a:cubicBezTo>
                  <a:lnTo>
                    <a:pt x="984" y="443"/>
                  </a:lnTo>
                  <a:cubicBezTo>
                    <a:pt x="1107" y="443"/>
                    <a:pt x="1206" y="343"/>
                    <a:pt x="1206" y="221"/>
                  </a:cubicBezTo>
                  <a:cubicBezTo>
                    <a:pt x="1206" y="99"/>
                    <a:pt x="1107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3483491" y="2729132"/>
              <a:ext cx="49030" cy="18010"/>
            </a:xfrm>
            <a:custGeom>
              <a:avLst/>
              <a:gdLst/>
              <a:ahLst/>
              <a:cxnLst/>
              <a:rect l="l" t="t" r="r" b="b"/>
              <a:pathLst>
                <a:path w="1206" h="443" extrusionOk="0">
                  <a:moveTo>
                    <a:pt x="222" y="0"/>
                  </a:moveTo>
                  <a:cubicBezTo>
                    <a:pt x="99" y="0"/>
                    <a:pt x="0" y="100"/>
                    <a:pt x="0" y="221"/>
                  </a:cubicBezTo>
                  <a:cubicBezTo>
                    <a:pt x="0" y="344"/>
                    <a:pt x="100" y="443"/>
                    <a:pt x="222" y="443"/>
                  </a:cubicBezTo>
                  <a:lnTo>
                    <a:pt x="984" y="443"/>
                  </a:lnTo>
                  <a:cubicBezTo>
                    <a:pt x="1108" y="443"/>
                    <a:pt x="1206" y="343"/>
                    <a:pt x="1206" y="221"/>
                  </a:cubicBezTo>
                  <a:cubicBezTo>
                    <a:pt x="1206" y="99"/>
                    <a:pt x="1105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3547279" y="2729132"/>
              <a:ext cx="49030" cy="18010"/>
            </a:xfrm>
            <a:custGeom>
              <a:avLst/>
              <a:gdLst/>
              <a:ahLst/>
              <a:cxnLst/>
              <a:rect l="l" t="t" r="r" b="b"/>
              <a:pathLst>
                <a:path w="1206" h="443" extrusionOk="0">
                  <a:moveTo>
                    <a:pt x="222" y="0"/>
                  </a:moveTo>
                  <a:cubicBezTo>
                    <a:pt x="99" y="0"/>
                    <a:pt x="0" y="100"/>
                    <a:pt x="0" y="221"/>
                  </a:cubicBezTo>
                  <a:cubicBezTo>
                    <a:pt x="0" y="344"/>
                    <a:pt x="100" y="443"/>
                    <a:pt x="222" y="443"/>
                  </a:cubicBezTo>
                  <a:lnTo>
                    <a:pt x="984" y="443"/>
                  </a:lnTo>
                  <a:cubicBezTo>
                    <a:pt x="1107" y="443"/>
                    <a:pt x="1206" y="343"/>
                    <a:pt x="1206" y="221"/>
                  </a:cubicBezTo>
                  <a:cubicBezTo>
                    <a:pt x="1206" y="99"/>
                    <a:pt x="1105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3611067" y="2729132"/>
              <a:ext cx="49030" cy="18010"/>
            </a:xfrm>
            <a:custGeom>
              <a:avLst/>
              <a:gdLst/>
              <a:ahLst/>
              <a:cxnLst/>
              <a:rect l="l" t="t" r="r" b="b"/>
              <a:pathLst>
                <a:path w="1206" h="443" extrusionOk="0">
                  <a:moveTo>
                    <a:pt x="222" y="0"/>
                  </a:moveTo>
                  <a:cubicBezTo>
                    <a:pt x="99" y="0"/>
                    <a:pt x="0" y="100"/>
                    <a:pt x="0" y="221"/>
                  </a:cubicBezTo>
                  <a:cubicBezTo>
                    <a:pt x="0" y="344"/>
                    <a:pt x="100" y="443"/>
                    <a:pt x="222" y="443"/>
                  </a:cubicBezTo>
                  <a:lnTo>
                    <a:pt x="984" y="443"/>
                  </a:lnTo>
                  <a:cubicBezTo>
                    <a:pt x="1107" y="443"/>
                    <a:pt x="1206" y="343"/>
                    <a:pt x="1206" y="221"/>
                  </a:cubicBezTo>
                  <a:cubicBezTo>
                    <a:pt x="1206" y="99"/>
                    <a:pt x="1105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3674854" y="2729132"/>
              <a:ext cx="49030" cy="18010"/>
            </a:xfrm>
            <a:custGeom>
              <a:avLst/>
              <a:gdLst/>
              <a:ahLst/>
              <a:cxnLst/>
              <a:rect l="l" t="t" r="r" b="b"/>
              <a:pathLst>
                <a:path w="1206" h="443" extrusionOk="0">
                  <a:moveTo>
                    <a:pt x="222" y="0"/>
                  </a:moveTo>
                  <a:cubicBezTo>
                    <a:pt x="99" y="0"/>
                    <a:pt x="0" y="100"/>
                    <a:pt x="0" y="221"/>
                  </a:cubicBezTo>
                  <a:cubicBezTo>
                    <a:pt x="0" y="344"/>
                    <a:pt x="100" y="443"/>
                    <a:pt x="222" y="443"/>
                  </a:cubicBezTo>
                  <a:lnTo>
                    <a:pt x="984" y="443"/>
                  </a:lnTo>
                  <a:cubicBezTo>
                    <a:pt x="1107" y="443"/>
                    <a:pt x="1206" y="343"/>
                    <a:pt x="1206" y="221"/>
                  </a:cubicBezTo>
                  <a:cubicBezTo>
                    <a:pt x="1206" y="99"/>
                    <a:pt x="1105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2831629" y="2851666"/>
              <a:ext cx="937789" cy="118143"/>
            </a:xfrm>
            <a:custGeom>
              <a:avLst/>
              <a:gdLst/>
              <a:ahLst/>
              <a:cxnLst/>
              <a:rect l="l" t="t" r="r" b="b"/>
              <a:pathLst>
                <a:path w="23067" h="2906" extrusionOk="0">
                  <a:moveTo>
                    <a:pt x="0" y="0"/>
                  </a:moveTo>
                  <a:lnTo>
                    <a:pt x="0" y="2906"/>
                  </a:lnTo>
                  <a:lnTo>
                    <a:pt x="568" y="2906"/>
                  </a:lnTo>
                  <a:lnTo>
                    <a:pt x="2120" y="1670"/>
                  </a:lnTo>
                  <a:lnTo>
                    <a:pt x="8714" y="1370"/>
                  </a:lnTo>
                  <a:lnTo>
                    <a:pt x="8714" y="2356"/>
                  </a:lnTo>
                  <a:lnTo>
                    <a:pt x="12836" y="1855"/>
                  </a:lnTo>
                  <a:lnTo>
                    <a:pt x="12836" y="819"/>
                  </a:lnTo>
                  <a:lnTo>
                    <a:pt x="17608" y="544"/>
                  </a:lnTo>
                  <a:lnTo>
                    <a:pt x="23061" y="269"/>
                  </a:lnTo>
                  <a:lnTo>
                    <a:pt x="230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4094089" y="2564601"/>
              <a:ext cx="53380" cy="137617"/>
            </a:xfrm>
            <a:custGeom>
              <a:avLst/>
              <a:gdLst/>
              <a:ahLst/>
              <a:cxnLst/>
              <a:rect l="l" t="t" r="r" b="b"/>
              <a:pathLst>
                <a:path w="1313" h="3385" extrusionOk="0">
                  <a:moveTo>
                    <a:pt x="656" y="0"/>
                  </a:moveTo>
                  <a:cubicBezTo>
                    <a:pt x="295" y="0"/>
                    <a:pt x="1" y="293"/>
                    <a:pt x="1" y="656"/>
                  </a:cubicBezTo>
                  <a:lnTo>
                    <a:pt x="1" y="2729"/>
                  </a:lnTo>
                  <a:cubicBezTo>
                    <a:pt x="1" y="3090"/>
                    <a:pt x="294" y="3385"/>
                    <a:pt x="656" y="3385"/>
                  </a:cubicBezTo>
                  <a:cubicBezTo>
                    <a:pt x="1018" y="3385"/>
                    <a:pt x="1312" y="3092"/>
                    <a:pt x="1312" y="2729"/>
                  </a:cubicBezTo>
                  <a:lnTo>
                    <a:pt x="1312" y="656"/>
                  </a:lnTo>
                  <a:cubicBezTo>
                    <a:pt x="1312" y="294"/>
                    <a:pt x="1019" y="0"/>
                    <a:pt x="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3828530" y="2692095"/>
              <a:ext cx="335363" cy="45981"/>
            </a:xfrm>
            <a:custGeom>
              <a:avLst/>
              <a:gdLst/>
              <a:ahLst/>
              <a:cxnLst/>
              <a:rect l="l" t="t" r="r" b="b"/>
              <a:pathLst>
                <a:path w="8249" h="1131" extrusionOk="0">
                  <a:moveTo>
                    <a:pt x="225" y="0"/>
                  </a:moveTo>
                  <a:cubicBezTo>
                    <a:pt x="101" y="0"/>
                    <a:pt x="0" y="101"/>
                    <a:pt x="0" y="225"/>
                  </a:cubicBezTo>
                  <a:lnTo>
                    <a:pt x="0" y="906"/>
                  </a:lnTo>
                  <a:cubicBezTo>
                    <a:pt x="0" y="1030"/>
                    <a:pt x="101" y="1131"/>
                    <a:pt x="225" y="1131"/>
                  </a:cubicBezTo>
                  <a:lnTo>
                    <a:pt x="8023" y="1131"/>
                  </a:lnTo>
                  <a:cubicBezTo>
                    <a:pt x="8147" y="1131"/>
                    <a:pt x="8249" y="1029"/>
                    <a:pt x="8249" y="906"/>
                  </a:cubicBezTo>
                  <a:lnTo>
                    <a:pt x="8249" y="225"/>
                  </a:lnTo>
                  <a:cubicBezTo>
                    <a:pt x="8249" y="101"/>
                    <a:pt x="8147" y="0"/>
                    <a:pt x="8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3858249" y="2704169"/>
              <a:ext cx="49030" cy="18051"/>
            </a:xfrm>
            <a:custGeom>
              <a:avLst/>
              <a:gdLst/>
              <a:ahLst/>
              <a:cxnLst/>
              <a:rect l="l" t="t" r="r" b="b"/>
              <a:pathLst>
                <a:path w="1206" h="444" extrusionOk="0">
                  <a:moveTo>
                    <a:pt x="222" y="0"/>
                  </a:moveTo>
                  <a:cubicBezTo>
                    <a:pt x="100" y="0"/>
                    <a:pt x="0" y="100"/>
                    <a:pt x="0" y="222"/>
                  </a:cubicBezTo>
                  <a:cubicBezTo>
                    <a:pt x="0" y="343"/>
                    <a:pt x="99" y="444"/>
                    <a:pt x="222" y="444"/>
                  </a:cubicBezTo>
                  <a:lnTo>
                    <a:pt x="984" y="444"/>
                  </a:lnTo>
                  <a:cubicBezTo>
                    <a:pt x="1106" y="444"/>
                    <a:pt x="1206" y="343"/>
                    <a:pt x="1206" y="222"/>
                  </a:cubicBezTo>
                  <a:cubicBezTo>
                    <a:pt x="1206" y="100"/>
                    <a:pt x="110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3926062" y="2704169"/>
              <a:ext cx="49071" cy="18051"/>
            </a:xfrm>
            <a:custGeom>
              <a:avLst/>
              <a:gdLst/>
              <a:ahLst/>
              <a:cxnLst/>
              <a:rect l="l" t="t" r="r" b="b"/>
              <a:pathLst>
                <a:path w="1207" h="444" extrusionOk="0">
                  <a:moveTo>
                    <a:pt x="222" y="0"/>
                  </a:moveTo>
                  <a:cubicBezTo>
                    <a:pt x="101" y="0"/>
                    <a:pt x="1" y="100"/>
                    <a:pt x="1" y="222"/>
                  </a:cubicBezTo>
                  <a:cubicBezTo>
                    <a:pt x="1" y="343"/>
                    <a:pt x="99" y="444"/>
                    <a:pt x="222" y="444"/>
                  </a:cubicBezTo>
                  <a:lnTo>
                    <a:pt x="985" y="444"/>
                  </a:lnTo>
                  <a:cubicBezTo>
                    <a:pt x="1108" y="444"/>
                    <a:pt x="1206" y="343"/>
                    <a:pt x="1206" y="222"/>
                  </a:cubicBezTo>
                  <a:cubicBezTo>
                    <a:pt x="1206" y="100"/>
                    <a:pt x="1107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3993955" y="2704169"/>
              <a:ext cx="48989" cy="18051"/>
            </a:xfrm>
            <a:custGeom>
              <a:avLst/>
              <a:gdLst/>
              <a:ahLst/>
              <a:cxnLst/>
              <a:rect l="l" t="t" r="r" b="b"/>
              <a:pathLst>
                <a:path w="1205" h="444" extrusionOk="0">
                  <a:moveTo>
                    <a:pt x="221" y="0"/>
                  </a:moveTo>
                  <a:cubicBezTo>
                    <a:pt x="100" y="0"/>
                    <a:pt x="0" y="100"/>
                    <a:pt x="0" y="222"/>
                  </a:cubicBezTo>
                  <a:cubicBezTo>
                    <a:pt x="0" y="343"/>
                    <a:pt x="99" y="444"/>
                    <a:pt x="221" y="444"/>
                  </a:cubicBezTo>
                  <a:lnTo>
                    <a:pt x="984" y="444"/>
                  </a:lnTo>
                  <a:cubicBezTo>
                    <a:pt x="1106" y="444"/>
                    <a:pt x="1205" y="343"/>
                    <a:pt x="1205" y="222"/>
                  </a:cubicBezTo>
                  <a:cubicBezTo>
                    <a:pt x="1205" y="100"/>
                    <a:pt x="1105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4061768" y="2704169"/>
              <a:ext cx="49071" cy="18051"/>
            </a:xfrm>
            <a:custGeom>
              <a:avLst/>
              <a:gdLst/>
              <a:ahLst/>
              <a:cxnLst/>
              <a:rect l="l" t="t" r="r" b="b"/>
              <a:pathLst>
                <a:path w="1207" h="444" extrusionOk="0">
                  <a:moveTo>
                    <a:pt x="222" y="0"/>
                  </a:moveTo>
                  <a:cubicBezTo>
                    <a:pt x="100" y="0"/>
                    <a:pt x="1" y="100"/>
                    <a:pt x="1" y="222"/>
                  </a:cubicBezTo>
                  <a:cubicBezTo>
                    <a:pt x="1" y="343"/>
                    <a:pt x="99" y="444"/>
                    <a:pt x="222" y="444"/>
                  </a:cubicBezTo>
                  <a:lnTo>
                    <a:pt x="984" y="444"/>
                  </a:lnTo>
                  <a:cubicBezTo>
                    <a:pt x="1108" y="444"/>
                    <a:pt x="1206" y="343"/>
                    <a:pt x="1206" y="222"/>
                  </a:cubicBezTo>
                  <a:cubicBezTo>
                    <a:pt x="1206" y="100"/>
                    <a:pt x="110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3779094" y="2745800"/>
              <a:ext cx="551526" cy="125095"/>
            </a:xfrm>
            <a:custGeom>
              <a:avLst/>
              <a:gdLst/>
              <a:ahLst/>
              <a:cxnLst/>
              <a:rect l="l" t="t" r="r" b="b"/>
              <a:pathLst>
                <a:path w="13566" h="3077" extrusionOk="0">
                  <a:moveTo>
                    <a:pt x="0" y="0"/>
                  </a:moveTo>
                  <a:lnTo>
                    <a:pt x="0" y="2604"/>
                  </a:lnTo>
                  <a:lnTo>
                    <a:pt x="894" y="2604"/>
                  </a:lnTo>
                  <a:cubicBezTo>
                    <a:pt x="1293" y="2604"/>
                    <a:pt x="1643" y="2790"/>
                    <a:pt x="1878" y="3076"/>
                  </a:cubicBezTo>
                  <a:lnTo>
                    <a:pt x="12716" y="3076"/>
                  </a:lnTo>
                  <a:cubicBezTo>
                    <a:pt x="13185" y="3076"/>
                    <a:pt x="13566" y="2695"/>
                    <a:pt x="13566" y="2226"/>
                  </a:cubicBezTo>
                  <a:lnTo>
                    <a:pt x="13566" y="851"/>
                  </a:lnTo>
                  <a:cubicBezTo>
                    <a:pt x="13565" y="381"/>
                    <a:pt x="13184" y="0"/>
                    <a:pt x="127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3806373" y="2759745"/>
              <a:ext cx="48989" cy="18051"/>
            </a:xfrm>
            <a:custGeom>
              <a:avLst/>
              <a:gdLst/>
              <a:ahLst/>
              <a:cxnLst/>
              <a:rect l="l" t="t" r="r" b="b"/>
              <a:pathLst>
                <a:path w="1205" h="444" extrusionOk="0">
                  <a:moveTo>
                    <a:pt x="221" y="0"/>
                  </a:moveTo>
                  <a:cubicBezTo>
                    <a:pt x="100" y="0"/>
                    <a:pt x="1" y="100"/>
                    <a:pt x="1" y="222"/>
                  </a:cubicBezTo>
                  <a:cubicBezTo>
                    <a:pt x="1" y="343"/>
                    <a:pt x="99" y="444"/>
                    <a:pt x="221" y="444"/>
                  </a:cubicBezTo>
                  <a:lnTo>
                    <a:pt x="984" y="444"/>
                  </a:lnTo>
                  <a:cubicBezTo>
                    <a:pt x="1106" y="444"/>
                    <a:pt x="1205" y="343"/>
                    <a:pt x="1205" y="222"/>
                  </a:cubicBezTo>
                  <a:cubicBezTo>
                    <a:pt x="1205" y="100"/>
                    <a:pt x="1106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4030220" y="2759745"/>
              <a:ext cx="49071" cy="18051"/>
            </a:xfrm>
            <a:custGeom>
              <a:avLst/>
              <a:gdLst/>
              <a:ahLst/>
              <a:cxnLst/>
              <a:rect l="l" t="t" r="r" b="b"/>
              <a:pathLst>
                <a:path w="1207" h="444" extrusionOk="0">
                  <a:moveTo>
                    <a:pt x="223" y="0"/>
                  </a:moveTo>
                  <a:cubicBezTo>
                    <a:pt x="100" y="0"/>
                    <a:pt x="1" y="100"/>
                    <a:pt x="1" y="222"/>
                  </a:cubicBezTo>
                  <a:cubicBezTo>
                    <a:pt x="1" y="343"/>
                    <a:pt x="99" y="444"/>
                    <a:pt x="223" y="444"/>
                  </a:cubicBezTo>
                  <a:lnTo>
                    <a:pt x="985" y="444"/>
                  </a:lnTo>
                  <a:cubicBezTo>
                    <a:pt x="1107" y="444"/>
                    <a:pt x="1206" y="343"/>
                    <a:pt x="1206" y="222"/>
                  </a:cubicBezTo>
                  <a:cubicBezTo>
                    <a:pt x="1206" y="100"/>
                    <a:pt x="1106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3955577" y="2759745"/>
              <a:ext cx="49071" cy="18051"/>
            </a:xfrm>
            <a:custGeom>
              <a:avLst/>
              <a:gdLst/>
              <a:ahLst/>
              <a:cxnLst/>
              <a:rect l="l" t="t" r="r" b="b"/>
              <a:pathLst>
                <a:path w="1207" h="444" extrusionOk="0">
                  <a:moveTo>
                    <a:pt x="222" y="0"/>
                  </a:moveTo>
                  <a:cubicBezTo>
                    <a:pt x="101" y="0"/>
                    <a:pt x="1" y="100"/>
                    <a:pt x="1" y="222"/>
                  </a:cubicBezTo>
                  <a:cubicBezTo>
                    <a:pt x="1" y="343"/>
                    <a:pt x="100" y="444"/>
                    <a:pt x="222" y="444"/>
                  </a:cubicBezTo>
                  <a:lnTo>
                    <a:pt x="985" y="444"/>
                  </a:lnTo>
                  <a:cubicBezTo>
                    <a:pt x="1107" y="444"/>
                    <a:pt x="1206" y="343"/>
                    <a:pt x="1206" y="222"/>
                  </a:cubicBezTo>
                  <a:cubicBezTo>
                    <a:pt x="1206" y="100"/>
                    <a:pt x="1107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3880975" y="2759745"/>
              <a:ext cx="49071" cy="18051"/>
            </a:xfrm>
            <a:custGeom>
              <a:avLst/>
              <a:gdLst/>
              <a:ahLst/>
              <a:cxnLst/>
              <a:rect l="l" t="t" r="r" b="b"/>
              <a:pathLst>
                <a:path w="1207" h="444" extrusionOk="0">
                  <a:moveTo>
                    <a:pt x="222" y="0"/>
                  </a:moveTo>
                  <a:cubicBezTo>
                    <a:pt x="100" y="0"/>
                    <a:pt x="1" y="100"/>
                    <a:pt x="1" y="222"/>
                  </a:cubicBezTo>
                  <a:cubicBezTo>
                    <a:pt x="1" y="343"/>
                    <a:pt x="99" y="444"/>
                    <a:pt x="222" y="444"/>
                  </a:cubicBezTo>
                  <a:lnTo>
                    <a:pt x="985" y="444"/>
                  </a:lnTo>
                  <a:cubicBezTo>
                    <a:pt x="1107" y="444"/>
                    <a:pt x="1206" y="343"/>
                    <a:pt x="1206" y="222"/>
                  </a:cubicBezTo>
                  <a:cubicBezTo>
                    <a:pt x="1206" y="100"/>
                    <a:pt x="1107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3866299" y="2794261"/>
              <a:ext cx="318003" cy="38785"/>
            </a:xfrm>
            <a:custGeom>
              <a:avLst/>
              <a:gdLst/>
              <a:ahLst/>
              <a:cxnLst/>
              <a:rect l="l" t="t" r="r" b="b"/>
              <a:pathLst>
                <a:path w="7822" h="954" extrusionOk="0">
                  <a:moveTo>
                    <a:pt x="6532" y="0"/>
                  </a:moveTo>
                  <a:cubicBezTo>
                    <a:pt x="6328" y="0"/>
                    <a:pt x="6157" y="130"/>
                    <a:pt x="6089" y="310"/>
                  </a:cubicBezTo>
                  <a:lnTo>
                    <a:pt x="238" y="310"/>
                  </a:lnTo>
                  <a:cubicBezTo>
                    <a:pt x="107" y="310"/>
                    <a:pt x="0" y="416"/>
                    <a:pt x="0" y="548"/>
                  </a:cubicBezTo>
                  <a:cubicBezTo>
                    <a:pt x="0" y="680"/>
                    <a:pt x="107" y="787"/>
                    <a:pt x="238" y="787"/>
                  </a:cubicBezTo>
                  <a:lnTo>
                    <a:pt x="6177" y="787"/>
                  </a:lnTo>
                  <a:cubicBezTo>
                    <a:pt x="6265" y="887"/>
                    <a:pt x="6389" y="953"/>
                    <a:pt x="6533" y="953"/>
                  </a:cubicBezTo>
                  <a:cubicBezTo>
                    <a:pt x="6677" y="953"/>
                    <a:pt x="6801" y="886"/>
                    <a:pt x="6889" y="787"/>
                  </a:cubicBezTo>
                  <a:lnTo>
                    <a:pt x="7583" y="787"/>
                  </a:lnTo>
                  <a:cubicBezTo>
                    <a:pt x="7713" y="787"/>
                    <a:pt x="7821" y="680"/>
                    <a:pt x="7818" y="548"/>
                  </a:cubicBezTo>
                  <a:cubicBezTo>
                    <a:pt x="7818" y="416"/>
                    <a:pt x="7711" y="310"/>
                    <a:pt x="7580" y="310"/>
                  </a:cubicBezTo>
                  <a:lnTo>
                    <a:pt x="6974" y="310"/>
                  </a:lnTo>
                  <a:cubicBezTo>
                    <a:pt x="6907" y="130"/>
                    <a:pt x="6735" y="0"/>
                    <a:pt x="6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3490199" y="2853942"/>
              <a:ext cx="345486" cy="287797"/>
            </a:xfrm>
            <a:custGeom>
              <a:avLst/>
              <a:gdLst/>
              <a:ahLst/>
              <a:cxnLst/>
              <a:rect l="l" t="t" r="r" b="b"/>
              <a:pathLst>
                <a:path w="8498" h="7079" extrusionOk="0">
                  <a:moveTo>
                    <a:pt x="6722" y="1"/>
                  </a:moveTo>
                  <a:lnTo>
                    <a:pt x="6722" y="213"/>
                  </a:lnTo>
                  <a:lnTo>
                    <a:pt x="7682" y="213"/>
                  </a:lnTo>
                  <a:cubicBezTo>
                    <a:pt x="8009" y="213"/>
                    <a:pt x="8285" y="661"/>
                    <a:pt x="8285" y="1192"/>
                  </a:cubicBezTo>
                  <a:cubicBezTo>
                    <a:pt x="8285" y="1722"/>
                    <a:pt x="8009" y="2171"/>
                    <a:pt x="7682" y="2171"/>
                  </a:cubicBezTo>
                  <a:lnTo>
                    <a:pt x="5806" y="2171"/>
                  </a:lnTo>
                  <a:lnTo>
                    <a:pt x="4999" y="1629"/>
                  </a:lnTo>
                  <a:lnTo>
                    <a:pt x="5192" y="1233"/>
                  </a:lnTo>
                  <a:lnTo>
                    <a:pt x="5188" y="154"/>
                  </a:lnTo>
                  <a:lnTo>
                    <a:pt x="1408" y="154"/>
                  </a:lnTo>
                  <a:lnTo>
                    <a:pt x="1408" y="486"/>
                  </a:lnTo>
                  <a:cubicBezTo>
                    <a:pt x="1939" y="980"/>
                    <a:pt x="2515" y="1630"/>
                    <a:pt x="2084" y="2063"/>
                  </a:cubicBezTo>
                  <a:lnTo>
                    <a:pt x="137" y="5284"/>
                  </a:lnTo>
                  <a:cubicBezTo>
                    <a:pt x="0" y="5505"/>
                    <a:pt x="68" y="5796"/>
                    <a:pt x="288" y="5933"/>
                  </a:cubicBezTo>
                  <a:lnTo>
                    <a:pt x="1828" y="6891"/>
                  </a:lnTo>
                  <a:cubicBezTo>
                    <a:pt x="2064" y="7025"/>
                    <a:pt x="2222" y="7078"/>
                    <a:pt x="2327" y="7078"/>
                  </a:cubicBezTo>
                  <a:cubicBezTo>
                    <a:pt x="2648" y="7078"/>
                    <a:pt x="2492" y="6595"/>
                    <a:pt x="2579" y="6419"/>
                  </a:cubicBezTo>
                  <a:lnTo>
                    <a:pt x="4894" y="1844"/>
                  </a:lnTo>
                  <a:lnTo>
                    <a:pt x="5734" y="2384"/>
                  </a:lnTo>
                  <a:lnTo>
                    <a:pt x="7681" y="2384"/>
                  </a:lnTo>
                  <a:cubicBezTo>
                    <a:pt x="8132" y="2384"/>
                    <a:pt x="8496" y="1851"/>
                    <a:pt x="8496" y="1192"/>
                  </a:cubicBezTo>
                  <a:cubicBezTo>
                    <a:pt x="8497" y="534"/>
                    <a:pt x="8133" y="1"/>
                    <a:pt x="7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3706972" y="2858252"/>
              <a:ext cx="49599" cy="21344"/>
            </a:xfrm>
            <a:custGeom>
              <a:avLst/>
              <a:gdLst/>
              <a:ahLst/>
              <a:cxnLst/>
              <a:rect l="l" t="t" r="r" b="b"/>
              <a:pathLst>
                <a:path w="1220" h="525" extrusionOk="0">
                  <a:moveTo>
                    <a:pt x="0" y="1"/>
                  </a:moveTo>
                  <a:lnTo>
                    <a:pt x="0" y="525"/>
                  </a:lnTo>
                  <a:lnTo>
                    <a:pt x="1219" y="525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3707012" y="2854024"/>
              <a:ext cx="49558" cy="25572"/>
            </a:xfrm>
            <a:custGeom>
              <a:avLst/>
              <a:gdLst/>
              <a:ahLst/>
              <a:cxnLst/>
              <a:rect l="l" t="t" r="r" b="b"/>
              <a:pathLst>
                <a:path w="1219" h="629" extrusionOk="0">
                  <a:moveTo>
                    <a:pt x="1" y="0"/>
                  </a:moveTo>
                  <a:lnTo>
                    <a:pt x="1" y="629"/>
                  </a:lnTo>
                  <a:lnTo>
                    <a:pt x="1218" y="629"/>
                  </a:lnTo>
                  <a:lnTo>
                    <a:pt x="1218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3490199" y="2894516"/>
              <a:ext cx="211081" cy="247223"/>
            </a:xfrm>
            <a:custGeom>
              <a:avLst/>
              <a:gdLst/>
              <a:ahLst/>
              <a:cxnLst/>
              <a:rect l="l" t="t" r="r" b="b"/>
              <a:pathLst>
                <a:path w="5192" h="6081" extrusionOk="0">
                  <a:moveTo>
                    <a:pt x="1897" y="0"/>
                  </a:moveTo>
                  <a:cubicBezTo>
                    <a:pt x="2204" y="378"/>
                    <a:pt x="2377" y="772"/>
                    <a:pt x="2083" y="1066"/>
                  </a:cubicBezTo>
                  <a:lnTo>
                    <a:pt x="137" y="4286"/>
                  </a:lnTo>
                  <a:cubicBezTo>
                    <a:pt x="0" y="4507"/>
                    <a:pt x="68" y="4798"/>
                    <a:pt x="290" y="4935"/>
                  </a:cubicBezTo>
                  <a:lnTo>
                    <a:pt x="1829" y="5893"/>
                  </a:lnTo>
                  <a:cubicBezTo>
                    <a:pt x="2065" y="6027"/>
                    <a:pt x="2223" y="6080"/>
                    <a:pt x="2329" y="6080"/>
                  </a:cubicBezTo>
                  <a:cubicBezTo>
                    <a:pt x="2649" y="6080"/>
                    <a:pt x="2494" y="5597"/>
                    <a:pt x="2580" y="5421"/>
                  </a:cubicBezTo>
                  <a:lnTo>
                    <a:pt x="5192" y="236"/>
                  </a:lnTo>
                  <a:lnTo>
                    <a:pt x="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175175" y="39108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962800" y="39108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175175" y="3502550"/>
            <a:ext cx="25056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962800" y="3502550"/>
            <a:ext cx="25056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1926896">
            <a:off x="-1190576" y="-117174"/>
            <a:ext cx="3226745" cy="3226745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rot="10574281">
            <a:off x="3377315" y="-2310504"/>
            <a:ext cx="3072621" cy="3072621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-9091692">
            <a:off x="737196" y="2604519"/>
            <a:ext cx="3185477" cy="3185477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 rot="-7301565">
            <a:off x="2681767" y="-2010743"/>
            <a:ext cx="2628463" cy="2628463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-9939173">
            <a:off x="-1693830" y="2673526"/>
            <a:ext cx="2628373" cy="2628373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 rot="6585168">
            <a:off x="6454313" y="-246920"/>
            <a:ext cx="2780188" cy="2780188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023150" y="1079400"/>
            <a:ext cx="505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1026600" y="1880700"/>
            <a:ext cx="5056200" cy="22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 rot="4289301">
            <a:off x="6297945" y="-163505"/>
            <a:ext cx="4039402" cy="4039402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 rot="3412535">
            <a:off x="-1038752" y="-232163"/>
            <a:ext cx="3110023" cy="3110023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59965">
            <a:off x="1701068" y="4482266"/>
            <a:ext cx="3499533" cy="3499533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713225" y="1079400"/>
            <a:ext cx="0" cy="316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18025" y="1458150"/>
            <a:ext cx="5293800" cy="22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 rot="1157620">
            <a:off x="-467035" y="21987"/>
            <a:ext cx="3582820" cy="3582721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094225" y="1544000"/>
            <a:ext cx="43962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094225" y="2928400"/>
            <a:ext cx="4396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 rot="4152915">
            <a:off x="1326081" y="-560845"/>
            <a:ext cx="3281029" cy="3281029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3507870">
            <a:off x="-512492" y="3917765"/>
            <a:ext cx="2799665" cy="2799665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2.xml"/><Relationship Id="rId18" Type="http://schemas.openxmlformats.org/officeDocument/2006/relationships/diagramColors" Target="../diagrams/colors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6" Type="http://schemas.openxmlformats.org/officeDocument/2006/relationships/diagramLayout" Target="../diagrams/layout3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diagramData" Target="../diagrams/data3.xml"/><Relationship Id="rId10" Type="http://schemas.openxmlformats.org/officeDocument/2006/relationships/diagramLayout" Target="../diagrams/layout2.xml"/><Relationship Id="rId19" Type="http://schemas.microsoft.com/office/2007/relationships/diagramDrawing" Target="../diagrams/drawing3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7.png"/><Relationship Id="rId18" Type="http://schemas.microsoft.com/office/2007/relationships/diagramDrawing" Target="../diagrams/drawing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6" Type="http://schemas.openxmlformats.org/officeDocument/2006/relationships/diagramQuickStyle" Target="../diagrams/quickStyle6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Layout" Target="../diagrams/layout6.xml"/><Relationship Id="rId10" Type="http://schemas.openxmlformats.org/officeDocument/2006/relationships/diagramQuickStyle" Target="../diagrams/quickStyle5.xml"/><Relationship Id="rId19" Type="http://schemas.openxmlformats.org/officeDocument/2006/relationships/image" Target="../media/image8.png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4D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 rot="6299976">
            <a:off x="4745160" y="1107942"/>
            <a:ext cx="3994399" cy="3994399"/>
          </a:xfrm>
          <a:prstGeom prst="ellipse">
            <a:avLst/>
          </a:prstGeom>
          <a:gradFill>
            <a:gsLst>
              <a:gs pos="0">
                <a:schemeClr val="lt2"/>
              </a:gs>
              <a:gs pos="18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 rot="1799905">
            <a:off x="3861863" y="2721113"/>
            <a:ext cx="3994392" cy="3994392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ctrTitle"/>
          </p:nvPr>
        </p:nvSpPr>
        <p:spPr>
          <a:xfrm>
            <a:off x="1000169" y="776564"/>
            <a:ext cx="378967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3600" b="1"/>
            </a:br>
            <a:r>
              <a:rPr lang="en" sz="3600" b="1" err="1"/>
              <a:t>Проект</a:t>
            </a:r>
            <a:r>
              <a:rPr lang="en" sz="3600" b="1"/>
              <a:t>: </a:t>
            </a:r>
            <a:r>
              <a:rPr lang="en" sz="3600" b="1" err="1"/>
              <a:t>Охотники</a:t>
            </a:r>
            <a:r>
              <a:rPr lang="en" sz="3600" b="1"/>
              <a:t> </a:t>
            </a:r>
            <a:r>
              <a:rPr lang="en" sz="3600" b="1" err="1"/>
              <a:t>за</a:t>
            </a:r>
            <a:r>
              <a:rPr lang="en" sz="3600" b="1"/>
              <a:t> </a:t>
            </a:r>
            <a:r>
              <a:rPr lang="en" sz="3600" b="1" err="1"/>
              <a:t>приведениями</a:t>
            </a:r>
            <a:r>
              <a:rPr lang="en" sz="3600" b="1"/>
              <a:t> </a:t>
            </a:r>
          </a:p>
        </p:txBody>
      </p:sp>
      <p:grpSp>
        <p:nvGrpSpPr>
          <p:cNvPr id="343" name="Google Shape;343;p38"/>
          <p:cNvGrpSpPr/>
          <p:nvPr/>
        </p:nvGrpSpPr>
        <p:grpSpPr>
          <a:xfrm>
            <a:off x="4592646" y="2194941"/>
            <a:ext cx="3994610" cy="1482708"/>
            <a:chOff x="4383503" y="3530604"/>
            <a:chExt cx="1822442" cy="676418"/>
          </a:xfrm>
        </p:grpSpPr>
        <p:sp>
          <p:nvSpPr>
            <p:cNvPr id="344" name="Google Shape;344;p38"/>
            <p:cNvSpPr/>
            <p:nvPr/>
          </p:nvSpPr>
          <p:spPr>
            <a:xfrm>
              <a:off x="5377111" y="3869545"/>
              <a:ext cx="228440" cy="337477"/>
            </a:xfrm>
            <a:custGeom>
              <a:avLst/>
              <a:gdLst/>
              <a:ahLst/>
              <a:cxnLst/>
              <a:rect l="l" t="t" r="r" b="b"/>
              <a:pathLst>
                <a:path w="5619" h="8301" extrusionOk="0">
                  <a:moveTo>
                    <a:pt x="4127" y="0"/>
                  </a:moveTo>
                  <a:lnTo>
                    <a:pt x="0" y="1025"/>
                  </a:lnTo>
                  <a:cubicBezTo>
                    <a:pt x="117" y="2475"/>
                    <a:pt x="543" y="5738"/>
                    <a:pt x="1561" y="8300"/>
                  </a:cubicBezTo>
                  <a:cubicBezTo>
                    <a:pt x="3677" y="7649"/>
                    <a:pt x="5618" y="6867"/>
                    <a:pt x="5618" y="6867"/>
                  </a:cubicBezTo>
                  <a:cubicBezTo>
                    <a:pt x="5618" y="6867"/>
                    <a:pt x="4225" y="2772"/>
                    <a:pt x="4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186886" y="3834256"/>
              <a:ext cx="53827" cy="85497"/>
            </a:xfrm>
            <a:custGeom>
              <a:avLst/>
              <a:gdLst/>
              <a:ahLst/>
              <a:cxnLst/>
              <a:rect l="l" t="t" r="r" b="b"/>
              <a:pathLst>
                <a:path w="1324" h="2103" extrusionOk="0">
                  <a:moveTo>
                    <a:pt x="1041" y="0"/>
                  </a:moveTo>
                  <a:lnTo>
                    <a:pt x="259" y="8"/>
                  </a:lnTo>
                  <a:cubicBezTo>
                    <a:pt x="97" y="246"/>
                    <a:pt x="0" y="531"/>
                    <a:pt x="3" y="841"/>
                  </a:cubicBezTo>
                  <a:cubicBezTo>
                    <a:pt x="9" y="1392"/>
                    <a:pt x="324" y="1862"/>
                    <a:pt x="780" y="2102"/>
                  </a:cubicBezTo>
                  <a:lnTo>
                    <a:pt x="1324" y="2097"/>
                  </a:lnTo>
                  <a:cubicBezTo>
                    <a:pt x="956" y="1837"/>
                    <a:pt x="708" y="1421"/>
                    <a:pt x="702" y="935"/>
                  </a:cubicBezTo>
                  <a:cubicBezTo>
                    <a:pt x="698" y="578"/>
                    <a:pt x="829" y="253"/>
                    <a:pt x="1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5143182" y="3878042"/>
              <a:ext cx="174125" cy="59072"/>
            </a:xfrm>
            <a:custGeom>
              <a:avLst/>
              <a:gdLst/>
              <a:ahLst/>
              <a:cxnLst/>
              <a:rect l="l" t="t" r="r" b="b"/>
              <a:pathLst>
                <a:path w="4283" h="1453" extrusionOk="0">
                  <a:moveTo>
                    <a:pt x="4150" y="0"/>
                  </a:moveTo>
                  <a:lnTo>
                    <a:pt x="3517" y="1179"/>
                  </a:lnTo>
                  <a:lnTo>
                    <a:pt x="1219" y="1200"/>
                  </a:lnTo>
                  <a:lnTo>
                    <a:pt x="200" y="559"/>
                  </a:lnTo>
                  <a:cubicBezTo>
                    <a:pt x="138" y="622"/>
                    <a:pt x="69" y="673"/>
                    <a:pt x="0" y="729"/>
                  </a:cubicBezTo>
                  <a:lnTo>
                    <a:pt x="1148" y="1452"/>
                  </a:lnTo>
                  <a:lnTo>
                    <a:pt x="3592" y="1428"/>
                  </a:lnTo>
                  <a:lnTo>
                    <a:pt x="4283" y="235"/>
                  </a:lnTo>
                  <a:cubicBezTo>
                    <a:pt x="4234" y="160"/>
                    <a:pt x="4190" y="81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5324747" y="3922600"/>
              <a:ext cx="23336" cy="46835"/>
            </a:xfrm>
            <a:custGeom>
              <a:avLst/>
              <a:gdLst/>
              <a:ahLst/>
              <a:cxnLst/>
              <a:rect l="l" t="t" r="r" b="b"/>
              <a:pathLst>
                <a:path w="574" h="1152" extrusionOk="0">
                  <a:moveTo>
                    <a:pt x="574" y="1"/>
                  </a:moveTo>
                  <a:lnTo>
                    <a:pt x="1" y="6"/>
                  </a:lnTo>
                  <a:lnTo>
                    <a:pt x="11" y="1151"/>
                  </a:lnTo>
                  <a:lnTo>
                    <a:pt x="310" y="114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5293728" y="3712779"/>
              <a:ext cx="339916" cy="228197"/>
            </a:xfrm>
            <a:custGeom>
              <a:avLst/>
              <a:gdLst/>
              <a:ahLst/>
              <a:cxnLst/>
              <a:rect l="l" t="t" r="r" b="b"/>
              <a:pathLst>
                <a:path w="8361" h="5613" extrusionOk="0">
                  <a:moveTo>
                    <a:pt x="8360" y="0"/>
                  </a:moveTo>
                  <a:lnTo>
                    <a:pt x="1369" y="632"/>
                  </a:lnTo>
                  <a:cubicBezTo>
                    <a:pt x="1064" y="635"/>
                    <a:pt x="820" y="958"/>
                    <a:pt x="824" y="1356"/>
                  </a:cubicBezTo>
                  <a:lnTo>
                    <a:pt x="825" y="1490"/>
                  </a:lnTo>
                  <a:lnTo>
                    <a:pt x="548" y="1492"/>
                  </a:lnTo>
                  <a:cubicBezTo>
                    <a:pt x="244" y="1495"/>
                    <a:pt x="1" y="1818"/>
                    <a:pt x="3" y="2216"/>
                  </a:cubicBezTo>
                  <a:lnTo>
                    <a:pt x="35" y="5612"/>
                  </a:lnTo>
                  <a:lnTo>
                    <a:pt x="1079" y="5602"/>
                  </a:lnTo>
                  <a:lnTo>
                    <a:pt x="6360" y="3907"/>
                  </a:lnTo>
                  <a:lnTo>
                    <a:pt x="7146" y="1936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5790085" y="3530604"/>
              <a:ext cx="60576" cy="38338"/>
            </a:xfrm>
            <a:custGeom>
              <a:avLst/>
              <a:gdLst/>
              <a:ahLst/>
              <a:cxnLst/>
              <a:rect l="l" t="t" r="r" b="b"/>
              <a:pathLst>
                <a:path w="1490" h="943" extrusionOk="0">
                  <a:moveTo>
                    <a:pt x="1046" y="0"/>
                  </a:moveTo>
                  <a:lnTo>
                    <a:pt x="431" y="7"/>
                  </a:lnTo>
                  <a:lnTo>
                    <a:pt x="0" y="562"/>
                  </a:lnTo>
                  <a:lnTo>
                    <a:pt x="4" y="943"/>
                  </a:lnTo>
                  <a:lnTo>
                    <a:pt x="1490" y="928"/>
                  </a:lnTo>
                  <a:lnTo>
                    <a:pt x="1488" y="549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5062035" y="3539467"/>
              <a:ext cx="113427" cy="33500"/>
            </a:xfrm>
            <a:custGeom>
              <a:avLst/>
              <a:gdLst/>
              <a:ahLst/>
              <a:cxnLst/>
              <a:rect l="l" t="t" r="r" b="b"/>
              <a:pathLst>
                <a:path w="2790" h="824" extrusionOk="0">
                  <a:moveTo>
                    <a:pt x="2782" y="1"/>
                  </a:moveTo>
                  <a:lnTo>
                    <a:pt x="1315" y="14"/>
                  </a:lnTo>
                  <a:lnTo>
                    <a:pt x="1" y="823"/>
                  </a:lnTo>
                  <a:lnTo>
                    <a:pt x="2790" y="79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5056750" y="3562193"/>
              <a:ext cx="854040" cy="63747"/>
            </a:xfrm>
            <a:custGeom>
              <a:avLst/>
              <a:gdLst/>
              <a:ahLst/>
              <a:cxnLst/>
              <a:rect l="l" t="t" r="r" b="b"/>
              <a:pathLst>
                <a:path w="21007" h="1568" extrusionOk="0">
                  <a:moveTo>
                    <a:pt x="19542" y="0"/>
                  </a:moveTo>
                  <a:lnTo>
                    <a:pt x="0" y="184"/>
                  </a:lnTo>
                  <a:lnTo>
                    <a:pt x="9" y="1190"/>
                  </a:lnTo>
                  <a:lnTo>
                    <a:pt x="3915" y="1154"/>
                  </a:lnTo>
                  <a:lnTo>
                    <a:pt x="5650" y="1568"/>
                  </a:lnTo>
                  <a:lnTo>
                    <a:pt x="9086" y="1535"/>
                  </a:lnTo>
                  <a:lnTo>
                    <a:pt x="10592" y="754"/>
                  </a:lnTo>
                  <a:lnTo>
                    <a:pt x="12853" y="732"/>
                  </a:lnTo>
                  <a:lnTo>
                    <a:pt x="13805" y="1203"/>
                  </a:lnTo>
                  <a:lnTo>
                    <a:pt x="14425" y="1197"/>
                  </a:lnTo>
                  <a:lnTo>
                    <a:pt x="15369" y="709"/>
                  </a:lnTo>
                  <a:lnTo>
                    <a:pt x="17629" y="688"/>
                  </a:lnTo>
                  <a:lnTo>
                    <a:pt x="19091" y="1410"/>
                  </a:lnTo>
                  <a:lnTo>
                    <a:pt x="21006" y="1392"/>
                  </a:lnTo>
                  <a:lnTo>
                    <a:pt x="195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5189935" y="3555079"/>
              <a:ext cx="595555" cy="33215"/>
            </a:xfrm>
            <a:custGeom>
              <a:avLst/>
              <a:gdLst/>
              <a:ahLst/>
              <a:cxnLst/>
              <a:rect l="l" t="t" r="r" b="b"/>
              <a:pathLst>
                <a:path w="14649" h="817" extrusionOk="0">
                  <a:moveTo>
                    <a:pt x="14641" y="0"/>
                  </a:moveTo>
                  <a:lnTo>
                    <a:pt x="14330" y="3"/>
                  </a:lnTo>
                  <a:lnTo>
                    <a:pt x="14336" y="679"/>
                  </a:lnTo>
                  <a:lnTo>
                    <a:pt x="14649" y="677"/>
                  </a:lnTo>
                  <a:lnTo>
                    <a:pt x="14641" y="0"/>
                  </a:lnTo>
                  <a:close/>
                  <a:moveTo>
                    <a:pt x="14111" y="5"/>
                  </a:moveTo>
                  <a:lnTo>
                    <a:pt x="13799" y="8"/>
                  </a:lnTo>
                  <a:lnTo>
                    <a:pt x="13806" y="685"/>
                  </a:lnTo>
                  <a:lnTo>
                    <a:pt x="14117" y="682"/>
                  </a:lnTo>
                  <a:lnTo>
                    <a:pt x="14111" y="5"/>
                  </a:lnTo>
                  <a:close/>
                  <a:moveTo>
                    <a:pt x="13580" y="10"/>
                  </a:moveTo>
                  <a:lnTo>
                    <a:pt x="13268" y="13"/>
                  </a:lnTo>
                  <a:lnTo>
                    <a:pt x="13274" y="690"/>
                  </a:lnTo>
                  <a:lnTo>
                    <a:pt x="13587" y="688"/>
                  </a:lnTo>
                  <a:lnTo>
                    <a:pt x="13580" y="10"/>
                  </a:lnTo>
                  <a:close/>
                  <a:moveTo>
                    <a:pt x="13050" y="15"/>
                  </a:moveTo>
                  <a:lnTo>
                    <a:pt x="12738" y="17"/>
                  </a:lnTo>
                  <a:lnTo>
                    <a:pt x="12744" y="694"/>
                  </a:lnTo>
                  <a:lnTo>
                    <a:pt x="13056" y="692"/>
                  </a:lnTo>
                  <a:lnTo>
                    <a:pt x="13050" y="15"/>
                  </a:lnTo>
                  <a:close/>
                  <a:moveTo>
                    <a:pt x="12518" y="20"/>
                  </a:moveTo>
                  <a:lnTo>
                    <a:pt x="12207" y="22"/>
                  </a:lnTo>
                  <a:lnTo>
                    <a:pt x="12213" y="699"/>
                  </a:lnTo>
                  <a:lnTo>
                    <a:pt x="12526" y="696"/>
                  </a:lnTo>
                  <a:lnTo>
                    <a:pt x="12518" y="20"/>
                  </a:lnTo>
                  <a:close/>
                  <a:moveTo>
                    <a:pt x="11988" y="25"/>
                  </a:moveTo>
                  <a:lnTo>
                    <a:pt x="11676" y="27"/>
                  </a:lnTo>
                  <a:lnTo>
                    <a:pt x="11683" y="704"/>
                  </a:lnTo>
                  <a:lnTo>
                    <a:pt x="11994" y="701"/>
                  </a:lnTo>
                  <a:lnTo>
                    <a:pt x="11988" y="25"/>
                  </a:lnTo>
                  <a:close/>
                  <a:moveTo>
                    <a:pt x="11457" y="30"/>
                  </a:moveTo>
                  <a:lnTo>
                    <a:pt x="11145" y="32"/>
                  </a:lnTo>
                  <a:lnTo>
                    <a:pt x="11151" y="709"/>
                  </a:lnTo>
                  <a:lnTo>
                    <a:pt x="11464" y="706"/>
                  </a:lnTo>
                  <a:lnTo>
                    <a:pt x="11457" y="30"/>
                  </a:lnTo>
                  <a:close/>
                  <a:moveTo>
                    <a:pt x="10927" y="35"/>
                  </a:moveTo>
                  <a:lnTo>
                    <a:pt x="10615" y="37"/>
                  </a:lnTo>
                  <a:lnTo>
                    <a:pt x="10621" y="715"/>
                  </a:lnTo>
                  <a:lnTo>
                    <a:pt x="10933" y="713"/>
                  </a:lnTo>
                  <a:lnTo>
                    <a:pt x="10927" y="35"/>
                  </a:lnTo>
                  <a:close/>
                  <a:moveTo>
                    <a:pt x="10395" y="40"/>
                  </a:moveTo>
                  <a:lnTo>
                    <a:pt x="10084" y="42"/>
                  </a:lnTo>
                  <a:lnTo>
                    <a:pt x="10090" y="720"/>
                  </a:lnTo>
                  <a:lnTo>
                    <a:pt x="10402" y="718"/>
                  </a:lnTo>
                  <a:lnTo>
                    <a:pt x="10395" y="40"/>
                  </a:lnTo>
                  <a:close/>
                  <a:moveTo>
                    <a:pt x="9865" y="46"/>
                  </a:moveTo>
                  <a:lnTo>
                    <a:pt x="9553" y="48"/>
                  </a:lnTo>
                  <a:lnTo>
                    <a:pt x="9560" y="725"/>
                  </a:lnTo>
                  <a:lnTo>
                    <a:pt x="9871" y="722"/>
                  </a:lnTo>
                  <a:lnTo>
                    <a:pt x="9865" y="46"/>
                  </a:lnTo>
                  <a:close/>
                  <a:moveTo>
                    <a:pt x="9334" y="51"/>
                  </a:moveTo>
                  <a:lnTo>
                    <a:pt x="9022" y="53"/>
                  </a:lnTo>
                  <a:lnTo>
                    <a:pt x="9028" y="730"/>
                  </a:lnTo>
                  <a:lnTo>
                    <a:pt x="9341" y="727"/>
                  </a:lnTo>
                  <a:lnTo>
                    <a:pt x="9334" y="51"/>
                  </a:lnTo>
                  <a:close/>
                  <a:moveTo>
                    <a:pt x="8804" y="56"/>
                  </a:moveTo>
                  <a:lnTo>
                    <a:pt x="8492" y="58"/>
                  </a:lnTo>
                  <a:lnTo>
                    <a:pt x="8498" y="735"/>
                  </a:lnTo>
                  <a:lnTo>
                    <a:pt x="8810" y="732"/>
                  </a:lnTo>
                  <a:lnTo>
                    <a:pt x="8804" y="56"/>
                  </a:lnTo>
                  <a:close/>
                  <a:moveTo>
                    <a:pt x="8272" y="60"/>
                  </a:moveTo>
                  <a:lnTo>
                    <a:pt x="7961" y="62"/>
                  </a:lnTo>
                  <a:lnTo>
                    <a:pt x="7967" y="739"/>
                  </a:lnTo>
                  <a:lnTo>
                    <a:pt x="8279" y="736"/>
                  </a:lnTo>
                  <a:lnTo>
                    <a:pt x="8272" y="60"/>
                  </a:lnTo>
                  <a:close/>
                  <a:moveTo>
                    <a:pt x="7742" y="65"/>
                  </a:moveTo>
                  <a:lnTo>
                    <a:pt x="7430" y="67"/>
                  </a:lnTo>
                  <a:lnTo>
                    <a:pt x="7437" y="745"/>
                  </a:lnTo>
                  <a:lnTo>
                    <a:pt x="7748" y="742"/>
                  </a:lnTo>
                  <a:lnTo>
                    <a:pt x="7742" y="65"/>
                  </a:lnTo>
                  <a:close/>
                  <a:moveTo>
                    <a:pt x="7211" y="70"/>
                  </a:moveTo>
                  <a:lnTo>
                    <a:pt x="6899" y="73"/>
                  </a:lnTo>
                  <a:lnTo>
                    <a:pt x="6905" y="750"/>
                  </a:lnTo>
                  <a:lnTo>
                    <a:pt x="7218" y="747"/>
                  </a:lnTo>
                  <a:lnTo>
                    <a:pt x="7211" y="70"/>
                  </a:lnTo>
                  <a:close/>
                  <a:moveTo>
                    <a:pt x="6681" y="75"/>
                  </a:moveTo>
                  <a:lnTo>
                    <a:pt x="6369" y="78"/>
                  </a:lnTo>
                  <a:lnTo>
                    <a:pt x="6375" y="755"/>
                  </a:lnTo>
                  <a:lnTo>
                    <a:pt x="6687" y="752"/>
                  </a:lnTo>
                  <a:lnTo>
                    <a:pt x="6681" y="75"/>
                  </a:lnTo>
                  <a:close/>
                  <a:moveTo>
                    <a:pt x="6151" y="81"/>
                  </a:moveTo>
                  <a:lnTo>
                    <a:pt x="5839" y="83"/>
                  </a:lnTo>
                  <a:lnTo>
                    <a:pt x="5846" y="760"/>
                  </a:lnTo>
                  <a:lnTo>
                    <a:pt x="6158" y="757"/>
                  </a:lnTo>
                  <a:lnTo>
                    <a:pt x="6151" y="81"/>
                  </a:lnTo>
                  <a:close/>
                  <a:moveTo>
                    <a:pt x="5620" y="86"/>
                  </a:moveTo>
                  <a:lnTo>
                    <a:pt x="5308" y="88"/>
                  </a:lnTo>
                  <a:lnTo>
                    <a:pt x="5315" y="765"/>
                  </a:lnTo>
                  <a:lnTo>
                    <a:pt x="5626" y="762"/>
                  </a:lnTo>
                  <a:lnTo>
                    <a:pt x="5620" y="86"/>
                  </a:lnTo>
                  <a:close/>
                  <a:moveTo>
                    <a:pt x="5090" y="91"/>
                  </a:moveTo>
                  <a:lnTo>
                    <a:pt x="4777" y="93"/>
                  </a:lnTo>
                  <a:lnTo>
                    <a:pt x="4784" y="771"/>
                  </a:lnTo>
                  <a:lnTo>
                    <a:pt x="5096" y="767"/>
                  </a:lnTo>
                  <a:lnTo>
                    <a:pt x="5090" y="91"/>
                  </a:lnTo>
                  <a:close/>
                  <a:moveTo>
                    <a:pt x="4559" y="96"/>
                  </a:moveTo>
                  <a:lnTo>
                    <a:pt x="4247" y="98"/>
                  </a:lnTo>
                  <a:lnTo>
                    <a:pt x="4253" y="776"/>
                  </a:lnTo>
                  <a:lnTo>
                    <a:pt x="4565" y="773"/>
                  </a:lnTo>
                  <a:lnTo>
                    <a:pt x="4559" y="96"/>
                  </a:lnTo>
                  <a:close/>
                  <a:moveTo>
                    <a:pt x="4028" y="99"/>
                  </a:moveTo>
                  <a:lnTo>
                    <a:pt x="3716" y="103"/>
                  </a:lnTo>
                  <a:lnTo>
                    <a:pt x="3723" y="780"/>
                  </a:lnTo>
                  <a:lnTo>
                    <a:pt x="4035" y="777"/>
                  </a:lnTo>
                  <a:lnTo>
                    <a:pt x="4028" y="99"/>
                  </a:lnTo>
                  <a:close/>
                  <a:moveTo>
                    <a:pt x="3497" y="105"/>
                  </a:moveTo>
                  <a:lnTo>
                    <a:pt x="3185" y="108"/>
                  </a:lnTo>
                  <a:lnTo>
                    <a:pt x="3192" y="785"/>
                  </a:lnTo>
                  <a:lnTo>
                    <a:pt x="3503" y="782"/>
                  </a:lnTo>
                  <a:lnTo>
                    <a:pt x="3497" y="105"/>
                  </a:lnTo>
                  <a:close/>
                  <a:moveTo>
                    <a:pt x="2967" y="110"/>
                  </a:moveTo>
                  <a:lnTo>
                    <a:pt x="2654" y="113"/>
                  </a:lnTo>
                  <a:lnTo>
                    <a:pt x="2661" y="790"/>
                  </a:lnTo>
                  <a:lnTo>
                    <a:pt x="2973" y="787"/>
                  </a:lnTo>
                  <a:lnTo>
                    <a:pt x="2967" y="110"/>
                  </a:lnTo>
                  <a:close/>
                  <a:moveTo>
                    <a:pt x="2436" y="115"/>
                  </a:moveTo>
                  <a:lnTo>
                    <a:pt x="2124" y="118"/>
                  </a:lnTo>
                  <a:lnTo>
                    <a:pt x="2130" y="795"/>
                  </a:lnTo>
                  <a:lnTo>
                    <a:pt x="2442" y="792"/>
                  </a:lnTo>
                  <a:lnTo>
                    <a:pt x="2436" y="115"/>
                  </a:lnTo>
                  <a:close/>
                  <a:moveTo>
                    <a:pt x="1905" y="120"/>
                  </a:moveTo>
                  <a:lnTo>
                    <a:pt x="1593" y="123"/>
                  </a:lnTo>
                  <a:lnTo>
                    <a:pt x="1600" y="800"/>
                  </a:lnTo>
                  <a:lnTo>
                    <a:pt x="1912" y="797"/>
                  </a:lnTo>
                  <a:lnTo>
                    <a:pt x="1905" y="120"/>
                  </a:lnTo>
                  <a:close/>
                  <a:moveTo>
                    <a:pt x="1374" y="125"/>
                  </a:moveTo>
                  <a:lnTo>
                    <a:pt x="1062" y="128"/>
                  </a:lnTo>
                  <a:lnTo>
                    <a:pt x="1069" y="806"/>
                  </a:lnTo>
                  <a:lnTo>
                    <a:pt x="1380" y="803"/>
                  </a:lnTo>
                  <a:lnTo>
                    <a:pt x="1374" y="125"/>
                  </a:lnTo>
                  <a:close/>
                  <a:moveTo>
                    <a:pt x="844" y="130"/>
                  </a:moveTo>
                  <a:lnTo>
                    <a:pt x="531" y="134"/>
                  </a:lnTo>
                  <a:lnTo>
                    <a:pt x="538" y="811"/>
                  </a:lnTo>
                  <a:lnTo>
                    <a:pt x="850" y="808"/>
                  </a:lnTo>
                  <a:lnTo>
                    <a:pt x="844" y="130"/>
                  </a:lnTo>
                  <a:close/>
                  <a:moveTo>
                    <a:pt x="313" y="136"/>
                  </a:moveTo>
                  <a:lnTo>
                    <a:pt x="1" y="139"/>
                  </a:lnTo>
                  <a:lnTo>
                    <a:pt x="7" y="816"/>
                  </a:lnTo>
                  <a:lnTo>
                    <a:pt x="319" y="813"/>
                  </a:lnTo>
                  <a:lnTo>
                    <a:pt x="313" y="1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5805371" y="3554916"/>
              <a:ext cx="32524" cy="34638"/>
            </a:xfrm>
            <a:custGeom>
              <a:avLst/>
              <a:gdLst/>
              <a:ahLst/>
              <a:cxnLst/>
              <a:rect l="l" t="t" r="r" b="b"/>
              <a:pathLst>
                <a:path w="800" h="852" extrusionOk="0">
                  <a:moveTo>
                    <a:pt x="793" y="1"/>
                  </a:moveTo>
                  <a:lnTo>
                    <a:pt x="0" y="8"/>
                  </a:lnTo>
                  <a:lnTo>
                    <a:pt x="8" y="851"/>
                  </a:lnTo>
                  <a:lnTo>
                    <a:pt x="800" y="843"/>
                  </a:lnTo>
                  <a:lnTo>
                    <a:pt x="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4383503" y="3619517"/>
              <a:ext cx="633649" cy="396874"/>
            </a:xfrm>
            <a:custGeom>
              <a:avLst/>
              <a:gdLst/>
              <a:ahLst/>
              <a:cxnLst/>
              <a:rect l="l" t="t" r="r" b="b"/>
              <a:pathLst>
                <a:path w="15586" h="9762" extrusionOk="0">
                  <a:moveTo>
                    <a:pt x="13726" y="2107"/>
                  </a:moveTo>
                  <a:cubicBezTo>
                    <a:pt x="14138" y="2107"/>
                    <a:pt x="14474" y="2440"/>
                    <a:pt x="14479" y="2853"/>
                  </a:cubicBezTo>
                  <a:cubicBezTo>
                    <a:pt x="14483" y="3270"/>
                    <a:pt x="14148" y="3609"/>
                    <a:pt x="13733" y="3613"/>
                  </a:cubicBezTo>
                  <a:lnTo>
                    <a:pt x="12100" y="3628"/>
                  </a:lnTo>
                  <a:cubicBezTo>
                    <a:pt x="12097" y="3628"/>
                    <a:pt x="12095" y="3628"/>
                    <a:pt x="12092" y="3628"/>
                  </a:cubicBezTo>
                  <a:cubicBezTo>
                    <a:pt x="11679" y="3628"/>
                    <a:pt x="11343" y="3295"/>
                    <a:pt x="11340" y="2883"/>
                  </a:cubicBezTo>
                  <a:cubicBezTo>
                    <a:pt x="11335" y="2467"/>
                    <a:pt x="11670" y="2127"/>
                    <a:pt x="12085" y="2123"/>
                  </a:cubicBezTo>
                  <a:lnTo>
                    <a:pt x="13718" y="2107"/>
                  </a:lnTo>
                  <a:cubicBezTo>
                    <a:pt x="13721" y="2107"/>
                    <a:pt x="13724" y="2107"/>
                    <a:pt x="13726" y="2107"/>
                  </a:cubicBezTo>
                  <a:close/>
                  <a:moveTo>
                    <a:pt x="10386" y="1408"/>
                  </a:moveTo>
                  <a:cubicBezTo>
                    <a:pt x="11028" y="1408"/>
                    <a:pt x="10927" y="3847"/>
                    <a:pt x="10029" y="3855"/>
                  </a:cubicBezTo>
                  <a:cubicBezTo>
                    <a:pt x="5644" y="3897"/>
                    <a:pt x="4516" y="5193"/>
                    <a:pt x="2972" y="5208"/>
                  </a:cubicBezTo>
                  <a:cubicBezTo>
                    <a:pt x="2942" y="5208"/>
                    <a:pt x="2914" y="5208"/>
                    <a:pt x="2887" y="5208"/>
                  </a:cubicBezTo>
                  <a:cubicBezTo>
                    <a:pt x="2517" y="5208"/>
                    <a:pt x="2440" y="5133"/>
                    <a:pt x="2425" y="3635"/>
                  </a:cubicBezTo>
                  <a:cubicBezTo>
                    <a:pt x="2410" y="2027"/>
                    <a:pt x="2259" y="1502"/>
                    <a:pt x="3253" y="1492"/>
                  </a:cubicBezTo>
                  <a:cubicBezTo>
                    <a:pt x="4247" y="1484"/>
                    <a:pt x="10384" y="1408"/>
                    <a:pt x="10384" y="1408"/>
                  </a:cubicBezTo>
                  <a:cubicBezTo>
                    <a:pt x="10384" y="1408"/>
                    <a:pt x="10385" y="1408"/>
                    <a:pt x="10386" y="1408"/>
                  </a:cubicBezTo>
                  <a:close/>
                  <a:moveTo>
                    <a:pt x="15545" y="1"/>
                  </a:moveTo>
                  <a:cubicBezTo>
                    <a:pt x="15545" y="1"/>
                    <a:pt x="14093" y="1010"/>
                    <a:pt x="12427" y="1026"/>
                  </a:cubicBezTo>
                  <a:cubicBezTo>
                    <a:pt x="10761" y="1041"/>
                    <a:pt x="765" y="1195"/>
                    <a:pt x="765" y="1195"/>
                  </a:cubicBezTo>
                  <a:cubicBezTo>
                    <a:pt x="765" y="1195"/>
                    <a:pt x="796" y="4526"/>
                    <a:pt x="807" y="5695"/>
                  </a:cubicBezTo>
                  <a:cubicBezTo>
                    <a:pt x="819" y="6864"/>
                    <a:pt x="0" y="9761"/>
                    <a:pt x="464" y="9761"/>
                  </a:cubicBezTo>
                  <a:cubicBezTo>
                    <a:pt x="465" y="9761"/>
                    <a:pt x="465" y="9761"/>
                    <a:pt x="466" y="9761"/>
                  </a:cubicBezTo>
                  <a:cubicBezTo>
                    <a:pt x="933" y="9758"/>
                    <a:pt x="2658" y="9740"/>
                    <a:pt x="2658" y="9740"/>
                  </a:cubicBezTo>
                  <a:cubicBezTo>
                    <a:pt x="2658" y="9740"/>
                    <a:pt x="3553" y="5463"/>
                    <a:pt x="7669" y="4870"/>
                  </a:cubicBezTo>
                  <a:cubicBezTo>
                    <a:pt x="11786" y="4276"/>
                    <a:pt x="13861" y="4285"/>
                    <a:pt x="15586" y="4269"/>
                  </a:cubicBezTo>
                  <a:cubicBezTo>
                    <a:pt x="15567" y="2398"/>
                    <a:pt x="15545" y="1"/>
                    <a:pt x="155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4981701" y="3815718"/>
              <a:ext cx="208316" cy="248239"/>
            </a:xfrm>
            <a:custGeom>
              <a:avLst/>
              <a:gdLst/>
              <a:ahLst/>
              <a:cxnLst/>
              <a:rect l="l" t="t" r="r" b="b"/>
              <a:pathLst>
                <a:path w="5124" h="6106" extrusionOk="0">
                  <a:moveTo>
                    <a:pt x="2169" y="0"/>
                  </a:moveTo>
                  <a:lnTo>
                    <a:pt x="2209" y="181"/>
                  </a:lnTo>
                  <a:cubicBezTo>
                    <a:pt x="2258" y="452"/>
                    <a:pt x="2182" y="863"/>
                    <a:pt x="2038" y="1099"/>
                  </a:cubicBezTo>
                  <a:lnTo>
                    <a:pt x="143" y="4225"/>
                  </a:lnTo>
                  <a:cubicBezTo>
                    <a:pt x="1" y="4460"/>
                    <a:pt x="75" y="4768"/>
                    <a:pt x="309" y="4912"/>
                  </a:cubicBezTo>
                  <a:lnTo>
                    <a:pt x="1950" y="5912"/>
                  </a:lnTo>
                  <a:cubicBezTo>
                    <a:pt x="2198" y="6050"/>
                    <a:pt x="2366" y="6105"/>
                    <a:pt x="2478" y="6105"/>
                  </a:cubicBezTo>
                  <a:cubicBezTo>
                    <a:pt x="2822" y="6105"/>
                    <a:pt x="2652" y="5592"/>
                    <a:pt x="2741" y="5404"/>
                  </a:cubicBezTo>
                  <a:lnTo>
                    <a:pt x="5124" y="385"/>
                  </a:lnTo>
                  <a:lnTo>
                    <a:pt x="2989" y="405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5862329" y="3813279"/>
              <a:ext cx="89685" cy="251898"/>
            </a:xfrm>
            <a:custGeom>
              <a:avLst/>
              <a:gdLst/>
              <a:ahLst/>
              <a:cxnLst/>
              <a:rect l="l" t="t" r="r" b="b"/>
              <a:pathLst>
                <a:path w="2206" h="6196" extrusionOk="0">
                  <a:moveTo>
                    <a:pt x="1722" y="0"/>
                  </a:moveTo>
                  <a:lnTo>
                    <a:pt x="411" y="13"/>
                  </a:lnTo>
                  <a:lnTo>
                    <a:pt x="421" y="1068"/>
                  </a:lnTo>
                  <a:cubicBezTo>
                    <a:pt x="162" y="1715"/>
                    <a:pt x="1" y="2740"/>
                    <a:pt x="11" y="3894"/>
                  </a:cubicBezTo>
                  <a:cubicBezTo>
                    <a:pt x="18" y="4776"/>
                    <a:pt x="127" y="5578"/>
                    <a:pt x="298" y="6195"/>
                  </a:cubicBezTo>
                  <a:lnTo>
                    <a:pt x="1953" y="6180"/>
                  </a:lnTo>
                  <a:cubicBezTo>
                    <a:pt x="2112" y="5560"/>
                    <a:pt x="2205" y="4755"/>
                    <a:pt x="2196" y="3873"/>
                  </a:cubicBezTo>
                  <a:cubicBezTo>
                    <a:pt x="2185" y="2719"/>
                    <a:pt x="2003" y="1697"/>
                    <a:pt x="1732" y="1055"/>
                  </a:cubicBezTo>
                  <a:lnTo>
                    <a:pt x="17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5836228" y="3783885"/>
              <a:ext cx="138959" cy="35736"/>
            </a:xfrm>
            <a:custGeom>
              <a:avLst/>
              <a:gdLst/>
              <a:ahLst/>
              <a:cxnLst/>
              <a:rect l="l" t="t" r="r" b="b"/>
              <a:pathLst>
                <a:path w="3418" h="879" extrusionOk="0">
                  <a:moveTo>
                    <a:pt x="3415" y="1"/>
                  </a:moveTo>
                  <a:lnTo>
                    <a:pt x="0" y="33"/>
                  </a:lnTo>
                  <a:lnTo>
                    <a:pt x="3" y="382"/>
                  </a:lnTo>
                  <a:lnTo>
                    <a:pt x="1009" y="879"/>
                  </a:lnTo>
                  <a:lnTo>
                    <a:pt x="2423" y="865"/>
                  </a:lnTo>
                  <a:lnTo>
                    <a:pt x="3418" y="349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6112519" y="3676922"/>
              <a:ext cx="93425" cy="65170"/>
            </a:xfrm>
            <a:custGeom>
              <a:avLst/>
              <a:gdLst/>
              <a:ahLst/>
              <a:cxnLst/>
              <a:rect l="l" t="t" r="r" b="b"/>
              <a:pathLst>
                <a:path w="2298" h="1603" extrusionOk="0">
                  <a:moveTo>
                    <a:pt x="2283" y="0"/>
                  </a:moveTo>
                  <a:lnTo>
                    <a:pt x="0" y="21"/>
                  </a:lnTo>
                  <a:lnTo>
                    <a:pt x="78" y="251"/>
                  </a:lnTo>
                  <a:lnTo>
                    <a:pt x="91" y="1602"/>
                  </a:lnTo>
                  <a:lnTo>
                    <a:pt x="2297" y="1580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6070319" y="3775063"/>
              <a:ext cx="45899" cy="52486"/>
            </a:xfrm>
            <a:custGeom>
              <a:avLst/>
              <a:gdLst/>
              <a:ahLst/>
              <a:cxnLst/>
              <a:rect l="l" t="t" r="r" b="b"/>
              <a:pathLst>
                <a:path w="1129" h="1291" extrusionOk="0">
                  <a:moveTo>
                    <a:pt x="1124" y="0"/>
                  </a:moveTo>
                  <a:lnTo>
                    <a:pt x="0" y="10"/>
                  </a:lnTo>
                  <a:lnTo>
                    <a:pt x="12" y="1290"/>
                  </a:lnTo>
                  <a:lnTo>
                    <a:pt x="762" y="1283"/>
                  </a:lnTo>
                  <a:lnTo>
                    <a:pt x="1128" y="36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5006175" y="3603865"/>
              <a:ext cx="1117647" cy="237913"/>
            </a:xfrm>
            <a:custGeom>
              <a:avLst/>
              <a:gdLst/>
              <a:ahLst/>
              <a:cxnLst/>
              <a:rect l="l" t="t" r="r" b="b"/>
              <a:pathLst>
                <a:path w="27491" h="5852" extrusionOk="0">
                  <a:moveTo>
                    <a:pt x="7685" y="0"/>
                  </a:moveTo>
                  <a:lnTo>
                    <a:pt x="0" y="73"/>
                  </a:lnTo>
                  <a:lnTo>
                    <a:pt x="46" y="4796"/>
                  </a:lnTo>
                  <a:lnTo>
                    <a:pt x="2318" y="5851"/>
                  </a:lnTo>
                  <a:lnTo>
                    <a:pt x="7214" y="5805"/>
                  </a:lnTo>
                  <a:lnTo>
                    <a:pt x="7208" y="5123"/>
                  </a:lnTo>
                  <a:cubicBezTo>
                    <a:pt x="7204" y="4711"/>
                    <a:pt x="7537" y="4372"/>
                    <a:pt x="7950" y="4367"/>
                  </a:cubicBezTo>
                  <a:lnTo>
                    <a:pt x="7968" y="4367"/>
                  </a:lnTo>
                  <a:cubicBezTo>
                    <a:pt x="8037" y="4029"/>
                    <a:pt x="8336" y="3772"/>
                    <a:pt x="8695" y="3769"/>
                  </a:cubicBezTo>
                  <a:lnTo>
                    <a:pt x="14214" y="3717"/>
                  </a:lnTo>
                  <a:lnTo>
                    <a:pt x="14223" y="4615"/>
                  </a:lnTo>
                  <a:lnTo>
                    <a:pt x="27491" y="4490"/>
                  </a:lnTo>
                  <a:lnTo>
                    <a:pt x="27467" y="2085"/>
                  </a:lnTo>
                  <a:lnTo>
                    <a:pt x="26983" y="655"/>
                  </a:lnTo>
                  <a:lnTo>
                    <a:pt x="26419" y="223"/>
                  </a:lnTo>
                  <a:lnTo>
                    <a:pt x="20363" y="280"/>
                  </a:lnTo>
                  <a:lnTo>
                    <a:pt x="20367" y="717"/>
                  </a:lnTo>
                  <a:lnTo>
                    <a:pt x="18555" y="734"/>
                  </a:lnTo>
                  <a:lnTo>
                    <a:pt x="18552" y="328"/>
                  </a:lnTo>
                  <a:lnTo>
                    <a:pt x="7689" y="431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5887657" y="3683101"/>
              <a:ext cx="11139" cy="57527"/>
            </a:xfrm>
            <a:custGeom>
              <a:avLst/>
              <a:gdLst/>
              <a:ahLst/>
              <a:cxnLst/>
              <a:rect l="l" t="t" r="r" b="b"/>
              <a:pathLst>
                <a:path w="274" h="1415" extrusionOk="0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lnTo>
                    <a:pt x="14" y="1415"/>
                  </a:lnTo>
                  <a:cubicBezTo>
                    <a:pt x="158" y="1414"/>
                    <a:pt x="273" y="1297"/>
                    <a:pt x="272" y="1153"/>
                  </a:cubicBezTo>
                  <a:lnTo>
                    <a:pt x="264" y="258"/>
                  </a:lnTo>
                  <a:cubicBezTo>
                    <a:pt x="263" y="115"/>
                    <a:pt x="146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5914773" y="3682857"/>
              <a:ext cx="11139" cy="57527"/>
            </a:xfrm>
            <a:custGeom>
              <a:avLst/>
              <a:gdLst/>
              <a:ahLst/>
              <a:cxnLst/>
              <a:rect l="l" t="t" r="r" b="b"/>
              <a:pathLst>
                <a:path w="274" h="1415" extrusionOk="0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lnTo>
                    <a:pt x="14" y="1415"/>
                  </a:lnTo>
                  <a:cubicBezTo>
                    <a:pt x="157" y="1414"/>
                    <a:pt x="273" y="1296"/>
                    <a:pt x="271" y="1152"/>
                  </a:cubicBezTo>
                  <a:lnTo>
                    <a:pt x="264" y="258"/>
                  </a:lnTo>
                  <a:cubicBezTo>
                    <a:pt x="263" y="115"/>
                    <a:pt x="146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5941890" y="3682573"/>
              <a:ext cx="11099" cy="57567"/>
            </a:xfrm>
            <a:custGeom>
              <a:avLst/>
              <a:gdLst/>
              <a:ahLst/>
              <a:cxnLst/>
              <a:rect l="l" t="t" r="r" b="b"/>
              <a:pathLst>
                <a:path w="273" h="1416" extrusionOk="0">
                  <a:moveTo>
                    <a:pt x="5" y="1"/>
                  </a:moveTo>
                  <a:cubicBezTo>
                    <a:pt x="3" y="1"/>
                    <a:pt x="2" y="1"/>
                    <a:pt x="1" y="1"/>
                  </a:cubicBezTo>
                  <a:lnTo>
                    <a:pt x="13" y="1416"/>
                  </a:lnTo>
                  <a:cubicBezTo>
                    <a:pt x="157" y="1414"/>
                    <a:pt x="272" y="1296"/>
                    <a:pt x="271" y="1152"/>
                  </a:cubicBezTo>
                  <a:lnTo>
                    <a:pt x="264" y="258"/>
                  </a:lnTo>
                  <a:cubicBezTo>
                    <a:pt x="262" y="116"/>
                    <a:pt x="147" y="1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5969007" y="3682288"/>
              <a:ext cx="11099" cy="57608"/>
            </a:xfrm>
            <a:custGeom>
              <a:avLst/>
              <a:gdLst/>
              <a:ahLst/>
              <a:cxnLst/>
              <a:rect l="l" t="t" r="r" b="b"/>
              <a:pathLst>
                <a:path w="273" h="1417" extrusionOk="0">
                  <a:moveTo>
                    <a:pt x="3" y="1"/>
                  </a:moveTo>
                  <a:cubicBezTo>
                    <a:pt x="2" y="1"/>
                    <a:pt x="1" y="1"/>
                    <a:pt x="1" y="1"/>
                  </a:cubicBezTo>
                  <a:lnTo>
                    <a:pt x="13" y="1416"/>
                  </a:lnTo>
                  <a:cubicBezTo>
                    <a:pt x="157" y="1415"/>
                    <a:pt x="272" y="1297"/>
                    <a:pt x="271" y="1153"/>
                  </a:cubicBezTo>
                  <a:lnTo>
                    <a:pt x="263" y="259"/>
                  </a:lnTo>
                  <a:cubicBezTo>
                    <a:pt x="262" y="115"/>
                    <a:pt x="145" y="1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5996083" y="3682044"/>
              <a:ext cx="11139" cy="57567"/>
            </a:xfrm>
            <a:custGeom>
              <a:avLst/>
              <a:gdLst/>
              <a:ahLst/>
              <a:cxnLst/>
              <a:rect l="l" t="t" r="r" b="b"/>
              <a:pathLst>
                <a:path w="274" h="1416" extrusionOk="0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lnTo>
                    <a:pt x="14" y="1415"/>
                  </a:lnTo>
                  <a:cubicBezTo>
                    <a:pt x="158" y="1414"/>
                    <a:pt x="273" y="1297"/>
                    <a:pt x="272" y="1153"/>
                  </a:cubicBezTo>
                  <a:lnTo>
                    <a:pt x="264" y="258"/>
                  </a:lnTo>
                  <a:cubicBezTo>
                    <a:pt x="263" y="115"/>
                    <a:pt x="146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5955632" y="3635657"/>
              <a:ext cx="57689" cy="21547"/>
            </a:xfrm>
            <a:custGeom>
              <a:avLst/>
              <a:gdLst/>
              <a:ahLst/>
              <a:cxnLst/>
              <a:rect l="l" t="t" r="r" b="b"/>
              <a:pathLst>
                <a:path w="1419" h="530" extrusionOk="0">
                  <a:moveTo>
                    <a:pt x="1156" y="0"/>
                  </a:moveTo>
                  <a:cubicBezTo>
                    <a:pt x="1155" y="0"/>
                    <a:pt x="1155" y="0"/>
                    <a:pt x="1154" y="0"/>
                  </a:cubicBezTo>
                  <a:lnTo>
                    <a:pt x="259" y="9"/>
                  </a:lnTo>
                  <a:cubicBezTo>
                    <a:pt x="115" y="11"/>
                    <a:pt x="0" y="129"/>
                    <a:pt x="1" y="272"/>
                  </a:cubicBezTo>
                  <a:cubicBezTo>
                    <a:pt x="4" y="415"/>
                    <a:pt x="120" y="529"/>
                    <a:pt x="263" y="529"/>
                  </a:cubicBezTo>
                  <a:cubicBezTo>
                    <a:pt x="263" y="529"/>
                    <a:pt x="264" y="529"/>
                    <a:pt x="265" y="529"/>
                  </a:cubicBezTo>
                  <a:lnTo>
                    <a:pt x="1159" y="520"/>
                  </a:lnTo>
                  <a:cubicBezTo>
                    <a:pt x="1303" y="519"/>
                    <a:pt x="1418" y="401"/>
                    <a:pt x="1417" y="258"/>
                  </a:cubicBezTo>
                  <a:cubicBezTo>
                    <a:pt x="1415" y="115"/>
                    <a:pt x="1298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6023200" y="3681800"/>
              <a:ext cx="11099" cy="57527"/>
            </a:xfrm>
            <a:custGeom>
              <a:avLst/>
              <a:gdLst/>
              <a:ahLst/>
              <a:cxnLst/>
              <a:rect l="l" t="t" r="r" b="b"/>
              <a:pathLst>
                <a:path w="273" h="1415" extrusionOk="0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lnTo>
                    <a:pt x="14" y="1415"/>
                  </a:lnTo>
                  <a:cubicBezTo>
                    <a:pt x="157" y="1414"/>
                    <a:pt x="273" y="1296"/>
                    <a:pt x="271" y="1152"/>
                  </a:cubicBezTo>
                  <a:lnTo>
                    <a:pt x="264" y="258"/>
                  </a:lnTo>
                  <a:cubicBezTo>
                    <a:pt x="263" y="115"/>
                    <a:pt x="146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6050317" y="3681516"/>
              <a:ext cx="11058" cy="57567"/>
            </a:xfrm>
            <a:custGeom>
              <a:avLst/>
              <a:gdLst/>
              <a:ahLst/>
              <a:cxnLst/>
              <a:rect l="l" t="t" r="r" b="b"/>
              <a:pathLst>
                <a:path w="272" h="1416" extrusionOk="0">
                  <a:moveTo>
                    <a:pt x="4" y="1"/>
                  </a:moveTo>
                  <a:cubicBezTo>
                    <a:pt x="3" y="1"/>
                    <a:pt x="2" y="1"/>
                    <a:pt x="1" y="1"/>
                  </a:cubicBezTo>
                  <a:lnTo>
                    <a:pt x="13" y="1416"/>
                  </a:lnTo>
                  <a:cubicBezTo>
                    <a:pt x="157" y="1415"/>
                    <a:pt x="272" y="1297"/>
                    <a:pt x="271" y="1153"/>
                  </a:cubicBezTo>
                  <a:lnTo>
                    <a:pt x="264" y="258"/>
                  </a:lnTo>
                  <a:cubicBezTo>
                    <a:pt x="262" y="116"/>
                    <a:pt x="147" y="1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6077434" y="3681312"/>
              <a:ext cx="11058" cy="57567"/>
            </a:xfrm>
            <a:custGeom>
              <a:avLst/>
              <a:gdLst/>
              <a:ahLst/>
              <a:cxnLst/>
              <a:rect l="l" t="t" r="r" b="b"/>
              <a:pathLst>
                <a:path w="272" h="1416" extrusionOk="0">
                  <a:moveTo>
                    <a:pt x="4" y="1"/>
                  </a:moveTo>
                  <a:cubicBezTo>
                    <a:pt x="3" y="1"/>
                    <a:pt x="2" y="1"/>
                    <a:pt x="0" y="1"/>
                  </a:cubicBezTo>
                  <a:lnTo>
                    <a:pt x="13" y="1415"/>
                  </a:lnTo>
                  <a:cubicBezTo>
                    <a:pt x="157" y="1414"/>
                    <a:pt x="272" y="1296"/>
                    <a:pt x="271" y="1152"/>
                  </a:cubicBezTo>
                  <a:lnTo>
                    <a:pt x="262" y="258"/>
                  </a:lnTo>
                  <a:cubicBezTo>
                    <a:pt x="261" y="116"/>
                    <a:pt x="145" y="1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6030965" y="3634884"/>
              <a:ext cx="57649" cy="21588"/>
            </a:xfrm>
            <a:custGeom>
              <a:avLst/>
              <a:gdLst/>
              <a:ahLst/>
              <a:cxnLst/>
              <a:rect l="l" t="t" r="r" b="b"/>
              <a:pathLst>
                <a:path w="1418" h="531" extrusionOk="0">
                  <a:moveTo>
                    <a:pt x="1156" y="1"/>
                  </a:moveTo>
                  <a:cubicBezTo>
                    <a:pt x="1155" y="1"/>
                    <a:pt x="1154" y="1"/>
                    <a:pt x="1154" y="1"/>
                  </a:cubicBezTo>
                  <a:lnTo>
                    <a:pt x="259" y="10"/>
                  </a:lnTo>
                  <a:cubicBezTo>
                    <a:pt x="115" y="11"/>
                    <a:pt x="0" y="129"/>
                    <a:pt x="1" y="273"/>
                  </a:cubicBezTo>
                  <a:cubicBezTo>
                    <a:pt x="2" y="416"/>
                    <a:pt x="119" y="531"/>
                    <a:pt x="262" y="531"/>
                  </a:cubicBezTo>
                  <a:cubicBezTo>
                    <a:pt x="263" y="531"/>
                    <a:pt x="264" y="531"/>
                    <a:pt x="264" y="531"/>
                  </a:cubicBezTo>
                  <a:lnTo>
                    <a:pt x="1159" y="521"/>
                  </a:lnTo>
                  <a:cubicBezTo>
                    <a:pt x="1302" y="519"/>
                    <a:pt x="1418" y="403"/>
                    <a:pt x="1416" y="258"/>
                  </a:cubicBezTo>
                  <a:cubicBezTo>
                    <a:pt x="1415" y="115"/>
                    <a:pt x="1298" y="1"/>
                    <a:pt x="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5025079" y="3639885"/>
              <a:ext cx="869651" cy="24027"/>
            </a:xfrm>
            <a:custGeom>
              <a:avLst/>
              <a:gdLst/>
              <a:ahLst/>
              <a:cxnLst/>
              <a:rect l="l" t="t" r="r" b="b"/>
              <a:pathLst>
                <a:path w="21391" h="591" extrusionOk="0">
                  <a:moveTo>
                    <a:pt x="21192" y="1"/>
                  </a:moveTo>
                  <a:lnTo>
                    <a:pt x="194" y="201"/>
                  </a:lnTo>
                  <a:cubicBezTo>
                    <a:pt x="86" y="202"/>
                    <a:pt x="0" y="290"/>
                    <a:pt x="1" y="397"/>
                  </a:cubicBezTo>
                  <a:cubicBezTo>
                    <a:pt x="2" y="503"/>
                    <a:pt x="89" y="590"/>
                    <a:pt x="196" y="590"/>
                  </a:cubicBezTo>
                  <a:cubicBezTo>
                    <a:pt x="197" y="590"/>
                    <a:pt x="198" y="590"/>
                    <a:pt x="198" y="590"/>
                  </a:cubicBezTo>
                  <a:lnTo>
                    <a:pt x="21196" y="392"/>
                  </a:lnTo>
                  <a:cubicBezTo>
                    <a:pt x="21304" y="390"/>
                    <a:pt x="21391" y="302"/>
                    <a:pt x="21389" y="195"/>
                  </a:cubicBezTo>
                  <a:cubicBezTo>
                    <a:pt x="21389" y="88"/>
                    <a:pt x="21301" y="2"/>
                    <a:pt x="2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5044106" y="3671189"/>
              <a:ext cx="743051" cy="12725"/>
            </a:xfrm>
            <a:custGeom>
              <a:avLst/>
              <a:gdLst/>
              <a:ahLst/>
              <a:cxnLst/>
              <a:rect l="l" t="t" r="r" b="b"/>
              <a:pathLst>
                <a:path w="18277" h="313" extrusionOk="0">
                  <a:moveTo>
                    <a:pt x="18209" y="0"/>
                  </a:moveTo>
                  <a:cubicBezTo>
                    <a:pt x="18208" y="0"/>
                    <a:pt x="18207" y="0"/>
                    <a:pt x="18205" y="0"/>
                  </a:cubicBezTo>
                  <a:lnTo>
                    <a:pt x="71" y="172"/>
                  </a:lnTo>
                  <a:cubicBezTo>
                    <a:pt x="32" y="172"/>
                    <a:pt x="0" y="204"/>
                    <a:pt x="0" y="244"/>
                  </a:cubicBezTo>
                  <a:cubicBezTo>
                    <a:pt x="0" y="282"/>
                    <a:pt x="33" y="313"/>
                    <a:pt x="72" y="313"/>
                  </a:cubicBezTo>
                  <a:lnTo>
                    <a:pt x="18207" y="141"/>
                  </a:lnTo>
                  <a:cubicBezTo>
                    <a:pt x="18246" y="141"/>
                    <a:pt x="18277" y="109"/>
                    <a:pt x="18277" y="70"/>
                  </a:cubicBezTo>
                  <a:cubicBezTo>
                    <a:pt x="18275" y="32"/>
                    <a:pt x="18246" y="0"/>
                    <a:pt x="18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3" name="Google Shape;373;p38"/>
          <p:cNvCxnSpPr/>
          <p:nvPr/>
        </p:nvCxnSpPr>
        <p:spPr>
          <a:xfrm>
            <a:off x="713225" y="942850"/>
            <a:ext cx="0" cy="3390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одежда, человек, строительство, на открытом воздух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E514821-8F70-2359-DBAC-7ADA5F98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61" y="94285"/>
            <a:ext cx="2943225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18A90-61C1-9ADE-C97B-1DA31622F214}"/>
              </a:ext>
            </a:extLst>
          </p:cNvPr>
          <p:cNvSpPr txBox="1"/>
          <p:nvPr/>
        </p:nvSpPr>
        <p:spPr>
          <a:xfrm>
            <a:off x="1579944" y="4513403"/>
            <a:ext cx="1513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800" kern="1200">
                <a:solidFill>
                  <a:schemeClr val="tx1"/>
                </a:solidFill>
                <a:latin typeface="PT Sans"/>
                <a:ea typeface="+mn-ea"/>
                <a:cs typeface="+mn-cs"/>
              </a:rPr>
              <a:t>Илья </a:t>
            </a:r>
            <a:r>
              <a:rPr lang="ru-RU" sz="1800" kern="1200" err="1">
                <a:solidFill>
                  <a:schemeClr val="tx1"/>
                </a:solidFill>
                <a:latin typeface="PT Sans"/>
                <a:ea typeface="+mn-ea"/>
                <a:cs typeface="+mn-cs"/>
              </a:rPr>
              <a:t>Октаба</a:t>
            </a:r>
            <a:endParaRPr lang="ru-RU" sz="1800">
              <a:solidFill>
                <a:schemeClr val="tx1"/>
              </a:solidFill>
            </a:endParaRPr>
          </a:p>
        </p:txBody>
      </p:sp>
      <p:pic>
        <p:nvPicPr>
          <p:cNvPr id="6" name="Рисунок 5" descr="Изображение выглядит как одежда, человек, музыкальный инструмент, улыбк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0122372-04BC-DB2E-F258-D02645D5F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221" y="94105"/>
            <a:ext cx="3028950" cy="439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0F4A5-EACA-07C9-6C8B-E2879EF4169D}"/>
              </a:ext>
            </a:extLst>
          </p:cNvPr>
          <p:cNvSpPr txBox="1"/>
          <p:nvPr/>
        </p:nvSpPr>
        <p:spPr>
          <a:xfrm>
            <a:off x="5754064" y="4513402"/>
            <a:ext cx="1802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800" kern="1200">
                <a:solidFill>
                  <a:schemeClr val="tx1"/>
                </a:solidFill>
                <a:latin typeface="PT Sans"/>
                <a:ea typeface="Verdana"/>
                <a:cs typeface="+mn-cs"/>
              </a:rPr>
              <a:t>Андрей Волков</a:t>
            </a:r>
            <a:endParaRPr lang="ru-RU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" name="Google Shape;389;p40"/>
          <p:cNvCxnSpPr/>
          <p:nvPr/>
        </p:nvCxnSpPr>
        <p:spPr>
          <a:xfrm>
            <a:off x="713225" y="1543950"/>
            <a:ext cx="0" cy="205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40"/>
          <p:cNvSpPr/>
          <p:nvPr/>
        </p:nvSpPr>
        <p:spPr>
          <a:xfrm rot="-1038616">
            <a:off x="6372469" y="1917604"/>
            <a:ext cx="3702286" cy="3702286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40"/>
          <p:cNvGrpSpPr/>
          <p:nvPr/>
        </p:nvGrpSpPr>
        <p:grpSpPr>
          <a:xfrm>
            <a:off x="5993143" y="1642955"/>
            <a:ext cx="2939482" cy="1857574"/>
            <a:chOff x="7549439" y="2863334"/>
            <a:chExt cx="754313" cy="476680"/>
          </a:xfrm>
        </p:grpSpPr>
        <p:sp>
          <p:nvSpPr>
            <p:cNvPr id="392" name="Google Shape;392;p40"/>
            <p:cNvSpPr/>
            <p:nvPr/>
          </p:nvSpPr>
          <p:spPr>
            <a:xfrm>
              <a:off x="7872158" y="3008350"/>
              <a:ext cx="43054" cy="72081"/>
            </a:xfrm>
            <a:custGeom>
              <a:avLst/>
              <a:gdLst/>
              <a:ahLst/>
              <a:cxnLst/>
              <a:rect l="l" t="t" r="r" b="b"/>
              <a:pathLst>
                <a:path w="1059" h="1773" extrusionOk="0">
                  <a:moveTo>
                    <a:pt x="192" y="1"/>
                  </a:moveTo>
                  <a:cubicBezTo>
                    <a:pt x="83" y="182"/>
                    <a:pt x="16" y="392"/>
                    <a:pt x="11" y="620"/>
                  </a:cubicBezTo>
                  <a:cubicBezTo>
                    <a:pt x="0" y="1118"/>
                    <a:pt x="280" y="1549"/>
                    <a:pt x="692" y="1765"/>
                  </a:cubicBezTo>
                  <a:lnTo>
                    <a:pt x="1059" y="1773"/>
                  </a:lnTo>
                  <a:cubicBezTo>
                    <a:pt x="806" y="1536"/>
                    <a:pt x="648" y="1201"/>
                    <a:pt x="657" y="827"/>
                  </a:cubicBezTo>
                  <a:cubicBezTo>
                    <a:pt x="663" y="514"/>
                    <a:pt x="787" y="235"/>
                    <a:pt x="979" y="19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7830690" y="3010464"/>
              <a:ext cx="150993" cy="82042"/>
            </a:xfrm>
            <a:custGeom>
              <a:avLst/>
              <a:gdLst/>
              <a:ahLst/>
              <a:cxnLst/>
              <a:rect l="l" t="t" r="r" b="b"/>
              <a:pathLst>
                <a:path w="3714" h="2018" extrusionOk="0">
                  <a:moveTo>
                    <a:pt x="3425" y="0"/>
                  </a:moveTo>
                  <a:lnTo>
                    <a:pt x="3425" y="0"/>
                  </a:lnTo>
                  <a:cubicBezTo>
                    <a:pt x="3484" y="125"/>
                    <a:pt x="3516" y="273"/>
                    <a:pt x="3513" y="457"/>
                  </a:cubicBezTo>
                  <a:cubicBezTo>
                    <a:pt x="3492" y="1232"/>
                    <a:pt x="2860" y="1850"/>
                    <a:pt x="2089" y="1850"/>
                  </a:cubicBezTo>
                  <a:cubicBezTo>
                    <a:pt x="2078" y="1850"/>
                    <a:pt x="2067" y="1850"/>
                    <a:pt x="2056" y="1850"/>
                  </a:cubicBezTo>
                  <a:cubicBezTo>
                    <a:pt x="1463" y="1838"/>
                    <a:pt x="744" y="1249"/>
                    <a:pt x="896" y="379"/>
                  </a:cubicBezTo>
                  <a:lnTo>
                    <a:pt x="896" y="379"/>
                  </a:lnTo>
                  <a:lnTo>
                    <a:pt x="568" y="843"/>
                  </a:lnTo>
                  <a:cubicBezTo>
                    <a:pt x="595" y="896"/>
                    <a:pt x="615" y="953"/>
                    <a:pt x="613" y="1016"/>
                  </a:cubicBezTo>
                  <a:cubicBezTo>
                    <a:pt x="609" y="1218"/>
                    <a:pt x="445" y="1376"/>
                    <a:pt x="245" y="1376"/>
                  </a:cubicBezTo>
                  <a:cubicBezTo>
                    <a:pt x="243" y="1376"/>
                    <a:pt x="240" y="1376"/>
                    <a:pt x="238" y="1376"/>
                  </a:cubicBezTo>
                  <a:cubicBezTo>
                    <a:pt x="223" y="1376"/>
                    <a:pt x="211" y="1367"/>
                    <a:pt x="196" y="1366"/>
                  </a:cubicBezTo>
                  <a:lnTo>
                    <a:pt x="0" y="1642"/>
                  </a:lnTo>
                  <a:cubicBezTo>
                    <a:pt x="139" y="1582"/>
                    <a:pt x="282" y="1557"/>
                    <a:pt x="423" y="1557"/>
                  </a:cubicBezTo>
                  <a:cubicBezTo>
                    <a:pt x="757" y="1557"/>
                    <a:pt x="1084" y="1695"/>
                    <a:pt x="1342" y="1832"/>
                  </a:cubicBezTo>
                  <a:cubicBezTo>
                    <a:pt x="1554" y="1946"/>
                    <a:pt x="1796" y="2012"/>
                    <a:pt x="2054" y="2017"/>
                  </a:cubicBezTo>
                  <a:cubicBezTo>
                    <a:pt x="2066" y="2017"/>
                    <a:pt x="2078" y="2017"/>
                    <a:pt x="2090" y="2017"/>
                  </a:cubicBezTo>
                  <a:cubicBezTo>
                    <a:pt x="2952" y="2017"/>
                    <a:pt x="3662" y="1328"/>
                    <a:pt x="3681" y="461"/>
                  </a:cubicBezTo>
                  <a:cubicBezTo>
                    <a:pt x="3685" y="301"/>
                    <a:pt x="3686" y="151"/>
                    <a:pt x="3713" y="8"/>
                  </a:cubicBezTo>
                  <a:lnTo>
                    <a:pt x="3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8009653" y="2912933"/>
              <a:ext cx="237913" cy="45574"/>
            </a:xfrm>
            <a:custGeom>
              <a:avLst/>
              <a:gdLst/>
              <a:ahLst/>
              <a:cxnLst/>
              <a:rect l="l" t="t" r="r" b="b"/>
              <a:pathLst>
                <a:path w="5852" h="1121" extrusionOk="0">
                  <a:moveTo>
                    <a:pt x="23" y="1"/>
                  </a:moveTo>
                  <a:lnTo>
                    <a:pt x="1" y="990"/>
                  </a:lnTo>
                  <a:lnTo>
                    <a:pt x="5829" y="1120"/>
                  </a:lnTo>
                  <a:lnTo>
                    <a:pt x="5852" y="131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7609933" y="2897199"/>
              <a:ext cx="419112" cy="103589"/>
            </a:xfrm>
            <a:custGeom>
              <a:avLst/>
              <a:gdLst/>
              <a:ahLst/>
              <a:cxnLst/>
              <a:rect l="l" t="t" r="r" b="b"/>
              <a:pathLst>
                <a:path w="10309" h="2548" extrusionOk="0">
                  <a:moveTo>
                    <a:pt x="43" y="1"/>
                  </a:moveTo>
                  <a:lnTo>
                    <a:pt x="1" y="1931"/>
                  </a:lnTo>
                  <a:lnTo>
                    <a:pt x="5791" y="2060"/>
                  </a:lnTo>
                  <a:lnTo>
                    <a:pt x="5780" y="2486"/>
                  </a:lnTo>
                  <a:lnTo>
                    <a:pt x="8508" y="2547"/>
                  </a:lnTo>
                  <a:lnTo>
                    <a:pt x="8517" y="2120"/>
                  </a:lnTo>
                  <a:lnTo>
                    <a:pt x="10266" y="2161"/>
                  </a:lnTo>
                  <a:lnTo>
                    <a:pt x="10308" y="229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8241590" y="2894638"/>
              <a:ext cx="62161" cy="69601"/>
            </a:xfrm>
            <a:custGeom>
              <a:avLst/>
              <a:gdLst/>
              <a:ahLst/>
              <a:cxnLst/>
              <a:rect l="l" t="t" r="r" b="b"/>
              <a:pathLst>
                <a:path w="1529" h="1712" extrusionOk="0">
                  <a:moveTo>
                    <a:pt x="671" y="0"/>
                  </a:moveTo>
                  <a:lnTo>
                    <a:pt x="170" y="492"/>
                  </a:lnTo>
                  <a:lnTo>
                    <a:pt x="27" y="489"/>
                  </a:lnTo>
                  <a:lnTo>
                    <a:pt x="1" y="1678"/>
                  </a:lnTo>
                  <a:lnTo>
                    <a:pt x="1503" y="1711"/>
                  </a:lnTo>
                  <a:lnTo>
                    <a:pt x="1529" y="523"/>
                  </a:lnTo>
                  <a:lnTo>
                    <a:pt x="1242" y="515"/>
                  </a:lnTo>
                  <a:cubicBezTo>
                    <a:pt x="1251" y="119"/>
                    <a:pt x="1000" y="8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7583263" y="2877238"/>
              <a:ext cx="446189" cy="139040"/>
            </a:xfrm>
            <a:custGeom>
              <a:avLst/>
              <a:gdLst/>
              <a:ahLst/>
              <a:cxnLst/>
              <a:rect l="l" t="t" r="r" b="b"/>
              <a:pathLst>
                <a:path w="10975" h="3420" extrusionOk="0">
                  <a:moveTo>
                    <a:pt x="715" y="1"/>
                  </a:moveTo>
                  <a:cubicBezTo>
                    <a:pt x="352" y="1"/>
                    <a:pt x="54" y="289"/>
                    <a:pt x="47" y="653"/>
                  </a:cubicBezTo>
                  <a:lnTo>
                    <a:pt x="12" y="2190"/>
                  </a:lnTo>
                  <a:cubicBezTo>
                    <a:pt x="0" y="2743"/>
                    <a:pt x="437" y="3200"/>
                    <a:pt x="990" y="3212"/>
                  </a:cubicBezTo>
                  <a:lnTo>
                    <a:pt x="10238" y="3419"/>
                  </a:lnTo>
                  <a:cubicBezTo>
                    <a:pt x="10243" y="3419"/>
                    <a:pt x="10248" y="3419"/>
                    <a:pt x="10254" y="3419"/>
                  </a:cubicBezTo>
                  <a:cubicBezTo>
                    <a:pt x="10615" y="3419"/>
                    <a:pt x="10912" y="3131"/>
                    <a:pt x="10921" y="2767"/>
                  </a:cubicBezTo>
                  <a:lnTo>
                    <a:pt x="10942" y="1782"/>
                  </a:lnTo>
                  <a:lnTo>
                    <a:pt x="8955" y="1738"/>
                  </a:lnTo>
                  <a:lnTo>
                    <a:pt x="8930" y="2841"/>
                  </a:lnTo>
                  <a:lnTo>
                    <a:pt x="8803" y="2838"/>
                  </a:lnTo>
                  <a:lnTo>
                    <a:pt x="8835" y="1412"/>
                  </a:lnTo>
                  <a:lnTo>
                    <a:pt x="8295" y="1401"/>
                  </a:lnTo>
                  <a:lnTo>
                    <a:pt x="8262" y="2827"/>
                  </a:lnTo>
                  <a:lnTo>
                    <a:pt x="6735" y="2793"/>
                  </a:lnTo>
                  <a:lnTo>
                    <a:pt x="6757" y="1809"/>
                  </a:lnTo>
                  <a:lnTo>
                    <a:pt x="2509" y="1715"/>
                  </a:lnTo>
                  <a:lnTo>
                    <a:pt x="2513" y="1619"/>
                  </a:lnTo>
                  <a:lnTo>
                    <a:pt x="6760" y="1714"/>
                  </a:lnTo>
                  <a:lnTo>
                    <a:pt x="6763" y="1570"/>
                  </a:lnTo>
                  <a:lnTo>
                    <a:pt x="4792" y="1526"/>
                  </a:lnTo>
                  <a:cubicBezTo>
                    <a:pt x="4694" y="1525"/>
                    <a:pt x="4615" y="1442"/>
                    <a:pt x="4618" y="1344"/>
                  </a:cubicBezTo>
                  <a:cubicBezTo>
                    <a:pt x="4619" y="1247"/>
                    <a:pt x="4699" y="1169"/>
                    <a:pt x="4795" y="1169"/>
                  </a:cubicBezTo>
                  <a:cubicBezTo>
                    <a:pt x="4796" y="1169"/>
                    <a:pt x="4798" y="1169"/>
                    <a:pt x="4800" y="1169"/>
                  </a:cubicBezTo>
                  <a:lnTo>
                    <a:pt x="6770" y="1212"/>
                  </a:lnTo>
                  <a:lnTo>
                    <a:pt x="6774" y="1028"/>
                  </a:lnTo>
                  <a:lnTo>
                    <a:pt x="8970" y="1077"/>
                  </a:lnTo>
                  <a:lnTo>
                    <a:pt x="8958" y="1573"/>
                  </a:lnTo>
                  <a:lnTo>
                    <a:pt x="10946" y="1616"/>
                  </a:lnTo>
                  <a:lnTo>
                    <a:pt x="10958" y="1023"/>
                  </a:lnTo>
                  <a:lnTo>
                    <a:pt x="4970" y="889"/>
                  </a:lnTo>
                  <a:cubicBezTo>
                    <a:pt x="4806" y="885"/>
                    <a:pt x="4522" y="747"/>
                    <a:pt x="4331" y="581"/>
                  </a:cubicBezTo>
                  <a:cubicBezTo>
                    <a:pt x="4328" y="578"/>
                    <a:pt x="4326" y="574"/>
                    <a:pt x="4323" y="572"/>
                  </a:cubicBezTo>
                  <a:lnTo>
                    <a:pt x="4323" y="572"/>
                  </a:lnTo>
                  <a:lnTo>
                    <a:pt x="10964" y="720"/>
                  </a:lnTo>
                  <a:lnTo>
                    <a:pt x="10974" y="428"/>
                  </a:lnTo>
                  <a:lnTo>
                    <a:pt x="9592" y="397"/>
                  </a:lnTo>
                  <a:lnTo>
                    <a:pt x="9258" y="601"/>
                  </a:lnTo>
                  <a:lnTo>
                    <a:pt x="7784" y="569"/>
                  </a:lnTo>
                  <a:lnTo>
                    <a:pt x="7154" y="145"/>
                  </a:lnTo>
                  <a:lnTo>
                    <a:pt x="3856" y="71"/>
                  </a:lnTo>
                  <a:lnTo>
                    <a:pt x="3856" y="71"/>
                  </a:lnTo>
                  <a:cubicBezTo>
                    <a:pt x="4008" y="238"/>
                    <a:pt x="4099" y="459"/>
                    <a:pt x="4094" y="702"/>
                  </a:cubicBezTo>
                  <a:cubicBezTo>
                    <a:pt x="4083" y="1194"/>
                    <a:pt x="3679" y="1589"/>
                    <a:pt x="3187" y="1589"/>
                  </a:cubicBezTo>
                  <a:cubicBezTo>
                    <a:pt x="3180" y="1589"/>
                    <a:pt x="3173" y="1588"/>
                    <a:pt x="3166" y="1588"/>
                  </a:cubicBezTo>
                  <a:cubicBezTo>
                    <a:pt x="2667" y="1577"/>
                    <a:pt x="2268" y="1161"/>
                    <a:pt x="2280" y="660"/>
                  </a:cubicBezTo>
                  <a:cubicBezTo>
                    <a:pt x="2285" y="418"/>
                    <a:pt x="2385" y="201"/>
                    <a:pt x="2545" y="41"/>
                  </a:cubicBezTo>
                  <a:lnTo>
                    <a:pt x="728" y="1"/>
                  </a:lnTo>
                  <a:cubicBezTo>
                    <a:pt x="724" y="1"/>
                    <a:pt x="719" y="1"/>
                    <a:pt x="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7988025" y="2969199"/>
              <a:ext cx="35045" cy="18051"/>
            </a:xfrm>
            <a:custGeom>
              <a:avLst/>
              <a:gdLst/>
              <a:ahLst/>
              <a:cxnLst/>
              <a:rect l="l" t="t" r="r" b="b"/>
              <a:pathLst>
                <a:path w="862" h="444" extrusionOk="0">
                  <a:moveTo>
                    <a:pt x="48" y="0"/>
                  </a:moveTo>
                  <a:lnTo>
                    <a:pt x="48" y="0"/>
                  </a:lnTo>
                  <a:cubicBezTo>
                    <a:pt x="64" y="53"/>
                    <a:pt x="75" y="112"/>
                    <a:pt x="74" y="174"/>
                  </a:cubicBezTo>
                  <a:cubicBezTo>
                    <a:pt x="71" y="268"/>
                    <a:pt x="44" y="353"/>
                    <a:pt x="0" y="429"/>
                  </a:cubicBezTo>
                  <a:lnTo>
                    <a:pt x="638" y="444"/>
                  </a:lnTo>
                  <a:cubicBezTo>
                    <a:pt x="640" y="444"/>
                    <a:pt x="641" y="444"/>
                    <a:pt x="642" y="444"/>
                  </a:cubicBezTo>
                  <a:cubicBezTo>
                    <a:pt x="760" y="444"/>
                    <a:pt x="856" y="350"/>
                    <a:pt x="858" y="233"/>
                  </a:cubicBezTo>
                  <a:cubicBezTo>
                    <a:pt x="861" y="114"/>
                    <a:pt x="766" y="16"/>
                    <a:pt x="649" y="14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7954362" y="2960906"/>
              <a:ext cx="30044" cy="29759"/>
            </a:xfrm>
            <a:custGeom>
              <a:avLst/>
              <a:gdLst/>
              <a:ahLst/>
              <a:cxnLst/>
              <a:rect l="l" t="t" r="r" b="b"/>
              <a:pathLst>
                <a:path w="739" h="732" extrusionOk="0">
                  <a:moveTo>
                    <a:pt x="368" y="0"/>
                  </a:moveTo>
                  <a:cubicBezTo>
                    <a:pt x="169" y="0"/>
                    <a:pt x="7" y="159"/>
                    <a:pt x="3" y="358"/>
                  </a:cubicBezTo>
                  <a:cubicBezTo>
                    <a:pt x="0" y="560"/>
                    <a:pt x="158" y="726"/>
                    <a:pt x="360" y="732"/>
                  </a:cubicBezTo>
                  <a:cubicBezTo>
                    <a:pt x="364" y="732"/>
                    <a:pt x="367" y="732"/>
                    <a:pt x="370" y="732"/>
                  </a:cubicBezTo>
                  <a:cubicBezTo>
                    <a:pt x="568" y="732"/>
                    <a:pt x="730" y="573"/>
                    <a:pt x="735" y="374"/>
                  </a:cubicBezTo>
                  <a:cubicBezTo>
                    <a:pt x="738" y="172"/>
                    <a:pt x="580" y="6"/>
                    <a:pt x="378" y="0"/>
                  </a:cubicBezTo>
                  <a:cubicBezTo>
                    <a:pt x="375" y="0"/>
                    <a:pt x="372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7625138" y="2912160"/>
              <a:ext cx="40492" cy="45412"/>
            </a:xfrm>
            <a:custGeom>
              <a:avLst/>
              <a:gdLst/>
              <a:ahLst/>
              <a:cxnLst/>
              <a:rect l="l" t="t" r="r" b="b"/>
              <a:pathLst>
                <a:path w="996" h="1117" extrusionOk="0">
                  <a:moveTo>
                    <a:pt x="350" y="1"/>
                  </a:moveTo>
                  <a:cubicBezTo>
                    <a:pt x="298" y="1"/>
                    <a:pt x="245" y="14"/>
                    <a:pt x="196" y="43"/>
                  </a:cubicBezTo>
                  <a:cubicBezTo>
                    <a:pt x="49" y="129"/>
                    <a:pt x="1" y="316"/>
                    <a:pt x="85" y="462"/>
                  </a:cubicBezTo>
                  <a:lnTo>
                    <a:pt x="467" y="1117"/>
                  </a:lnTo>
                  <a:cubicBezTo>
                    <a:pt x="643" y="1014"/>
                    <a:pt x="820" y="911"/>
                    <a:pt x="996" y="807"/>
                  </a:cubicBezTo>
                  <a:lnTo>
                    <a:pt x="616" y="153"/>
                  </a:lnTo>
                  <a:cubicBezTo>
                    <a:pt x="558" y="55"/>
                    <a:pt x="456" y="1"/>
                    <a:pt x="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7645588" y="2947612"/>
              <a:ext cx="41305" cy="33866"/>
            </a:xfrm>
            <a:custGeom>
              <a:avLst/>
              <a:gdLst/>
              <a:ahLst/>
              <a:cxnLst/>
              <a:rect l="l" t="t" r="r" b="b"/>
              <a:pathLst>
                <a:path w="1016" h="833" extrusionOk="0">
                  <a:moveTo>
                    <a:pt x="530" y="0"/>
                  </a:moveTo>
                  <a:cubicBezTo>
                    <a:pt x="354" y="103"/>
                    <a:pt x="177" y="206"/>
                    <a:pt x="1" y="309"/>
                  </a:cubicBezTo>
                  <a:lnTo>
                    <a:pt x="297" y="817"/>
                  </a:lnTo>
                  <a:lnTo>
                    <a:pt x="1016" y="83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7617129" y="3252971"/>
              <a:ext cx="27036" cy="26751"/>
            </a:xfrm>
            <a:custGeom>
              <a:avLst/>
              <a:gdLst/>
              <a:ahLst/>
              <a:cxnLst/>
              <a:rect l="l" t="t" r="r" b="b"/>
              <a:pathLst>
                <a:path w="665" h="658" extrusionOk="0">
                  <a:moveTo>
                    <a:pt x="332" y="0"/>
                  </a:moveTo>
                  <a:cubicBezTo>
                    <a:pt x="154" y="0"/>
                    <a:pt x="8" y="143"/>
                    <a:pt x="5" y="322"/>
                  </a:cubicBezTo>
                  <a:cubicBezTo>
                    <a:pt x="1" y="503"/>
                    <a:pt x="145" y="653"/>
                    <a:pt x="326" y="657"/>
                  </a:cubicBezTo>
                  <a:cubicBezTo>
                    <a:pt x="328" y="657"/>
                    <a:pt x="330" y="657"/>
                    <a:pt x="332" y="657"/>
                  </a:cubicBezTo>
                  <a:cubicBezTo>
                    <a:pt x="510" y="657"/>
                    <a:pt x="657" y="515"/>
                    <a:pt x="660" y="336"/>
                  </a:cubicBezTo>
                  <a:cubicBezTo>
                    <a:pt x="665" y="155"/>
                    <a:pt x="521" y="5"/>
                    <a:pt x="339" y="0"/>
                  </a:cubicBezTo>
                  <a:cubicBezTo>
                    <a:pt x="337" y="0"/>
                    <a:pt x="334" y="0"/>
                    <a:pt x="3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7549439" y="3007456"/>
              <a:ext cx="328248" cy="332558"/>
            </a:xfrm>
            <a:custGeom>
              <a:avLst/>
              <a:gdLst/>
              <a:ahLst/>
              <a:cxnLst/>
              <a:rect l="l" t="t" r="r" b="b"/>
              <a:pathLst>
                <a:path w="8074" h="8180" extrusionOk="0">
                  <a:moveTo>
                    <a:pt x="1361" y="6920"/>
                  </a:moveTo>
                  <a:cubicBezTo>
                    <a:pt x="1365" y="6920"/>
                    <a:pt x="1369" y="6920"/>
                    <a:pt x="1373" y="6920"/>
                  </a:cubicBezTo>
                  <a:cubicBezTo>
                    <a:pt x="1685" y="6926"/>
                    <a:pt x="1932" y="7185"/>
                    <a:pt x="1926" y="7499"/>
                  </a:cubicBezTo>
                  <a:cubicBezTo>
                    <a:pt x="1920" y="7807"/>
                    <a:pt x="1668" y="8052"/>
                    <a:pt x="1360" y="8052"/>
                  </a:cubicBezTo>
                  <a:cubicBezTo>
                    <a:pt x="1356" y="8052"/>
                    <a:pt x="1351" y="8052"/>
                    <a:pt x="1347" y="8052"/>
                  </a:cubicBezTo>
                  <a:cubicBezTo>
                    <a:pt x="1035" y="8044"/>
                    <a:pt x="788" y="7786"/>
                    <a:pt x="795" y="7473"/>
                  </a:cubicBezTo>
                  <a:cubicBezTo>
                    <a:pt x="801" y="7164"/>
                    <a:pt x="1054" y="6920"/>
                    <a:pt x="1361" y="6920"/>
                  </a:cubicBezTo>
                  <a:close/>
                  <a:moveTo>
                    <a:pt x="2467" y="1"/>
                  </a:moveTo>
                  <a:cubicBezTo>
                    <a:pt x="3334" y="1519"/>
                    <a:pt x="1931" y="2454"/>
                    <a:pt x="920" y="3771"/>
                  </a:cubicBezTo>
                  <a:cubicBezTo>
                    <a:pt x="1" y="4969"/>
                    <a:pt x="49" y="6339"/>
                    <a:pt x="49" y="6339"/>
                  </a:cubicBezTo>
                  <a:cubicBezTo>
                    <a:pt x="46" y="6448"/>
                    <a:pt x="688" y="7683"/>
                    <a:pt x="731" y="7776"/>
                  </a:cubicBezTo>
                  <a:cubicBezTo>
                    <a:pt x="838" y="8009"/>
                    <a:pt x="1071" y="8173"/>
                    <a:pt x="1345" y="8179"/>
                  </a:cubicBezTo>
                  <a:cubicBezTo>
                    <a:pt x="1347" y="8179"/>
                    <a:pt x="1349" y="8179"/>
                    <a:pt x="1351" y="8179"/>
                  </a:cubicBezTo>
                  <a:cubicBezTo>
                    <a:pt x="1635" y="8179"/>
                    <a:pt x="3190" y="7741"/>
                    <a:pt x="3351" y="7256"/>
                  </a:cubicBezTo>
                  <a:cubicBezTo>
                    <a:pt x="3377" y="7218"/>
                    <a:pt x="3395" y="7180"/>
                    <a:pt x="3396" y="7146"/>
                  </a:cubicBezTo>
                  <a:lnTo>
                    <a:pt x="3615" y="6397"/>
                  </a:lnTo>
                  <a:lnTo>
                    <a:pt x="7110" y="1481"/>
                  </a:lnTo>
                  <a:cubicBezTo>
                    <a:pt x="7015" y="1411"/>
                    <a:pt x="6949" y="1305"/>
                    <a:pt x="6953" y="1178"/>
                  </a:cubicBezTo>
                  <a:cubicBezTo>
                    <a:pt x="6958" y="979"/>
                    <a:pt x="7119" y="820"/>
                    <a:pt x="7318" y="820"/>
                  </a:cubicBezTo>
                  <a:cubicBezTo>
                    <a:pt x="7321" y="820"/>
                    <a:pt x="7324" y="820"/>
                    <a:pt x="7327" y="820"/>
                  </a:cubicBezTo>
                  <a:cubicBezTo>
                    <a:pt x="7404" y="821"/>
                    <a:pt x="7470" y="852"/>
                    <a:pt x="7528" y="894"/>
                  </a:cubicBezTo>
                  <a:lnTo>
                    <a:pt x="8073" y="126"/>
                  </a:lnTo>
                  <a:lnTo>
                    <a:pt x="24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7574482" y="3031198"/>
              <a:ext cx="241247" cy="263810"/>
            </a:xfrm>
            <a:custGeom>
              <a:avLst/>
              <a:gdLst/>
              <a:ahLst/>
              <a:cxnLst/>
              <a:rect l="l" t="t" r="r" b="b"/>
              <a:pathLst>
                <a:path w="5934" h="6489" extrusionOk="0">
                  <a:moveTo>
                    <a:pt x="2665" y="1"/>
                  </a:moveTo>
                  <a:lnTo>
                    <a:pt x="2665" y="1"/>
                  </a:lnTo>
                  <a:cubicBezTo>
                    <a:pt x="2852" y="1120"/>
                    <a:pt x="2081" y="1992"/>
                    <a:pt x="1386" y="2782"/>
                  </a:cubicBezTo>
                  <a:cubicBezTo>
                    <a:pt x="1174" y="3023"/>
                    <a:pt x="952" y="3273"/>
                    <a:pt x="755" y="3532"/>
                  </a:cubicBezTo>
                  <a:cubicBezTo>
                    <a:pt x="84" y="4405"/>
                    <a:pt x="9" y="5408"/>
                    <a:pt x="1" y="5669"/>
                  </a:cubicBezTo>
                  <a:cubicBezTo>
                    <a:pt x="55" y="5802"/>
                    <a:pt x="1592" y="6489"/>
                    <a:pt x="2080" y="6489"/>
                  </a:cubicBezTo>
                  <a:cubicBezTo>
                    <a:pt x="2142" y="6489"/>
                    <a:pt x="2187" y="6478"/>
                    <a:pt x="2210" y="6453"/>
                  </a:cubicBezTo>
                  <a:lnTo>
                    <a:pt x="2221" y="6418"/>
                  </a:lnTo>
                  <a:lnTo>
                    <a:pt x="2237" y="6394"/>
                  </a:lnTo>
                  <a:lnTo>
                    <a:pt x="2481" y="5560"/>
                  </a:lnTo>
                  <a:lnTo>
                    <a:pt x="5812" y="876"/>
                  </a:lnTo>
                  <a:cubicBezTo>
                    <a:pt x="5783" y="781"/>
                    <a:pt x="5767" y="681"/>
                    <a:pt x="5769" y="581"/>
                  </a:cubicBezTo>
                  <a:cubicBezTo>
                    <a:pt x="5774" y="391"/>
                    <a:pt x="5834" y="218"/>
                    <a:pt x="5934" y="73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7605786" y="3241791"/>
              <a:ext cx="49680" cy="49071"/>
            </a:xfrm>
            <a:custGeom>
              <a:avLst/>
              <a:gdLst/>
              <a:ahLst/>
              <a:cxnLst/>
              <a:rect l="l" t="t" r="r" b="b"/>
              <a:pathLst>
                <a:path w="1222" h="1207" extrusionOk="0">
                  <a:moveTo>
                    <a:pt x="608" y="1"/>
                  </a:moveTo>
                  <a:cubicBezTo>
                    <a:pt x="283" y="1"/>
                    <a:pt x="16" y="262"/>
                    <a:pt x="7" y="590"/>
                  </a:cubicBezTo>
                  <a:cubicBezTo>
                    <a:pt x="0" y="923"/>
                    <a:pt x="264" y="1198"/>
                    <a:pt x="597" y="1207"/>
                  </a:cubicBezTo>
                  <a:cubicBezTo>
                    <a:pt x="601" y="1207"/>
                    <a:pt x="604" y="1207"/>
                    <a:pt x="608" y="1207"/>
                  </a:cubicBezTo>
                  <a:cubicBezTo>
                    <a:pt x="938" y="1207"/>
                    <a:pt x="1207" y="946"/>
                    <a:pt x="1213" y="617"/>
                  </a:cubicBezTo>
                  <a:cubicBezTo>
                    <a:pt x="1221" y="285"/>
                    <a:pt x="957" y="9"/>
                    <a:pt x="624" y="1"/>
                  </a:cubicBezTo>
                  <a:cubicBezTo>
                    <a:pt x="619" y="1"/>
                    <a:pt x="613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7826177" y="3036402"/>
              <a:ext cx="35085" cy="34638"/>
            </a:xfrm>
            <a:custGeom>
              <a:avLst/>
              <a:gdLst/>
              <a:ahLst/>
              <a:cxnLst/>
              <a:rect l="l" t="t" r="r" b="b"/>
              <a:pathLst>
                <a:path w="863" h="852" extrusionOk="0">
                  <a:moveTo>
                    <a:pt x="432" y="0"/>
                  </a:moveTo>
                  <a:cubicBezTo>
                    <a:pt x="201" y="0"/>
                    <a:pt x="12" y="185"/>
                    <a:pt x="7" y="417"/>
                  </a:cubicBezTo>
                  <a:cubicBezTo>
                    <a:pt x="1" y="651"/>
                    <a:pt x="187" y="844"/>
                    <a:pt x="422" y="852"/>
                  </a:cubicBezTo>
                  <a:cubicBezTo>
                    <a:pt x="425" y="852"/>
                    <a:pt x="429" y="852"/>
                    <a:pt x="432" y="852"/>
                  </a:cubicBezTo>
                  <a:cubicBezTo>
                    <a:pt x="663" y="852"/>
                    <a:pt x="852" y="667"/>
                    <a:pt x="857" y="435"/>
                  </a:cubicBezTo>
                  <a:cubicBezTo>
                    <a:pt x="862" y="200"/>
                    <a:pt x="676" y="5"/>
                    <a:pt x="442" y="0"/>
                  </a:cubicBezTo>
                  <a:cubicBezTo>
                    <a:pt x="439" y="0"/>
                    <a:pt x="435" y="0"/>
                    <a:pt x="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7614893" y="3250817"/>
              <a:ext cx="31508" cy="31020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7" y="1"/>
                  </a:moveTo>
                  <a:cubicBezTo>
                    <a:pt x="180" y="1"/>
                    <a:pt x="10" y="165"/>
                    <a:pt x="6" y="373"/>
                  </a:cubicBezTo>
                  <a:cubicBezTo>
                    <a:pt x="1" y="584"/>
                    <a:pt x="169" y="759"/>
                    <a:pt x="379" y="763"/>
                  </a:cubicBezTo>
                  <a:cubicBezTo>
                    <a:pt x="381" y="763"/>
                    <a:pt x="384" y="763"/>
                    <a:pt x="387" y="763"/>
                  </a:cubicBezTo>
                  <a:cubicBezTo>
                    <a:pt x="593" y="763"/>
                    <a:pt x="764" y="598"/>
                    <a:pt x="769" y="390"/>
                  </a:cubicBezTo>
                  <a:cubicBezTo>
                    <a:pt x="775" y="179"/>
                    <a:pt x="607" y="5"/>
                    <a:pt x="397" y="1"/>
                  </a:cubicBezTo>
                  <a:cubicBezTo>
                    <a:pt x="393" y="1"/>
                    <a:pt x="390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7670550" y="2863334"/>
              <a:ext cx="84318" cy="83383"/>
            </a:xfrm>
            <a:custGeom>
              <a:avLst/>
              <a:gdLst/>
              <a:ahLst/>
              <a:cxnLst/>
              <a:rect l="l" t="t" r="r" b="b"/>
              <a:pathLst>
                <a:path w="2074" h="2051" extrusionOk="0">
                  <a:moveTo>
                    <a:pt x="1038" y="1"/>
                  </a:moveTo>
                  <a:cubicBezTo>
                    <a:pt x="483" y="1"/>
                    <a:pt x="25" y="446"/>
                    <a:pt x="12" y="1003"/>
                  </a:cubicBezTo>
                  <a:cubicBezTo>
                    <a:pt x="1" y="1568"/>
                    <a:pt x="449" y="2038"/>
                    <a:pt x="1014" y="2050"/>
                  </a:cubicBezTo>
                  <a:cubicBezTo>
                    <a:pt x="1021" y="2051"/>
                    <a:pt x="1028" y="2051"/>
                    <a:pt x="1035" y="2051"/>
                  </a:cubicBezTo>
                  <a:cubicBezTo>
                    <a:pt x="1590" y="2051"/>
                    <a:pt x="2049" y="1606"/>
                    <a:pt x="2062" y="1049"/>
                  </a:cubicBezTo>
                  <a:cubicBezTo>
                    <a:pt x="2073" y="485"/>
                    <a:pt x="1624" y="14"/>
                    <a:pt x="1059" y="1"/>
                  </a:cubicBezTo>
                  <a:cubicBezTo>
                    <a:pt x="1052" y="1"/>
                    <a:pt x="1045" y="1"/>
                    <a:pt x="1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7682177" y="2874880"/>
              <a:ext cx="61064" cy="60291"/>
            </a:xfrm>
            <a:custGeom>
              <a:avLst/>
              <a:gdLst/>
              <a:ahLst/>
              <a:cxnLst/>
              <a:rect l="l" t="t" r="r" b="b"/>
              <a:pathLst>
                <a:path w="1502" h="1483" extrusionOk="0">
                  <a:moveTo>
                    <a:pt x="750" y="0"/>
                  </a:moveTo>
                  <a:cubicBezTo>
                    <a:pt x="349" y="0"/>
                    <a:pt x="18" y="322"/>
                    <a:pt x="10" y="726"/>
                  </a:cubicBezTo>
                  <a:cubicBezTo>
                    <a:pt x="1" y="1135"/>
                    <a:pt x="326" y="1474"/>
                    <a:pt x="735" y="1483"/>
                  </a:cubicBezTo>
                  <a:cubicBezTo>
                    <a:pt x="741" y="1483"/>
                    <a:pt x="747" y="1483"/>
                    <a:pt x="752" y="1483"/>
                  </a:cubicBezTo>
                  <a:cubicBezTo>
                    <a:pt x="1154" y="1483"/>
                    <a:pt x="1483" y="1161"/>
                    <a:pt x="1492" y="758"/>
                  </a:cubicBezTo>
                  <a:cubicBezTo>
                    <a:pt x="1501" y="349"/>
                    <a:pt x="1177" y="10"/>
                    <a:pt x="767" y="1"/>
                  </a:cubicBezTo>
                  <a:cubicBezTo>
                    <a:pt x="761" y="1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7699862" y="2892361"/>
              <a:ext cx="25694" cy="25328"/>
            </a:xfrm>
            <a:custGeom>
              <a:avLst/>
              <a:gdLst/>
              <a:ahLst/>
              <a:cxnLst/>
              <a:rect l="l" t="t" r="r" b="b"/>
              <a:pathLst>
                <a:path w="632" h="623" extrusionOk="0">
                  <a:moveTo>
                    <a:pt x="315" y="0"/>
                  </a:moveTo>
                  <a:cubicBezTo>
                    <a:pt x="147" y="0"/>
                    <a:pt x="8" y="135"/>
                    <a:pt x="5" y="305"/>
                  </a:cubicBezTo>
                  <a:cubicBezTo>
                    <a:pt x="1" y="477"/>
                    <a:pt x="136" y="620"/>
                    <a:pt x="308" y="623"/>
                  </a:cubicBezTo>
                  <a:cubicBezTo>
                    <a:pt x="311" y="623"/>
                    <a:pt x="313" y="623"/>
                    <a:pt x="316" y="623"/>
                  </a:cubicBezTo>
                  <a:cubicBezTo>
                    <a:pt x="485" y="623"/>
                    <a:pt x="623" y="488"/>
                    <a:pt x="627" y="319"/>
                  </a:cubicBezTo>
                  <a:cubicBezTo>
                    <a:pt x="631" y="146"/>
                    <a:pt x="495" y="5"/>
                    <a:pt x="323" y="0"/>
                  </a:cubicBezTo>
                  <a:cubicBezTo>
                    <a:pt x="320" y="0"/>
                    <a:pt x="318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DAFB55B-94C1-3CA0-396B-22C20611E369}"/>
              </a:ext>
            </a:extLst>
          </p:cNvPr>
          <p:cNvSpPr txBox="1"/>
          <p:nvPr/>
        </p:nvSpPr>
        <p:spPr>
          <a:xfrm>
            <a:off x="914399" y="1641435"/>
            <a:ext cx="5072604" cy="1757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err="1">
                <a:latin typeface="Calibri"/>
                <a:cs typeface="Heebo"/>
              </a:rPr>
              <a:t>Движок</a:t>
            </a:r>
            <a:r>
              <a:rPr lang="en-US" sz="1800" b="1">
                <a:latin typeface="Calibri"/>
                <a:cs typeface="Heebo"/>
              </a:rPr>
              <a:t> :</a:t>
            </a:r>
            <a:r>
              <a:rPr lang="en-US" sz="1800">
                <a:latin typeface="Calibri"/>
                <a:cs typeface="Heebo"/>
              </a:rPr>
              <a:t> </a:t>
            </a:r>
            <a:r>
              <a:rPr lang="en-US" sz="1800" err="1">
                <a:latin typeface="Calibri"/>
                <a:cs typeface="Heebo"/>
              </a:rPr>
              <a:t>Pygame</a:t>
            </a:r>
            <a:endParaRPr lang="en-US" sz="1800">
              <a:latin typeface="Calibri"/>
              <a:cs typeface="Heebo"/>
            </a:endParaRPr>
          </a:p>
          <a:p>
            <a:pPr>
              <a:lnSpc>
                <a:spcPct val="150000"/>
              </a:lnSpc>
            </a:pPr>
            <a:r>
              <a:rPr lang="en-US" sz="1800" b="1" err="1">
                <a:latin typeface="Calibri"/>
                <a:cs typeface="Heebo"/>
              </a:rPr>
              <a:t>Жанр</a:t>
            </a:r>
            <a:r>
              <a:rPr lang="en-US" sz="1800" b="1">
                <a:latin typeface="Calibri"/>
                <a:cs typeface="Heebo"/>
              </a:rPr>
              <a:t>:</a:t>
            </a:r>
            <a:r>
              <a:rPr lang="en-US" sz="1800">
                <a:latin typeface="Calibri"/>
                <a:cs typeface="Heebo"/>
              </a:rPr>
              <a:t> </a:t>
            </a:r>
            <a:r>
              <a:rPr lang="en-US" sz="1800" err="1">
                <a:latin typeface="Calibri"/>
              </a:rPr>
              <a:t>Экшн</a:t>
            </a:r>
            <a:r>
              <a:rPr lang="en-US" sz="1800">
                <a:latin typeface="Calibri"/>
              </a:rPr>
              <a:t>/</a:t>
            </a:r>
            <a:r>
              <a:rPr lang="en-US" sz="1800" err="1">
                <a:latin typeface="Calibri"/>
              </a:rPr>
              <a:t>Выживание</a:t>
            </a:r>
            <a:r>
              <a:rPr lang="en-US" sz="2000">
                <a:latin typeface="Calibri"/>
                <a:cs typeface="Heebo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1800" b="1" err="1">
                <a:latin typeface="Calibri"/>
                <a:cs typeface="Heebo"/>
              </a:rPr>
              <a:t>Визуальный</a:t>
            </a:r>
            <a:r>
              <a:rPr lang="en-US" sz="1800" b="1">
                <a:latin typeface="Calibri"/>
                <a:cs typeface="Heebo"/>
              </a:rPr>
              <a:t> </a:t>
            </a:r>
            <a:r>
              <a:rPr lang="en-US" sz="1800" b="1" err="1">
                <a:latin typeface="Calibri"/>
                <a:cs typeface="Heebo"/>
              </a:rPr>
              <a:t>стиль</a:t>
            </a:r>
            <a:r>
              <a:rPr lang="en-US" sz="1800" b="1">
                <a:latin typeface="Calibri"/>
                <a:cs typeface="Heebo"/>
              </a:rPr>
              <a:t> :</a:t>
            </a:r>
            <a:r>
              <a:rPr lang="en-US" sz="1800">
                <a:latin typeface="Calibri"/>
                <a:cs typeface="Heebo"/>
              </a:rPr>
              <a:t> </a:t>
            </a:r>
            <a:r>
              <a:rPr lang="en-US" sz="1800" err="1">
                <a:latin typeface="Calibri"/>
                <a:cs typeface="Heebo"/>
              </a:rPr>
              <a:t>Казуальная</a:t>
            </a:r>
            <a:r>
              <a:rPr lang="en-US" sz="1800">
                <a:latin typeface="Calibri"/>
                <a:cs typeface="Heebo"/>
              </a:rPr>
              <a:t> </a:t>
            </a:r>
            <a:r>
              <a:rPr lang="en-US" sz="1800" err="1">
                <a:latin typeface="Calibri"/>
                <a:cs typeface="Heebo"/>
              </a:rPr>
              <a:t>графика</a:t>
            </a:r>
            <a:endParaRPr lang="en-US" sz="1800">
              <a:latin typeface="Calibri"/>
              <a:cs typeface="Heebo"/>
            </a:endParaRPr>
          </a:p>
          <a:p>
            <a:pPr>
              <a:lnSpc>
                <a:spcPct val="150000"/>
              </a:lnSpc>
            </a:pPr>
            <a:r>
              <a:rPr lang="en-US" sz="1800" b="1" err="1">
                <a:latin typeface="Calibri"/>
                <a:cs typeface="Heebo"/>
              </a:rPr>
              <a:t>Сеттинг</a:t>
            </a:r>
            <a:r>
              <a:rPr lang="en-US" sz="1800" b="1">
                <a:latin typeface="Calibri"/>
                <a:cs typeface="Heebo"/>
              </a:rPr>
              <a:t> :</a:t>
            </a:r>
            <a:r>
              <a:rPr lang="en-US" sz="1800">
                <a:latin typeface="Calibri"/>
                <a:cs typeface="Heebo"/>
              </a:rPr>
              <a:t> </a:t>
            </a:r>
            <a:r>
              <a:rPr lang="en-US" sz="1800" err="1">
                <a:latin typeface="Calibri"/>
                <a:cs typeface="Heebo"/>
              </a:rPr>
              <a:t>О</a:t>
            </a:r>
            <a:r>
              <a:rPr lang="en-US" sz="1800" err="1">
                <a:latin typeface="Calibri"/>
              </a:rPr>
              <a:t>хотников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за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привидениями</a:t>
            </a:r>
            <a:r>
              <a:rPr lang="en-US" sz="1800">
                <a:latin typeface="Calibri"/>
              </a:rPr>
              <a:t> </a:t>
            </a:r>
            <a:endParaRPr lang="en-US" sz="1800">
              <a:latin typeface="Calibri"/>
              <a:cs typeface="Heebo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230C614-040D-67FA-BD4C-6AF1BFA3DD02}"/>
              </a:ext>
            </a:extLst>
          </p:cNvPr>
          <p:cNvSpPr/>
          <p:nvPr/>
        </p:nvSpPr>
        <p:spPr>
          <a:xfrm>
            <a:off x="415635" y="267195"/>
            <a:ext cx="4120645" cy="786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A6219-DBAB-E6EA-2963-41866E0C62A6}"/>
              </a:ext>
            </a:extLst>
          </p:cNvPr>
          <p:cNvSpPr txBox="1"/>
          <p:nvPr/>
        </p:nvSpPr>
        <p:spPr>
          <a:xfrm>
            <a:off x="580406" y="376299"/>
            <a:ext cx="381197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inherit"/>
              </a:rPr>
              <a:t>ХАР</a:t>
            </a:r>
            <a:r>
              <a:rPr lang="ru-RU" sz="3200" b="1">
                <a:latin typeface="inherit"/>
              </a:rPr>
              <a:t>А</a:t>
            </a:r>
            <a:r>
              <a:rPr lang="en-US" sz="3200" b="1">
                <a:latin typeface="inherit"/>
              </a:rPr>
              <a:t>КТЕРИСТИКИ</a:t>
            </a:r>
            <a:endParaRPr lang="en-US" sz="3200" b="1" dirty="0">
              <a:latin typeface="inheri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0E94F-7340-4E5B-6D04-FEB94E10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30" y="-307949"/>
            <a:ext cx="4396200" cy="1460700"/>
          </a:xfrm>
        </p:spPr>
        <p:txBody>
          <a:bodyPr/>
          <a:lstStyle/>
          <a:p>
            <a:r>
              <a:rPr lang="ru-RU" sz="3600"/>
              <a:t>Об игре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D16C2C-80E6-E92B-AC3E-6C9908B98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131" y="1156028"/>
            <a:ext cx="7543066" cy="3738389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ru-RU" sz="1400">
                <a:latin typeface="Consolas"/>
              </a:rPr>
              <a:t>     Вас зовут Питер, опытный охотник за привидениями, которому поручили провести расследование в заброшенном особняке, известном своими паранормальными явлениями. С каждым шагом вы погружаетесь все глубже в мрачную атмосферу этого места, наполненного духами и мистическими существами. Ваша цель – продержаться как можно дольше, исследуя темные коридоры и комнаты.</a:t>
            </a:r>
            <a:endParaRPr lang="ru-RU"/>
          </a:p>
          <a:p>
            <a:pPr>
              <a:lnSpc>
                <a:spcPct val="114999"/>
              </a:lnSpc>
            </a:pPr>
            <a:r>
              <a:rPr lang="ru-RU" sz="1400">
                <a:latin typeface="Consolas"/>
              </a:rPr>
              <a:t>     Вооружитесь специальными ловушками, фонариками и оружием против призраков, чтобы противостоять атакам враждебных сущностей. Но будьте осторожны! С каждым уровнем сложности враги станут сильнее</a:t>
            </a:r>
          </a:p>
        </p:txBody>
      </p:sp>
    </p:spTree>
    <p:extLst>
      <p:ext uri="{BB962C8B-B14F-4D97-AF65-F5344CB8AC3E}">
        <p14:creationId xmlns:p14="http://schemas.microsoft.com/office/powerpoint/2010/main" val="233066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/>
          <p:nvPr/>
        </p:nvSpPr>
        <p:spPr>
          <a:xfrm rot="-7727762">
            <a:off x="5398877" y="-1098434"/>
            <a:ext cx="3527413" cy="3527413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2"/>
          <p:cNvSpPr/>
          <p:nvPr/>
        </p:nvSpPr>
        <p:spPr>
          <a:xfrm rot="-4668750">
            <a:off x="6960233" y="679812"/>
            <a:ext cx="3676256" cy="3676256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2"/>
          <p:cNvSpPr/>
          <p:nvPr/>
        </p:nvSpPr>
        <p:spPr>
          <a:xfrm rot="907168">
            <a:off x="5043305" y="2336383"/>
            <a:ext cx="2667229" cy="2667229"/>
          </a:xfrm>
          <a:prstGeom prst="ellipse">
            <a:avLst/>
          </a:prstGeom>
          <a:gradFill>
            <a:gsLst>
              <a:gs pos="0">
                <a:schemeClr val="lt2"/>
              </a:gs>
              <a:gs pos="21000">
                <a:schemeClr val="lt2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2"/>
          <p:cNvSpPr txBox="1">
            <a:spLocks noGrp="1"/>
          </p:cNvSpPr>
          <p:nvPr>
            <p:ph type="title"/>
          </p:nvPr>
        </p:nvSpPr>
        <p:spPr>
          <a:xfrm>
            <a:off x="1018025" y="1865988"/>
            <a:ext cx="2361300" cy="16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449" name="Google Shape;449;p42"/>
          <p:cNvSpPr txBox="1">
            <a:spLocks noGrp="1"/>
          </p:cNvSpPr>
          <p:nvPr>
            <p:ph type="subTitle" idx="1"/>
          </p:nvPr>
        </p:nvSpPr>
        <p:spPr>
          <a:xfrm>
            <a:off x="1018025" y="3617525"/>
            <a:ext cx="236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grpSp>
        <p:nvGrpSpPr>
          <p:cNvPr id="450" name="Google Shape;450;p42"/>
          <p:cNvGrpSpPr/>
          <p:nvPr/>
        </p:nvGrpSpPr>
        <p:grpSpPr>
          <a:xfrm>
            <a:off x="4001420" y="1778205"/>
            <a:ext cx="4414341" cy="1299986"/>
            <a:chOff x="2309944" y="4309879"/>
            <a:chExt cx="2769175" cy="815499"/>
          </a:xfrm>
        </p:grpSpPr>
        <p:sp>
          <p:nvSpPr>
            <p:cNvPr id="451" name="Google Shape;451;p42"/>
            <p:cNvSpPr/>
            <p:nvPr/>
          </p:nvSpPr>
          <p:spPr>
            <a:xfrm>
              <a:off x="3689653" y="4855673"/>
              <a:ext cx="236246" cy="269705"/>
            </a:xfrm>
            <a:custGeom>
              <a:avLst/>
              <a:gdLst/>
              <a:ahLst/>
              <a:cxnLst/>
              <a:rect l="l" t="t" r="r" b="b"/>
              <a:pathLst>
                <a:path w="5811" h="6634" extrusionOk="0">
                  <a:moveTo>
                    <a:pt x="1045" y="0"/>
                  </a:moveTo>
                  <a:cubicBezTo>
                    <a:pt x="788" y="3231"/>
                    <a:pt x="1" y="5545"/>
                    <a:pt x="1" y="5545"/>
                  </a:cubicBezTo>
                  <a:cubicBezTo>
                    <a:pt x="1" y="5545"/>
                    <a:pt x="2241" y="6172"/>
                    <a:pt x="4656" y="6633"/>
                  </a:cubicBezTo>
                  <a:cubicBezTo>
                    <a:pt x="5049" y="5204"/>
                    <a:pt x="5566" y="3125"/>
                    <a:pt x="5811" y="737"/>
                  </a:cubicBezTo>
                  <a:lnTo>
                    <a:pt x="5474" y="40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3678391" y="4375903"/>
              <a:ext cx="160425" cy="229579"/>
            </a:xfrm>
            <a:custGeom>
              <a:avLst/>
              <a:gdLst/>
              <a:ahLst/>
              <a:cxnLst/>
              <a:rect l="l" t="t" r="r" b="b"/>
              <a:pathLst>
                <a:path w="3946" h="5647" extrusionOk="0">
                  <a:moveTo>
                    <a:pt x="604" y="0"/>
                  </a:moveTo>
                  <a:lnTo>
                    <a:pt x="604" y="185"/>
                  </a:lnTo>
                  <a:lnTo>
                    <a:pt x="0" y="185"/>
                  </a:lnTo>
                  <a:lnTo>
                    <a:pt x="0" y="921"/>
                  </a:lnTo>
                  <a:lnTo>
                    <a:pt x="1603" y="921"/>
                  </a:lnTo>
                  <a:lnTo>
                    <a:pt x="1603" y="5646"/>
                  </a:lnTo>
                  <a:lnTo>
                    <a:pt x="2684" y="5646"/>
                  </a:lnTo>
                  <a:lnTo>
                    <a:pt x="2684" y="921"/>
                  </a:lnTo>
                  <a:lnTo>
                    <a:pt x="3946" y="921"/>
                  </a:lnTo>
                  <a:lnTo>
                    <a:pt x="3946" y="185"/>
                  </a:lnTo>
                  <a:lnTo>
                    <a:pt x="3683" y="185"/>
                  </a:lnTo>
                  <a:lnTo>
                    <a:pt x="3683" y="0"/>
                  </a:lnTo>
                  <a:lnTo>
                    <a:pt x="2867" y="0"/>
                  </a:lnTo>
                  <a:lnTo>
                    <a:pt x="2867" y="185"/>
                  </a:lnTo>
                  <a:lnTo>
                    <a:pt x="2551" y="185"/>
                  </a:lnTo>
                  <a:lnTo>
                    <a:pt x="2551" y="0"/>
                  </a:lnTo>
                  <a:lnTo>
                    <a:pt x="1736" y="0"/>
                  </a:lnTo>
                  <a:lnTo>
                    <a:pt x="1736" y="185"/>
                  </a:lnTo>
                  <a:lnTo>
                    <a:pt x="1420" y="185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3844101" y="4500185"/>
              <a:ext cx="132535" cy="33500"/>
            </a:xfrm>
            <a:custGeom>
              <a:avLst/>
              <a:gdLst/>
              <a:ahLst/>
              <a:cxnLst/>
              <a:rect l="l" t="t" r="r" b="b"/>
              <a:pathLst>
                <a:path w="3260" h="824" extrusionOk="0">
                  <a:moveTo>
                    <a:pt x="0" y="0"/>
                  </a:moveTo>
                  <a:cubicBezTo>
                    <a:pt x="373" y="498"/>
                    <a:pt x="960" y="824"/>
                    <a:pt x="1629" y="824"/>
                  </a:cubicBezTo>
                  <a:cubicBezTo>
                    <a:pt x="2300" y="824"/>
                    <a:pt x="2887" y="498"/>
                    <a:pt x="3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2795568" y="4702525"/>
              <a:ext cx="62121" cy="24393"/>
            </a:xfrm>
            <a:custGeom>
              <a:avLst/>
              <a:gdLst/>
              <a:ahLst/>
              <a:cxnLst/>
              <a:rect l="l" t="t" r="r" b="b"/>
              <a:pathLst>
                <a:path w="1528" h="600" extrusionOk="0">
                  <a:moveTo>
                    <a:pt x="1" y="1"/>
                  </a:moveTo>
                  <a:lnTo>
                    <a:pt x="1" y="599"/>
                  </a:lnTo>
                  <a:lnTo>
                    <a:pt x="1527" y="599"/>
                  </a:lnTo>
                  <a:lnTo>
                    <a:pt x="1527" y="1"/>
                  </a:lnTo>
                  <a:close/>
                </a:path>
              </a:pathLst>
            </a:custGeom>
            <a:solidFill>
              <a:srgbClr val="2C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2794023" y="4587024"/>
              <a:ext cx="61999" cy="64357"/>
            </a:xfrm>
            <a:custGeom>
              <a:avLst/>
              <a:gdLst/>
              <a:ahLst/>
              <a:cxnLst/>
              <a:rect l="l" t="t" r="r" b="b"/>
              <a:pathLst>
                <a:path w="1525" h="1583" extrusionOk="0">
                  <a:moveTo>
                    <a:pt x="0" y="1"/>
                  </a:moveTo>
                  <a:lnTo>
                    <a:pt x="0" y="1582"/>
                  </a:lnTo>
                  <a:lnTo>
                    <a:pt x="1525" y="1582"/>
                  </a:lnTo>
                  <a:lnTo>
                    <a:pt x="1525" y="316"/>
                  </a:lnTo>
                  <a:lnTo>
                    <a:pt x="12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2692752" y="4650731"/>
              <a:ext cx="264501" cy="55413"/>
            </a:xfrm>
            <a:custGeom>
              <a:avLst/>
              <a:gdLst/>
              <a:ahLst/>
              <a:cxnLst/>
              <a:rect l="l" t="t" r="r" b="b"/>
              <a:pathLst>
                <a:path w="6506" h="1363" extrusionOk="0">
                  <a:moveTo>
                    <a:pt x="1" y="1"/>
                  </a:moveTo>
                  <a:lnTo>
                    <a:pt x="1" y="1363"/>
                  </a:lnTo>
                  <a:lnTo>
                    <a:pt x="6505" y="1363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3616067" y="4605075"/>
              <a:ext cx="88587" cy="145626"/>
            </a:xfrm>
            <a:custGeom>
              <a:avLst/>
              <a:gdLst/>
              <a:ahLst/>
              <a:cxnLst/>
              <a:rect l="l" t="t" r="r" b="b"/>
              <a:pathLst>
                <a:path w="2179" h="3582" extrusionOk="0">
                  <a:moveTo>
                    <a:pt x="1" y="0"/>
                  </a:moveTo>
                  <a:lnTo>
                    <a:pt x="1" y="3581"/>
                  </a:lnTo>
                  <a:lnTo>
                    <a:pt x="2178" y="3581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4026561" y="4820425"/>
              <a:ext cx="21303" cy="53461"/>
            </a:xfrm>
            <a:custGeom>
              <a:avLst/>
              <a:gdLst/>
              <a:ahLst/>
              <a:cxnLst/>
              <a:rect l="l" t="t" r="r" b="b"/>
              <a:pathLst>
                <a:path w="524" h="1315" extrusionOk="0">
                  <a:moveTo>
                    <a:pt x="1" y="0"/>
                  </a:moveTo>
                  <a:cubicBezTo>
                    <a:pt x="73" y="208"/>
                    <a:pt x="121" y="429"/>
                    <a:pt x="121" y="662"/>
                  </a:cubicBezTo>
                  <a:cubicBezTo>
                    <a:pt x="121" y="891"/>
                    <a:pt x="74" y="1108"/>
                    <a:pt x="3" y="1315"/>
                  </a:cubicBezTo>
                  <a:lnTo>
                    <a:pt x="272" y="1315"/>
                  </a:lnTo>
                  <a:cubicBezTo>
                    <a:pt x="431" y="1028"/>
                    <a:pt x="524" y="700"/>
                    <a:pt x="524" y="349"/>
                  </a:cubicBezTo>
                  <a:cubicBezTo>
                    <a:pt x="524" y="230"/>
                    <a:pt x="509" y="114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4347817" y="4649227"/>
              <a:ext cx="201771" cy="94848"/>
            </a:xfrm>
            <a:custGeom>
              <a:avLst/>
              <a:gdLst/>
              <a:ahLst/>
              <a:cxnLst/>
              <a:rect l="l" t="t" r="r" b="b"/>
              <a:pathLst>
                <a:path w="4963" h="2333" extrusionOk="0">
                  <a:moveTo>
                    <a:pt x="1" y="1"/>
                  </a:moveTo>
                  <a:lnTo>
                    <a:pt x="1" y="2075"/>
                  </a:lnTo>
                  <a:lnTo>
                    <a:pt x="4962" y="2333"/>
                  </a:lnTo>
                  <a:lnTo>
                    <a:pt x="4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4289314" y="4649227"/>
              <a:ext cx="67203" cy="138024"/>
            </a:xfrm>
            <a:custGeom>
              <a:avLst/>
              <a:gdLst/>
              <a:ahLst/>
              <a:cxnLst/>
              <a:rect l="l" t="t" r="r" b="b"/>
              <a:pathLst>
                <a:path w="1653" h="3395" extrusionOk="0">
                  <a:moveTo>
                    <a:pt x="0" y="1"/>
                  </a:moveTo>
                  <a:lnTo>
                    <a:pt x="0" y="3394"/>
                  </a:lnTo>
                  <a:lnTo>
                    <a:pt x="327" y="3310"/>
                  </a:lnTo>
                  <a:cubicBezTo>
                    <a:pt x="507" y="3264"/>
                    <a:pt x="730" y="3030"/>
                    <a:pt x="823" y="2784"/>
                  </a:cubicBezTo>
                  <a:lnTo>
                    <a:pt x="942" y="2473"/>
                  </a:lnTo>
                  <a:cubicBezTo>
                    <a:pt x="1033" y="2236"/>
                    <a:pt x="1305" y="2054"/>
                    <a:pt x="1560" y="2054"/>
                  </a:cubicBezTo>
                  <a:cubicBezTo>
                    <a:pt x="1568" y="2054"/>
                    <a:pt x="1576" y="2054"/>
                    <a:pt x="1585" y="2054"/>
                  </a:cubicBezTo>
                  <a:lnTo>
                    <a:pt x="1653" y="2058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3695060" y="4601457"/>
              <a:ext cx="581976" cy="224497"/>
            </a:xfrm>
            <a:custGeom>
              <a:avLst/>
              <a:gdLst/>
              <a:ahLst/>
              <a:cxnLst/>
              <a:rect l="l" t="t" r="r" b="b"/>
              <a:pathLst>
                <a:path w="14315" h="5522" extrusionOk="0">
                  <a:moveTo>
                    <a:pt x="0" y="0"/>
                  </a:moveTo>
                  <a:lnTo>
                    <a:pt x="1250" y="5522"/>
                  </a:lnTo>
                  <a:lnTo>
                    <a:pt x="11430" y="5522"/>
                  </a:lnTo>
                  <a:lnTo>
                    <a:pt x="14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3872438" y="4344599"/>
              <a:ext cx="78098" cy="92043"/>
            </a:xfrm>
            <a:custGeom>
              <a:avLst/>
              <a:gdLst/>
              <a:ahLst/>
              <a:cxnLst/>
              <a:rect l="l" t="t" r="r" b="b"/>
              <a:pathLst>
                <a:path w="1921" h="2264" extrusionOk="0">
                  <a:moveTo>
                    <a:pt x="0" y="1"/>
                  </a:moveTo>
                  <a:lnTo>
                    <a:pt x="0" y="2264"/>
                  </a:lnTo>
                  <a:lnTo>
                    <a:pt x="1920" y="226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3050475" y="4422250"/>
              <a:ext cx="1242661" cy="80253"/>
            </a:xfrm>
            <a:custGeom>
              <a:avLst/>
              <a:gdLst/>
              <a:ahLst/>
              <a:cxnLst/>
              <a:rect l="l" t="t" r="r" b="b"/>
              <a:pathLst>
                <a:path w="30566" h="1974" extrusionOk="0">
                  <a:moveTo>
                    <a:pt x="0" y="1"/>
                  </a:moveTo>
                  <a:lnTo>
                    <a:pt x="0" y="1973"/>
                  </a:lnTo>
                  <a:lnTo>
                    <a:pt x="30565" y="1973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4074859" y="4409443"/>
              <a:ext cx="43582" cy="98344"/>
            </a:xfrm>
            <a:custGeom>
              <a:avLst/>
              <a:gdLst/>
              <a:ahLst/>
              <a:cxnLst/>
              <a:rect l="l" t="t" r="r" b="b"/>
              <a:pathLst>
                <a:path w="1072" h="2419" extrusionOk="0">
                  <a:moveTo>
                    <a:pt x="226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2193"/>
                  </a:lnTo>
                  <a:cubicBezTo>
                    <a:pt x="1" y="2317"/>
                    <a:pt x="102" y="2419"/>
                    <a:pt x="226" y="2419"/>
                  </a:cubicBezTo>
                  <a:lnTo>
                    <a:pt x="846" y="2419"/>
                  </a:lnTo>
                  <a:cubicBezTo>
                    <a:pt x="970" y="2419"/>
                    <a:pt x="1071" y="2317"/>
                    <a:pt x="1071" y="2193"/>
                  </a:cubicBezTo>
                  <a:lnTo>
                    <a:pt x="1071" y="225"/>
                  </a:lnTo>
                  <a:cubicBezTo>
                    <a:pt x="1071" y="101"/>
                    <a:pt x="970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4115839" y="4410541"/>
              <a:ext cx="152903" cy="103792"/>
            </a:xfrm>
            <a:custGeom>
              <a:avLst/>
              <a:gdLst/>
              <a:ahLst/>
              <a:cxnLst/>
              <a:rect l="l" t="t" r="r" b="b"/>
              <a:pathLst>
                <a:path w="3761" h="2553" extrusionOk="0">
                  <a:moveTo>
                    <a:pt x="3761" y="1"/>
                  </a:moveTo>
                  <a:lnTo>
                    <a:pt x="0" y="236"/>
                  </a:lnTo>
                  <a:lnTo>
                    <a:pt x="0" y="2315"/>
                  </a:lnTo>
                  <a:lnTo>
                    <a:pt x="3761" y="2552"/>
                  </a:lnTo>
                  <a:lnTo>
                    <a:pt x="37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3693434" y="4417940"/>
              <a:ext cx="583724" cy="205226"/>
            </a:xfrm>
            <a:custGeom>
              <a:avLst/>
              <a:gdLst/>
              <a:ahLst/>
              <a:cxnLst/>
              <a:rect l="l" t="t" r="r" b="b"/>
              <a:pathLst>
                <a:path w="14358" h="5048" extrusionOk="0">
                  <a:moveTo>
                    <a:pt x="8365" y="1"/>
                  </a:moveTo>
                  <a:lnTo>
                    <a:pt x="8365" y="4514"/>
                  </a:lnTo>
                  <a:lnTo>
                    <a:pt x="8026" y="4514"/>
                  </a:lnTo>
                  <a:lnTo>
                    <a:pt x="8026" y="4366"/>
                  </a:lnTo>
                  <a:lnTo>
                    <a:pt x="7421" y="4366"/>
                  </a:lnTo>
                  <a:lnTo>
                    <a:pt x="7421" y="4514"/>
                  </a:lnTo>
                  <a:lnTo>
                    <a:pt x="6934" y="4514"/>
                  </a:lnTo>
                  <a:lnTo>
                    <a:pt x="6934" y="4366"/>
                  </a:lnTo>
                  <a:lnTo>
                    <a:pt x="6331" y="4366"/>
                  </a:lnTo>
                  <a:lnTo>
                    <a:pt x="6331" y="4514"/>
                  </a:lnTo>
                  <a:lnTo>
                    <a:pt x="5843" y="4514"/>
                  </a:lnTo>
                  <a:lnTo>
                    <a:pt x="5843" y="4366"/>
                  </a:lnTo>
                  <a:lnTo>
                    <a:pt x="5239" y="4366"/>
                  </a:lnTo>
                  <a:lnTo>
                    <a:pt x="5239" y="4514"/>
                  </a:lnTo>
                  <a:lnTo>
                    <a:pt x="4751" y="4514"/>
                  </a:lnTo>
                  <a:lnTo>
                    <a:pt x="4751" y="4366"/>
                  </a:lnTo>
                  <a:lnTo>
                    <a:pt x="4147" y="4366"/>
                  </a:lnTo>
                  <a:lnTo>
                    <a:pt x="4147" y="4514"/>
                  </a:lnTo>
                  <a:lnTo>
                    <a:pt x="3659" y="4514"/>
                  </a:lnTo>
                  <a:lnTo>
                    <a:pt x="3659" y="4366"/>
                  </a:lnTo>
                  <a:lnTo>
                    <a:pt x="3054" y="4366"/>
                  </a:lnTo>
                  <a:lnTo>
                    <a:pt x="3054" y="4514"/>
                  </a:lnTo>
                  <a:lnTo>
                    <a:pt x="0" y="4514"/>
                  </a:lnTo>
                  <a:lnTo>
                    <a:pt x="0" y="5047"/>
                  </a:lnTo>
                  <a:lnTo>
                    <a:pt x="14358" y="5047"/>
                  </a:lnTo>
                  <a:lnTo>
                    <a:pt x="14358" y="4514"/>
                  </a:lnTo>
                  <a:lnTo>
                    <a:pt x="11640" y="4514"/>
                  </a:lnTo>
                  <a:cubicBezTo>
                    <a:pt x="11717" y="4418"/>
                    <a:pt x="11770" y="4304"/>
                    <a:pt x="11790" y="4179"/>
                  </a:cubicBezTo>
                  <a:lnTo>
                    <a:pt x="13489" y="4179"/>
                  </a:lnTo>
                  <a:cubicBezTo>
                    <a:pt x="13571" y="4179"/>
                    <a:pt x="13636" y="4112"/>
                    <a:pt x="13636" y="4030"/>
                  </a:cubicBezTo>
                  <a:cubicBezTo>
                    <a:pt x="13636" y="3950"/>
                    <a:pt x="13571" y="3883"/>
                    <a:pt x="13489" y="3883"/>
                  </a:cubicBezTo>
                  <a:lnTo>
                    <a:pt x="11777" y="3883"/>
                  </a:lnTo>
                  <a:cubicBezTo>
                    <a:pt x="11698" y="3567"/>
                    <a:pt x="11413" y="3330"/>
                    <a:pt x="11072" y="3330"/>
                  </a:cubicBezTo>
                  <a:cubicBezTo>
                    <a:pt x="10730" y="3330"/>
                    <a:pt x="10446" y="3567"/>
                    <a:pt x="10366" y="3883"/>
                  </a:cubicBezTo>
                  <a:lnTo>
                    <a:pt x="9957" y="3883"/>
                  </a:lnTo>
                  <a:cubicBezTo>
                    <a:pt x="9876" y="3883"/>
                    <a:pt x="9809" y="3950"/>
                    <a:pt x="9809" y="4030"/>
                  </a:cubicBezTo>
                  <a:cubicBezTo>
                    <a:pt x="9809" y="4112"/>
                    <a:pt x="9876" y="4179"/>
                    <a:pt x="9957" y="4179"/>
                  </a:cubicBezTo>
                  <a:lnTo>
                    <a:pt x="10353" y="4179"/>
                  </a:lnTo>
                  <a:cubicBezTo>
                    <a:pt x="10374" y="4304"/>
                    <a:pt x="10428" y="4418"/>
                    <a:pt x="10503" y="4514"/>
                  </a:cubicBezTo>
                  <a:lnTo>
                    <a:pt x="9444" y="4514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3316399" y="4375537"/>
              <a:ext cx="70496" cy="157782"/>
            </a:xfrm>
            <a:custGeom>
              <a:avLst/>
              <a:gdLst/>
              <a:ahLst/>
              <a:cxnLst/>
              <a:rect l="l" t="t" r="r" b="b"/>
              <a:pathLst>
                <a:path w="1734" h="3881" extrusionOk="0">
                  <a:moveTo>
                    <a:pt x="536" y="0"/>
                  </a:moveTo>
                  <a:cubicBezTo>
                    <a:pt x="413" y="0"/>
                    <a:pt x="307" y="53"/>
                    <a:pt x="247" y="159"/>
                  </a:cubicBezTo>
                  <a:cubicBezTo>
                    <a:pt x="196" y="250"/>
                    <a:pt x="151" y="327"/>
                    <a:pt x="114" y="391"/>
                  </a:cubicBezTo>
                  <a:lnTo>
                    <a:pt x="0" y="391"/>
                  </a:lnTo>
                  <a:lnTo>
                    <a:pt x="0" y="3880"/>
                  </a:lnTo>
                  <a:lnTo>
                    <a:pt x="1734" y="3880"/>
                  </a:lnTo>
                  <a:lnTo>
                    <a:pt x="1734" y="391"/>
                  </a:lnTo>
                  <a:lnTo>
                    <a:pt x="1205" y="391"/>
                  </a:lnTo>
                  <a:lnTo>
                    <a:pt x="926" y="159"/>
                  </a:lnTo>
                  <a:cubicBezTo>
                    <a:pt x="799" y="53"/>
                    <a:pt x="659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2923672" y="4350778"/>
              <a:ext cx="208072" cy="223846"/>
            </a:xfrm>
            <a:custGeom>
              <a:avLst/>
              <a:gdLst/>
              <a:ahLst/>
              <a:cxnLst/>
              <a:rect l="l" t="t" r="r" b="b"/>
              <a:pathLst>
                <a:path w="5118" h="5506" extrusionOk="0">
                  <a:moveTo>
                    <a:pt x="1" y="0"/>
                  </a:moveTo>
                  <a:lnTo>
                    <a:pt x="1" y="5505"/>
                  </a:lnTo>
                  <a:lnTo>
                    <a:pt x="5118" y="5032"/>
                  </a:lnTo>
                  <a:lnTo>
                    <a:pt x="5118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3265377" y="4375822"/>
              <a:ext cx="51063" cy="168068"/>
            </a:xfrm>
            <a:custGeom>
              <a:avLst/>
              <a:gdLst/>
              <a:ahLst/>
              <a:cxnLst/>
              <a:rect l="l" t="t" r="r" b="b"/>
              <a:pathLst>
                <a:path w="1256" h="4134" extrusionOk="0">
                  <a:moveTo>
                    <a:pt x="1" y="0"/>
                  </a:moveTo>
                  <a:lnTo>
                    <a:pt x="1" y="4133"/>
                  </a:lnTo>
                  <a:lnTo>
                    <a:pt x="1255" y="3874"/>
                  </a:lnTo>
                  <a:lnTo>
                    <a:pt x="1255" y="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3386814" y="4391433"/>
              <a:ext cx="123022" cy="141927"/>
            </a:xfrm>
            <a:custGeom>
              <a:avLst/>
              <a:gdLst/>
              <a:ahLst/>
              <a:cxnLst/>
              <a:rect l="l" t="t" r="r" b="b"/>
              <a:pathLst>
                <a:path w="3026" h="3491" extrusionOk="0">
                  <a:moveTo>
                    <a:pt x="2" y="0"/>
                  </a:moveTo>
                  <a:lnTo>
                    <a:pt x="1" y="3490"/>
                  </a:lnTo>
                  <a:lnTo>
                    <a:pt x="1" y="3490"/>
                  </a:lnTo>
                  <a:lnTo>
                    <a:pt x="3026" y="3022"/>
                  </a:lnTo>
                  <a:lnTo>
                    <a:pt x="3026" y="47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3858493" y="4309879"/>
              <a:ext cx="106069" cy="43298"/>
            </a:xfrm>
            <a:custGeom>
              <a:avLst/>
              <a:gdLst/>
              <a:ahLst/>
              <a:cxnLst/>
              <a:rect l="l" t="t" r="r" b="b"/>
              <a:pathLst>
                <a:path w="2609" h="1065" extrusionOk="0">
                  <a:moveTo>
                    <a:pt x="208" y="0"/>
                  </a:moveTo>
                  <a:cubicBezTo>
                    <a:pt x="94" y="0"/>
                    <a:pt x="1" y="94"/>
                    <a:pt x="1" y="208"/>
                  </a:cubicBezTo>
                  <a:lnTo>
                    <a:pt x="1" y="857"/>
                  </a:lnTo>
                  <a:cubicBezTo>
                    <a:pt x="1" y="971"/>
                    <a:pt x="94" y="1064"/>
                    <a:pt x="208" y="1064"/>
                  </a:cubicBezTo>
                  <a:lnTo>
                    <a:pt x="2401" y="1064"/>
                  </a:lnTo>
                  <a:cubicBezTo>
                    <a:pt x="2515" y="1064"/>
                    <a:pt x="2608" y="971"/>
                    <a:pt x="2608" y="857"/>
                  </a:cubicBezTo>
                  <a:lnTo>
                    <a:pt x="2608" y="208"/>
                  </a:lnTo>
                  <a:cubicBezTo>
                    <a:pt x="2608" y="94"/>
                    <a:pt x="2515" y="0"/>
                    <a:pt x="2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3509795" y="4410541"/>
              <a:ext cx="233888" cy="103792"/>
            </a:xfrm>
            <a:custGeom>
              <a:avLst/>
              <a:gdLst/>
              <a:ahLst/>
              <a:cxnLst/>
              <a:rect l="l" t="t" r="r" b="b"/>
              <a:pathLst>
                <a:path w="5753" h="2553" extrusionOk="0">
                  <a:moveTo>
                    <a:pt x="1" y="1"/>
                  </a:moveTo>
                  <a:lnTo>
                    <a:pt x="1" y="2552"/>
                  </a:lnTo>
                  <a:lnTo>
                    <a:pt x="2110" y="2399"/>
                  </a:lnTo>
                  <a:lnTo>
                    <a:pt x="2110" y="2407"/>
                  </a:lnTo>
                  <a:lnTo>
                    <a:pt x="5753" y="2407"/>
                  </a:lnTo>
                  <a:lnTo>
                    <a:pt x="5750" y="129"/>
                  </a:lnTo>
                  <a:lnTo>
                    <a:pt x="2110" y="129"/>
                  </a:lnTo>
                  <a:lnTo>
                    <a:pt x="2110" y="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2867649" y="4350778"/>
              <a:ext cx="762932" cy="272307"/>
            </a:xfrm>
            <a:custGeom>
              <a:avLst/>
              <a:gdLst/>
              <a:ahLst/>
              <a:cxnLst/>
              <a:rect l="l" t="t" r="r" b="b"/>
              <a:pathLst>
                <a:path w="18766" h="6698" extrusionOk="0">
                  <a:moveTo>
                    <a:pt x="6877" y="0"/>
                  </a:moveTo>
                  <a:cubicBezTo>
                    <a:pt x="6537" y="0"/>
                    <a:pt x="6261" y="276"/>
                    <a:pt x="6261" y="616"/>
                  </a:cubicBezTo>
                  <a:lnTo>
                    <a:pt x="6261" y="5703"/>
                  </a:lnTo>
                  <a:cubicBezTo>
                    <a:pt x="6261" y="5795"/>
                    <a:pt x="6284" y="5881"/>
                    <a:pt x="6320" y="5959"/>
                  </a:cubicBezTo>
                  <a:lnTo>
                    <a:pt x="5866" y="5959"/>
                  </a:lnTo>
                  <a:lnTo>
                    <a:pt x="5866" y="6136"/>
                  </a:lnTo>
                  <a:lnTo>
                    <a:pt x="5512" y="6136"/>
                  </a:lnTo>
                  <a:lnTo>
                    <a:pt x="5512" y="5959"/>
                  </a:lnTo>
                  <a:lnTo>
                    <a:pt x="4861" y="5959"/>
                  </a:lnTo>
                  <a:lnTo>
                    <a:pt x="4861" y="6136"/>
                  </a:lnTo>
                  <a:lnTo>
                    <a:pt x="4507" y="6136"/>
                  </a:lnTo>
                  <a:lnTo>
                    <a:pt x="4507" y="5959"/>
                  </a:lnTo>
                  <a:lnTo>
                    <a:pt x="3855" y="5959"/>
                  </a:lnTo>
                  <a:lnTo>
                    <a:pt x="3855" y="6136"/>
                  </a:lnTo>
                  <a:lnTo>
                    <a:pt x="3500" y="6136"/>
                  </a:lnTo>
                  <a:lnTo>
                    <a:pt x="3500" y="5959"/>
                  </a:lnTo>
                  <a:lnTo>
                    <a:pt x="2849" y="5959"/>
                  </a:lnTo>
                  <a:lnTo>
                    <a:pt x="2849" y="6136"/>
                  </a:lnTo>
                  <a:lnTo>
                    <a:pt x="2494" y="6136"/>
                  </a:lnTo>
                  <a:lnTo>
                    <a:pt x="2494" y="5959"/>
                  </a:lnTo>
                  <a:lnTo>
                    <a:pt x="1843" y="5959"/>
                  </a:lnTo>
                  <a:lnTo>
                    <a:pt x="1843" y="6136"/>
                  </a:lnTo>
                  <a:lnTo>
                    <a:pt x="1489" y="6136"/>
                  </a:lnTo>
                  <a:lnTo>
                    <a:pt x="1489" y="5959"/>
                  </a:lnTo>
                  <a:lnTo>
                    <a:pt x="829" y="5959"/>
                  </a:lnTo>
                  <a:lnTo>
                    <a:pt x="829" y="6136"/>
                  </a:lnTo>
                  <a:lnTo>
                    <a:pt x="1" y="6136"/>
                  </a:lnTo>
                  <a:lnTo>
                    <a:pt x="1" y="6697"/>
                  </a:lnTo>
                  <a:lnTo>
                    <a:pt x="18766" y="6697"/>
                  </a:lnTo>
                  <a:lnTo>
                    <a:pt x="18766" y="6136"/>
                  </a:lnTo>
                  <a:lnTo>
                    <a:pt x="18589" y="6136"/>
                  </a:lnTo>
                  <a:lnTo>
                    <a:pt x="18589" y="5959"/>
                  </a:lnTo>
                  <a:lnTo>
                    <a:pt x="17937" y="5959"/>
                  </a:lnTo>
                  <a:lnTo>
                    <a:pt x="17937" y="6136"/>
                  </a:lnTo>
                  <a:lnTo>
                    <a:pt x="17583" y="6136"/>
                  </a:lnTo>
                  <a:lnTo>
                    <a:pt x="17583" y="5959"/>
                  </a:lnTo>
                  <a:lnTo>
                    <a:pt x="16932" y="5959"/>
                  </a:lnTo>
                  <a:lnTo>
                    <a:pt x="16932" y="6136"/>
                  </a:lnTo>
                  <a:lnTo>
                    <a:pt x="16578" y="6136"/>
                  </a:lnTo>
                  <a:lnTo>
                    <a:pt x="16578" y="5959"/>
                  </a:lnTo>
                  <a:lnTo>
                    <a:pt x="15926" y="5959"/>
                  </a:lnTo>
                  <a:lnTo>
                    <a:pt x="15926" y="6136"/>
                  </a:lnTo>
                  <a:lnTo>
                    <a:pt x="15571" y="6136"/>
                  </a:lnTo>
                  <a:lnTo>
                    <a:pt x="15571" y="5959"/>
                  </a:lnTo>
                  <a:lnTo>
                    <a:pt x="14921" y="5959"/>
                  </a:lnTo>
                  <a:lnTo>
                    <a:pt x="14921" y="6136"/>
                  </a:lnTo>
                  <a:lnTo>
                    <a:pt x="14565" y="6136"/>
                  </a:lnTo>
                  <a:lnTo>
                    <a:pt x="14565" y="5959"/>
                  </a:lnTo>
                  <a:lnTo>
                    <a:pt x="13914" y="5959"/>
                  </a:lnTo>
                  <a:lnTo>
                    <a:pt x="13914" y="6136"/>
                  </a:lnTo>
                  <a:lnTo>
                    <a:pt x="13560" y="6136"/>
                  </a:lnTo>
                  <a:lnTo>
                    <a:pt x="13560" y="5959"/>
                  </a:lnTo>
                  <a:lnTo>
                    <a:pt x="12908" y="5959"/>
                  </a:lnTo>
                  <a:lnTo>
                    <a:pt x="12908" y="6136"/>
                  </a:lnTo>
                  <a:lnTo>
                    <a:pt x="12554" y="6136"/>
                  </a:lnTo>
                  <a:lnTo>
                    <a:pt x="12554" y="5959"/>
                  </a:lnTo>
                  <a:lnTo>
                    <a:pt x="11903" y="5959"/>
                  </a:lnTo>
                  <a:lnTo>
                    <a:pt x="11903" y="6136"/>
                  </a:lnTo>
                  <a:lnTo>
                    <a:pt x="11549" y="6136"/>
                  </a:lnTo>
                  <a:lnTo>
                    <a:pt x="11549" y="5959"/>
                  </a:lnTo>
                  <a:lnTo>
                    <a:pt x="10897" y="5959"/>
                  </a:lnTo>
                  <a:lnTo>
                    <a:pt x="10897" y="6136"/>
                  </a:lnTo>
                  <a:lnTo>
                    <a:pt x="10542" y="6136"/>
                  </a:lnTo>
                  <a:lnTo>
                    <a:pt x="10542" y="5959"/>
                  </a:lnTo>
                  <a:lnTo>
                    <a:pt x="9892" y="5959"/>
                  </a:lnTo>
                  <a:lnTo>
                    <a:pt x="9892" y="6136"/>
                  </a:lnTo>
                  <a:lnTo>
                    <a:pt x="9604" y="6136"/>
                  </a:lnTo>
                  <a:cubicBezTo>
                    <a:pt x="9713" y="6024"/>
                    <a:pt x="9781" y="5872"/>
                    <a:pt x="9781" y="5703"/>
                  </a:cubicBezTo>
                  <a:lnTo>
                    <a:pt x="9781" y="616"/>
                  </a:lnTo>
                  <a:cubicBezTo>
                    <a:pt x="9781" y="276"/>
                    <a:pt x="9505" y="0"/>
                    <a:pt x="9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3694979" y="4631867"/>
              <a:ext cx="634990" cy="467776"/>
            </a:xfrm>
            <a:custGeom>
              <a:avLst/>
              <a:gdLst/>
              <a:ahLst/>
              <a:cxnLst/>
              <a:rect l="l" t="t" r="r" b="b"/>
              <a:pathLst>
                <a:path w="15619" h="11506" extrusionOk="0">
                  <a:moveTo>
                    <a:pt x="0" y="1"/>
                  </a:moveTo>
                  <a:lnTo>
                    <a:pt x="0" y="3168"/>
                  </a:lnTo>
                  <a:lnTo>
                    <a:pt x="701" y="3868"/>
                  </a:lnTo>
                  <a:lnTo>
                    <a:pt x="723" y="3868"/>
                  </a:lnTo>
                  <a:lnTo>
                    <a:pt x="723" y="5854"/>
                  </a:lnTo>
                  <a:lnTo>
                    <a:pt x="5750" y="6310"/>
                  </a:lnTo>
                  <a:cubicBezTo>
                    <a:pt x="5849" y="6725"/>
                    <a:pt x="6221" y="7036"/>
                    <a:pt x="6669" y="7036"/>
                  </a:cubicBezTo>
                  <a:lnTo>
                    <a:pt x="10687" y="7036"/>
                  </a:lnTo>
                  <a:cubicBezTo>
                    <a:pt x="10687" y="7036"/>
                    <a:pt x="11148" y="7415"/>
                    <a:pt x="11200" y="7622"/>
                  </a:cubicBezTo>
                  <a:cubicBezTo>
                    <a:pt x="11249" y="7812"/>
                    <a:pt x="11105" y="8222"/>
                    <a:pt x="11164" y="8374"/>
                  </a:cubicBezTo>
                  <a:cubicBezTo>
                    <a:pt x="11293" y="8704"/>
                    <a:pt x="12006" y="10552"/>
                    <a:pt x="12079" y="10771"/>
                  </a:cubicBezTo>
                  <a:cubicBezTo>
                    <a:pt x="12152" y="10992"/>
                    <a:pt x="11840" y="11486"/>
                    <a:pt x="12665" y="11505"/>
                  </a:cubicBezTo>
                  <a:cubicBezTo>
                    <a:pt x="12673" y="11506"/>
                    <a:pt x="12682" y="11506"/>
                    <a:pt x="12690" y="11506"/>
                  </a:cubicBezTo>
                  <a:cubicBezTo>
                    <a:pt x="13533" y="11506"/>
                    <a:pt x="15618" y="10611"/>
                    <a:pt x="15618" y="10611"/>
                  </a:cubicBezTo>
                  <a:lnTo>
                    <a:pt x="12259" y="5697"/>
                  </a:lnTo>
                  <a:lnTo>
                    <a:pt x="12259" y="4679"/>
                  </a:lnTo>
                  <a:lnTo>
                    <a:pt x="12535" y="4329"/>
                  </a:lnTo>
                  <a:cubicBezTo>
                    <a:pt x="12851" y="3929"/>
                    <a:pt x="13309" y="3869"/>
                    <a:pt x="13811" y="3869"/>
                  </a:cubicBezTo>
                  <a:lnTo>
                    <a:pt x="14721" y="3869"/>
                  </a:lnTo>
                  <a:lnTo>
                    <a:pt x="14721" y="1"/>
                  </a:lnTo>
                  <a:lnTo>
                    <a:pt x="6937" y="1"/>
                  </a:lnTo>
                  <a:lnTo>
                    <a:pt x="6937" y="3478"/>
                  </a:lnTo>
                  <a:cubicBezTo>
                    <a:pt x="7075" y="3650"/>
                    <a:pt x="7153" y="3864"/>
                    <a:pt x="7153" y="4084"/>
                  </a:cubicBezTo>
                  <a:cubicBezTo>
                    <a:pt x="7153" y="4314"/>
                    <a:pt x="7070" y="4523"/>
                    <a:pt x="6937" y="4691"/>
                  </a:cubicBezTo>
                  <a:lnTo>
                    <a:pt x="6937" y="4788"/>
                  </a:lnTo>
                  <a:lnTo>
                    <a:pt x="9092" y="4788"/>
                  </a:lnTo>
                  <a:cubicBezTo>
                    <a:pt x="9144" y="4863"/>
                    <a:pt x="9175" y="4953"/>
                    <a:pt x="9175" y="5052"/>
                  </a:cubicBezTo>
                  <a:lnTo>
                    <a:pt x="9175" y="6230"/>
                  </a:lnTo>
                  <a:cubicBezTo>
                    <a:pt x="9175" y="6492"/>
                    <a:pt x="8963" y="6704"/>
                    <a:pt x="8702" y="6704"/>
                  </a:cubicBezTo>
                  <a:lnTo>
                    <a:pt x="6663" y="6704"/>
                  </a:lnTo>
                  <a:cubicBezTo>
                    <a:pt x="6402" y="6704"/>
                    <a:pt x="6190" y="6492"/>
                    <a:pt x="6190" y="6230"/>
                  </a:cubicBezTo>
                  <a:lnTo>
                    <a:pt x="6190" y="5052"/>
                  </a:lnTo>
                  <a:cubicBezTo>
                    <a:pt x="6190" y="4963"/>
                    <a:pt x="6221" y="4887"/>
                    <a:pt x="6264" y="4816"/>
                  </a:cubicBezTo>
                  <a:cubicBezTo>
                    <a:pt x="6631" y="4773"/>
                    <a:pt x="6917" y="4463"/>
                    <a:pt x="6917" y="4084"/>
                  </a:cubicBezTo>
                  <a:cubicBezTo>
                    <a:pt x="6917" y="3868"/>
                    <a:pt x="6824" y="3676"/>
                    <a:pt x="6677" y="3541"/>
                  </a:cubicBezTo>
                  <a:lnTo>
                    <a:pt x="6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4028716" y="4646543"/>
              <a:ext cx="198925" cy="15490"/>
            </a:xfrm>
            <a:custGeom>
              <a:avLst/>
              <a:gdLst/>
              <a:ahLst/>
              <a:cxnLst/>
              <a:rect l="l" t="t" r="r" b="b"/>
              <a:pathLst>
                <a:path w="4893" h="381" extrusionOk="0">
                  <a:moveTo>
                    <a:pt x="4704" y="0"/>
                  </a:moveTo>
                  <a:cubicBezTo>
                    <a:pt x="4704" y="0"/>
                    <a:pt x="4703" y="0"/>
                    <a:pt x="4702" y="0"/>
                  </a:cubicBezTo>
                  <a:lnTo>
                    <a:pt x="191" y="0"/>
                  </a:lnTo>
                  <a:cubicBezTo>
                    <a:pt x="86" y="0"/>
                    <a:pt x="1" y="85"/>
                    <a:pt x="1" y="191"/>
                  </a:cubicBezTo>
                  <a:cubicBezTo>
                    <a:pt x="1" y="295"/>
                    <a:pt x="86" y="380"/>
                    <a:pt x="191" y="380"/>
                  </a:cubicBezTo>
                  <a:lnTo>
                    <a:pt x="4702" y="380"/>
                  </a:lnTo>
                  <a:cubicBezTo>
                    <a:pt x="4807" y="380"/>
                    <a:pt x="4893" y="295"/>
                    <a:pt x="4893" y="191"/>
                  </a:cubicBezTo>
                  <a:cubicBezTo>
                    <a:pt x="4893" y="85"/>
                    <a:pt x="4808" y="0"/>
                    <a:pt x="4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4028716" y="4677522"/>
              <a:ext cx="198925" cy="15530"/>
            </a:xfrm>
            <a:custGeom>
              <a:avLst/>
              <a:gdLst/>
              <a:ahLst/>
              <a:cxnLst/>
              <a:rect l="l" t="t" r="r" b="b"/>
              <a:pathLst>
                <a:path w="4893" h="382" extrusionOk="0">
                  <a:moveTo>
                    <a:pt x="191" y="0"/>
                  </a:moveTo>
                  <a:cubicBezTo>
                    <a:pt x="86" y="0"/>
                    <a:pt x="1" y="86"/>
                    <a:pt x="1" y="191"/>
                  </a:cubicBezTo>
                  <a:cubicBezTo>
                    <a:pt x="1" y="296"/>
                    <a:pt x="86" y="382"/>
                    <a:pt x="191" y="382"/>
                  </a:cubicBezTo>
                  <a:lnTo>
                    <a:pt x="4702" y="382"/>
                  </a:lnTo>
                  <a:cubicBezTo>
                    <a:pt x="4807" y="382"/>
                    <a:pt x="4893" y="296"/>
                    <a:pt x="4893" y="191"/>
                  </a:cubicBezTo>
                  <a:cubicBezTo>
                    <a:pt x="4893" y="86"/>
                    <a:pt x="4807" y="0"/>
                    <a:pt x="4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3929761" y="4781559"/>
              <a:ext cx="32687" cy="32687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1" y="0"/>
                    <a:pt x="1" y="181"/>
                    <a:pt x="1" y="402"/>
                  </a:cubicBezTo>
                  <a:cubicBezTo>
                    <a:pt x="1" y="624"/>
                    <a:pt x="179" y="803"/>
                    <a:pt x="402" y="803"/>
                  </a:cubicBezTo>
                  <a:cubicBezTo>
                    <a:pt x="623" y="803"/>
                    <a:pt x="804" y="624"/>
                    <a:pt x="804" y="402"/>
                  </a:cubicBezTo>
                  <a:cubicBezTo>
                    <a:pt x="804" y="181"/>
                    <a:pt x="623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3710509" y="4641421"/>
              <a:ext cx="238807" cy="63625"/>
            </a:xfrm>
            <a:custGeom>
              <a:avLst/>
              <a:gdLst/>
              <a:ahLst/>
              <a:cxnLst/>
              <a:rect l="l" t="t" r="r" b="b"/>
              <a:pathLst>
                <a:path w="5874" h="1565" extrusionOk="0">
                  <a:moveTo>
                    <a:pt x="782" y="1"/>
                  </a:moveTo>
                  <a:cubicBezTo>
                    <a:pt x="351" y="1"/>
                    <a:pt x="0" y="350"/>
                    <a:pt x="0" y="783"/>
                  </a:cubicBezTo>
                  <a:cubicBezTo>
                    <a:pt x="0" y="1215"/>
                    <a:pt x="351" y="1565"/>
                    <a:pt x="782" y="1565"/>
                  </a:cubicBezTo>
                  <a:lnTo>
                    <a:pt x="5093" y="1565"/>
                  </a:lnTo>
                  <a:cubicBezTo>
                    <a:pt x="5524" y="1565"/>
                    <a:pt x="5873" y="1215"/>
                    <a:pt x="5873" y="783"/>
                  </a:cubicBezTo>
                  <a:cubicBezTo>
                    <a:pt x="5873" y="350"/>
                    <a:pt x="5524" y="1"/>
                    <a:pt x="5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3703963" y="4730293"/>
              <a:ext cx="32687" cy="32646"/>
            </a:xfrm>
            <a:custGeom>
              <a:avLst/>
              <a:gdLst/>
              <a:ahLst/>
              <a:cxnLst/>
              <a:rect l="l" t="t" r="r" b="b"/>
              <a:pathLst>
                <a:path w="804" h="803" extrusionOk="0">
                  <a:moveTo>
                    <a:pt x="403" y="0"/>
                  </a:moveTo>
                  <a:cubicBezTo>
                    <a:pt x="181" y="0"/>
                    <a:pt x="1" y="179"/>
                    <a:pt x="1" y="401"/>
                  </a:cubicBezTo>
                  <a:cubicBezTo>
                    <a:pt x="1" y="622"/>
                    <a:pt x="181" y="803"/>
                    <a:pt x="403" y="803"/>
                  </a:cubicBezTo>
                  <a:cubicBezTo>
                    <a:pt x="624" y="803"/>
                    <a:pt x="804" y="622"/>
                    <a:pt x="804" y="401"/>
                  </a:cubicBezTo>
                  <a:cubicBezTo>
                    <a:pt x="804" y="179"/>
                    <a:pt x="624" y="0"/>
                    <a:pt x="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2876390" y="4619426"/>
              <a:ext cx="755736" cy="147578"/>
            </a:xfrm>
            <a:custGeom>
              <a:avLst/>
              <a:gdLst/>
              <a:ahLst/>
              <a:cxnLst/>
              <a:rect l="l" t="t" r="r" b="b"/>
              <a:pathLst>
                <a:path w="18589" h="3630" extrusionOk="0">
                  <a:moveTo>
                    <a:pt x="1" y="0"/>
                  </a:moveTo>
                  <a:lnTo>
                    <a:pt x="1" y="3108"/>
                  </a:lnTo>
                  <a:lnTo>
                    <a:pt x="3979" y="3108"/>
                  </a:lnTo>
                  <a:lnTo>
                    <a:pt x="3979" y="3236"/>
                  </a:lnTo>
                  <a:lnTo>
                    <a:pt x="4416" y="3236"/>
                  </a:lnTo>
                  <a:lnTo>
                    <a:pt x="4416" y="3108"/>
                  </a:lnTo>
                  <a:lnTo>
                    <a:pt x="4740" y="3108"/>
                  </a:lnTo>
                  <a:lnTo>
                    <a:pt x="4740" y="3236"/>
                  </a:lnTo>
                  <a:lnTo>
                    <a:pt x="5177" y="3236"/>
                  </a:lnTo>
                  <a:lnTo>
                    <a:pt x="5177" y="3108"/>
                  </a:lnTo>
                  <a:lnTo>
                    <a:pt x="5501" y="3108"/>
                  </a:lnTo>
                  <a:lnTo>
                    <a:pt x="5501" y="3236"/>
                  </a:lnTo>
                  <a:lnTo>
                    <a:pt x="5938" y="3236"/>
                  </a:lnTo>
                  <a:lnTo>
                    <a:pt x="5938" y="3108"/>
                  </a:lnTo>
                  <a:lnTo>
                    <a:pt x="6262" y="3108"/>
                  </a:lnTo>
                  <a:lnTo>
                    <a:pt x="6262" y="3236"/>
                  </a:lnTo>
                  <a:lnTo>
                    <a:pt x="6699" y="3236"/>
                  </a:lnTo>
                  <a:lnTo>
                    <a:pt x="6699" y="3108"/>
                  </a:lnTo>
                  <a:lnTo>
                    <a:pt x="7023" y="3108"/>
                  </a:lnTo>
                  <a:lnTo>
                    <a:pt x="7023" y="3236"/>
                  </a:lnTo>
                  <a:lnTo>
                    <a:pt x="7460" y="3236"/>
                  </a:lnTo>
                  <a:lnTo>
                    <a:pt x="7460" y="3108"/>
                  </a:lnTo>
                  <a:lnTo>
                    <a:pt x="7756" y="3108"/>
                  </a:lnTo>
                  <a:lnTo>
                    <a:pt x="7756" y="2834"/>
                  </a:lnTo>
                  <a:lnTo>
                    <a:pt x="8259" y="2834"/>
                  </a:lnTo>
                  <a:lnTo>
                    <a:pt x="8259" y="3286"/>
                  </a:lnTo>
                  <a:lnTo>
                    <a:pt x="8685" y="3286"/>
                  </a:lnTo>
                  <a:lnTo>
                    <a:pt x="8685" y="3488"/>
                  </a:lnTo>
                  <a:lnTo>
                    <a:pt x="8881" y="3488"/>
                  </a:lnTo>
                  <a:lnTo>
                    <a:pt x="8881" y="3629"/>
                  </a:lnTo>
                  <a:lnTo>
                    <a:pt x="9402" y="3629"/>
                  </a:lnTo>
                  <a:lnTo>
                    <a:pt x="9402" y="3488"/>
                  </a:lnTo>
                  <a:lnTo>
                    <a:pt x="9684" y="3488"/>
                  </a:lnTo>
                  <a:lnTo>
                    <a:pt x="9684" y="3629"/>
                  </a:lnTo>
                  <a:lnTo>
                    <a:pt x="10205" y="3629"/>
                  </a:lnTo>
                  <a:lnTo>
                    <a:pt x="10205" y="3488"/>
                  </a:lnTo>
                  <a:lnTo>
                    <a:pt x="10488" y="3488"/>
                  </a:lnTo>
                  <a:lnTo>
                    <a:pt x="10488" y="3629"/>
                  </a:lnTo>
                  <a:lnTo>
                    <a:pt x="11007" y="3629"/>
                  </a:lnTo>
                  <a:lnTo>
                    <a:pt x="11007" y="3488"/>
                  </a:lnTo>
                  <a:lnTo>
                    <a:pt x="11290" y="3488"/>
                  </a:lnTo>
                  <a:lnTo>
                    <a:pt x="11290" y="3629"/>
                  </a:lnTo>
                  <a:lnTo>
                    <a:pt x="11811" y="3629"/>
                  </a:lnTo>
                  <a:lnTo>
                    <a:pt x="11811" y="3488"/>
                  </a:lnTo>
                  <a:lnTo>
                    <a:pt x="12095" y="3488"/>
                  </a:lnTo>
                  <a:lnTo>
                    <a:pt x="12095" y="3629"/>
                  </a:lnTo>
                  <a:lnTo>
                    <a:pt x="12614" y="3629"/>
                  </a:lnTo>
                  <a:lnTo>
                    <a:pt x="12614" y="3488"/>
                  </a:lnTo>
                  <a:lnTo>
                    <a:pt x="12897" y="3488"/>
                  </a:lnTo>
                  <a:lnTo>
                    <a:pt x="12897" y="3629"/>
                  </a:lnTo>
                  <a:lnTo>
                    <a:pt x="13416" y="3629"/>
                  </a:lnTo>
                  <a:lnTo>
                    <a:pt x="13416" y="3488"/>
                  </a:lnTo>
                  <a:lnTo>
                    <a:pt x="13700" y="3488"/>
                  </a:lnTo>
                  <a:lnTo>
                    <a:pt x="13700" y="3629"/>
                  </a:lnTo>
                  <a:lnTo>
                    <a:pt x="14220" y="3629"/>
                  </a:lnTo>
                  <a:lnTo>
                    <a:pt x="14220" y="3488"/>
                  </a:lnTo>
                  <a:lnTo>
                    <a:pt x="14504" y="3488"/>
                  </a:lnTo>
                  <a:lnTo>
                    <a:pt x="14504" y="3629"/>
                  </a:lnTo>
                  <a:lnTo>
                    <a:pt x="15023" y="3629"/>
                  </a:lnTo>
                  <a:lnTo>
                    <a:pt x="15023" y="3488"/>
                  </a:lnTo>
                  <a:lnTo>
                    <a:pt x="15306" y="3488"/>
                  </a:lnTo>
                  <a:lnTo>
                    <a:pt x="15306" y="3629"/>
                  </a:lnTo>
                  <a:lnTo>
                    <a:pt x="15825" y="3629"/>
                  </a:lnTo>
                  <a:lnTo>
                    <a:pt x="15825" y="3488"/>
                  </a:lnTo>
                  <a:lnTo>
                    <a:pt x="16109" y="3488"/>
                  </a:lnTo>
                  <a:lnTo>
                    <a:pt x="16109" y="3629"/>
                  </a:lnTo>
                  <a:lnTo>
                    <a:pt x="16629" y="3629"/>
                  </a:lnTo>
                  <a:lnTo>
                    <a:pt x="16629" y="3488"/>
                  </a:lnTo>
                  <a:lnTo>
                    <a:pt x="16913" y="3488"/>
                  </a:lnTo>
                  <a:lnTo>
                    <a:pt x="16913" y="3629"/>
                  </a:lnTo>
                  <a:lnTo>
                    <a:pt x="17431" y="3629"/>
                  </a:lnTo>
                  <a:lnTo>
                    <a:pt x="17431" y="3488"/>
                  </a:lnTo>
                  <a:lnTo>
                    <a:pt x="18093" y="3488"/>
                  </a:lnTo>
                  <a:lnTo>
                    <a:pt x="18093" y="3286"/>
                  </a:lnTo>
                  <a:lnTo>
                    <a:pt x="18588" y="3286"/>
                  </a:lnTo>
                  <a:lnTo>
                    <a:pt x="185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3580616" y="4645812"/>
              <a:ext cx="27036" cy="64885"/>
            </a:xfrm>
            <a:custGeom>
              <a:avLst/>
              <a:gdLst/>
              <a:ahLst/>
              <a:cxnLst/>
              <a:rect l="l" t="t" r="r" b="b"/>
              <a:pathLst>
                <a:path w="665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664" y="159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3537440" y="4645812"/>
              <a:ext cx="26995" cy="64885"/>
            </a:xfrm>
            <a:custGeom>
              <a:avLst/>
              <a:gdLst/>
              <a:ahLst/>
              <a:cxnLst/>
              <a:rect l="l" t="t" r="r" b="b"/>
              <a:pathLst>
                <a:path w="664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664" y="159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3494224" y="4645812"/>
              <a:ext cx="27036" cy="64885"/>
            </a:xfrm>
            <a:custGeom>
              <a:avLst/>
              <a:gdLst/>
              <a:ahLst/>
              <a:cxnLst/>
              <a:rect l="l" t="t" r="r" b="b"/>
              <a:pathLst>
                <a:path w="665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664" y="159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3451049" y="4645812"/>
              <a:ext cx="26995" cy="64885"/>
            </a:xfrm>
            <a:custGeom>
              <a:avLst/>
              <a:gdLst/>
              <a:ahLst/>
              <a:cxnLst/>
              <a:rect l="l" t="t" r="r" b="b"/>
              <a:pathLst>
                <a:path w="664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664" y="159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3407751" y="4645812"/>
              <a:ext cx="27036" cy="64885"/>
            </a:xfrm>
            <a:custGeom>
              <a:avLst/>
              <a:gdLst/>
              <a:ahLst/>
              <a:cxnLst/>
              <a:rect l="l" t="t" r="r" b="b"/>
              <a:pathLst>
                <a:path w="665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664" y="159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3364535" y="4645812"/>
              <a:ext cx="27036" cy="64885"/>
            </a:xfrm>
            <a:custGeom>
              <a:avLst/>
              <a:gdLst/>
              <a:ahLst/>
              <a:cxnLst/>
              <a:rect l="l" t="t" r="r" b="b"/>
              <a:pathLst>
                <a:path w="665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665" y="159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3321359" y="4645812"/>
              <a:ext cx="27036" cy="64885"/>
            </a:xfrm>
            <a:custGeom>
              <a:avLst/>
              <a:gdLst/>
              <a:ahLst/>
              <a:cxnLst/>
              <a:rect l="l" t="t" r="r" b="b"/>
              <a:pathLst>
                <a:path w="665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664" y="159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278062" y="4645812"/>
              <a:ext cx="27036" cy="64885"/>
            </a:xfrm>
            <a:custGeom>
              <a:avLst/>
              <a:gdLst/>
              <a:ahLst/>
              <a:cxnLst/>
              <a:rect l="l" t="t" r="r" b="b"/>
              <a:pathLst>
                <a:path w="665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665" y="159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3234886" y="4645812"/>
              <a:ext cx="26995" cy="64885"/>
            </a:xfrm>
            <a:custGeom>
              <a:avLst/>
              <a:gdLst/>
              <a:ahLst/>
              <a:cxnLst/>
              <a:rect l="l" t="t" r="r" b="b"/>
              <a:pathLst>
                <a:path w="664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664" y="159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2894400" y="4637518"/>
              <a:ext cx="8660" cy="57608"/>
            </a:xfrm>
            <a:custGeom>
              <a:avLst/>
              <a:gdLst/>
              <a:ahLst/>
              <a:cxnLst/>
              <a:rect l="l" t="t" r="r" b="b"/>
              <a:pathLst>
                <a:path w="213" h="1417" extrusionOk="0">
                  <a:moveTo>
                    <a:pt x="0" y="1"/>
                  </a:moveTo>
                  <a:lnTo>
                    <a:pt x="0" y="1416"/>
                  </a:lnTo>
                  <a:lnTo>
                    <a:pt x="212" y="141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2919728" y="4637518"/>
              <a:ext cx="8660" cy="57608"/>
            </a:xfrm>
            <a:custGeom>
              <a:avLst/>
              <a:gdLst/>
              <a:ahLst/>
              <a:cxnLst/>
              <a:rect l="l" t="t" r="r" b="b"/>
              <a:pathLst>
                <a:path w="213" h="1417" extrusionOk="0">
                  <a:moveTo>
                    <a:pt x="1" y="1"/>
                  </a:moveTo>
                  <a:lnTo>
                    <a:pt x="1" y="1416"/>
                  </a:lnTo>
                  <a:lnTo>
                    <a:pt x="213" y="141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2908304" y="4707323"/>
              <a:ext cx="44558" cy="22848"/>
            </a:xfrm>
            <a:custGeom>
              <a:avLst/>
              <a:gdLst/>
              <a:ahLst/>
              <a:cxnLst/>
              <a:rect l="l" t="t" r="r" b="b"/>
              <a:pathLst>
                <a:path w="1096" h="562" extrusionOk="0">
                  <a:moveTo>
                    <a:pt x="548" y="1"/>
                  </a:moveTo>
                  <a:cubicBezTo>
                    <a:pt x="245" y="1"/>
                    <a:pt x="1" y="127"/>
                    <a:pt x="1" y="281"/>
                  </a:cubicBezTo>
                  <a:cubicBezTo>
                    <a:pt x="1" y="437"/>
                    <a:pt x="245" y="562"/>
                    <a:pt x="548" y="562"/>
                  </a:cubicBezTo>
                  <a:cubicBezTo>
                    <a:pt x="851" y="562"/>
                    <a:pt x="1096" y="437"/>
                    <a:pt x="1096" y="281"/>
                  </a:cubicBezTo>
                  <a:cubicBezTo>
                    <a:pt x="1096" y="126"/>
                    <a:pt x="85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2944975" y="4637518"/>
              <a:ext cx="8700" cy="57608"/>
            </a:xfrm>
            <a:custGeom>
              <a:avLst/>
              <a:gdLst/>
              <a:ahLst/>
              <a:cxnLst/>
              <a:rect l="l" t="t" r="r" b="b"/>
              <a:pathLst>
                <a:path w="214" h="1417" extrusionOk="0">
                  <a:moveTo>
                    <a:pt x="1" y="1"/>
                  </a:moveTo>
                  <a:lnTo>
                    <a:pt x="1" y="1416"/>
                  </a:lnTo>
                  <a:lnTo>
                    <a:pt x="213" y="141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2970303" y="4637518"/>
              <a:ext cx="8660" cy="57608"/>
            </a:xfrm>
            <a:custGeom>
              <a:avLst/>
              <a:gdLst/>
              <a:ahLst/>
              <a:cxnLst/>
              <a:rect l="l" t="t" r="r" b="b"/>
              <a:pathLst>
                <a:path w="213" h="1417" extrusionOk="0">
                  <a:moveTo>
                    <a:pt x="0" y="1"/>
                  </a:moveTo>
                  <a:lnTo>
                    <a:pt x="0" y="1416"/>
                  </a:lnTo>
                  <a:lnTo>
                    <a:pt x="213" y="141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2958839" y="4707323"/>
              <a:ext cx="44558" cy="22848"/>
            </a:xfrm>
            <a:custGeom>
              <a:avLst/>
              <a:gdLst/>
              <a:ahLst/>
              <a:cxnLst/>
              <a:rect l="l" t="t" r="r" b="b"/>
              <a:pathLst>
                <a:path w="1096" h="562" extrusionOk="0">
                  <a:moveTo>
                    <a:pt x="548" y="1"/>
                  </a:moveTo>
                  <a:cubicBezTo>
                    <a:pt x="245" y="1"/>
                    <a:pt x="1" y="126"/>
                    <a:pt x="1" y="281"/>
                  </a:cubicBezTo>
                  <a:cubicBezTo>
                    <a:pt x="1" y="437"/>
                    <a:pt x="245" y="562"/>
                    <a:pt x="548" y="562"/>
                  </a:cubicBezTo>
                  <a:cubicBezTo>
                    <a:pt x="851" y="562"/>
                    <a:pt x="1095" y="437"/>
                    <a:pt x="1095" y="281"/>
                  </a:cubicBezTo>
                  <a:cubicBezTo>
                    <a:pt x="1095" y="126"/>
                    <a:pt x="85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2995591" y="4637518"/>
              <a:ext cx="8700" cy="57608"/>
            </a:xfrm>
            <a:custGeom>
              <a:avLst/>
              <a:gdLst/>
              <a:ahLst/>
              <a:cxnLst/>
              <a:rect l="l" t="t" r="r" b="b"/>
              <a:pathLst>
                <a:path w="214" h="1417" extrusionOk="0">
                  <a:moveTo>
                    <a:pt x="1" y="1"/>
                  </a:moveTo>
                  <a:lnTo>
                    <a:pt x="1" y="1416"/>
                  </a:lnTo>
                  <a:lnTo>
                    <a:pt x="213" y="141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3020878" y="4637518"/>
              <a:ext cx="8660" cy="57608"/>
            </a:xfrm>
            <a:custGeom>
              <a:avLst/>
              <a:gdLst/>
              <a:ahLst/>
              <a:cxnLst/>
              <a:rect l="l" t="t" r="r" b="b"/>
              <a:pathLst>
                <a:path w="213" h="1417" extrusionOk="0">
                  <a:moveTo>
                    <a:pt x="0" y="1"/>
                  </a:moveTo>
                  <a:lnTo>
                    <a:pt x="0" y="1416"/>
                  </a:lnTo>
                  <a:lnTo>
                    <a:pt x="212" y="141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3046165" y="4637518"/>
              <a:ext cx="8660" cy="57608"/>
            </a:xfrm>
            <a:custGeom>
              <a:avLst/>
              <a:gdLst/>
              <a:ahLst/>
              <a:cxnLst/>
              <a:rect l="l" t="t" r="r" b="b"/>
              <a:pathLst>
                <a:path w="213" h="1417" extrusionOk="0">
                  <a:moveTo>
                    <a:pt x="1" y="1"/>
                  </a:moveTo>
                  <a:lnTo>
                    <a:pt x="1" y="1416"/>
                  </a:lnTo>
                  <a:lnTo>
                    <a:pt x="213" y="141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3018967" y="4707323"/>
              <a:ext cx="44599" cy="22848"/>
            </a:xfrm>
            <a:custGeom>
              <a:avLst/>
              <a:gdLst/>
              <a:ahLst/>
              <a:cxnLst/>
              <a:rect l="l" t="t" r="r" b="b"/>
              <a:pathLst>
                <a:path w="1097" h="562" extrusionOk="0">
                  <a:moveTo>
                    <a:pt x="548" y="1"/>
                  </a:moveTo>
                  <a:cubicBezTo>
                    <a:pt x="245" y="1"/>
                    <a:pt x="1" y="126"/>
                    <a:pt x="1" y="281"/>
                  </a:cubicBezTo>
                  <a:cubicBezTo>
                    <a:pt x="1" y="437"/>
                    <a:pt x="245" y="562"/>
                    <a:pt x="548" y="562"/>
                  </a:cubicBezTo>
                  <a:cubicBezTo>
                    <a:pt x="852" y="562"/>
                    <a:pt x="1096" y="437"/>
                    <a:pt x="1096" y="281"/>
                  </a:cubicBezTo>
                  <a:cubicBezTo>
                    <a:pt x="1096" y="127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3071534" y="4637518"/>
              <a:ext cx="8660" cy="57608"/>
            </a:xfrm>
            <a:custGeom>
              <a:avLst/>
              <a:gdLst/>
              <a:ahLst/>
              <a:cxnLst/>
              <a:rect l="l" t="t" r="r" b="b"/>
              <a:pathLst>
                <a:path w="213" h="1417" extrusionOk="0">
                  <a:moveTo>
                    <a:pt x="0" y="1"/>
                  </a:moveTo>
                  <a:lnTo>
                    <a:pt x="0" y="1416"/>
                  </a:lnTo>
                  <a:lnTo>
                    <a:pt x="212" y="141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3096781" y="4637518"/>
              <a:ext cx="8660" cy="57608"/>
            </a:xfrm>
            <a:custGeom>
              <a:avLst/>
              <a:gdLst/>
              <a:ahLst/>
              <a:cxnLst/>
              <a:rect l="l" t="t" r="r" b="b"/>
              <a:pathLst>
                <a:path w="213" h="1417" extrusionOk="0">
                  <a:moveTo>
                    <a:pt x="0" y="1"/>
                  </a:moveTo>
                  <a:lnTo>
                    <a:pt x="0" y="1416"/>
                  </a:lnTo>
                  <a:lnTo>
                    <a:pt x="213" y="141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3069501" y="4707323"/>
              <a:ext cx="44558" cy="22848"/>
            </a:xfrm>
            <a:custGeom>
              <a:avLst/>
              <a:gdLst/>
              <a:ahLst/>
              <a:cxnLst/>
              <a:rect l="l" t="t" r="r" b="b"/>
              <a:pathLst>
                <a:path w="1096" h="562" extrusionOk="0">
                  <a:moveTo>
                    <a:pt x="548" y="1"/>
                  </a:moveTo>
                  <a:cubicBezTo>
                    <a:pt x="245" y="1"/>
                    <a:pt x="0" y="126"/>
                    <a:pt x="0" y="281"/>
                  </a:cubicBezTo>
                  <a:cubicBezTo>
                    <a:pt x="0" y="437"/>
                    <a:pt x="246" y="562"/>
                    <a:pt x="548" y="562"/>
                  </a:cubicBezTo>
                  <a:cubicBezTo>
                    <a:pt x="852" y="562"/>
                    <a:pt x="1096" y="437"/>
                    <a:pt x="1096" y="281"/>
                  </a:cubicBezTo>
                  <a:cubicBezTo>
                    <a:pt x="1096" y="127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3122068" y="4637518"/>
              <a:ext cx="8700" cy="57608"/>
            </a:xfrm>
            <a:custGeom>
              <a:avLst/>
              <a:gdLst/>
              <a:ahLst/>
              <a:cxnLst/>
              <a:rect l="l" t="t" r="r" b="b"/>
              <a:pathLst>
                <a:path w="214" h="1417" extrusionOk="0">
                  <a:moveTo>
                    <a:pt x="1" y="1"/>
                  </a:moveTo>
                  <a:lnTo>
                    <a:pt x="1" y="1416"/>
                  </a:lnTo>
                  <a:lnTo>
                    <a:pt x="213" y="141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3132720" y="4707323"/>
              <a:ext cx="44558" cy="22848"/>
            </a:xfrm>
            <a:custGeom>
              <a:avLst/>
              <a:gdLst/>
              <a:ahLst/>
              <a:cxnLst/>
              <a:rect l="l" t="t" r="r" b="b"/>
              <a:pathLst>
                <a:path w="1096" h="562" extrusionOk="0">
                  <a:moveTo>
                    <a:pt x="548" y="1"/>
                  </a:moveTo>
                  <a:cubicBezTo>
                    <a:pt x="245" y="1"/>
                    <a:pt x="1" y="127"/>
                    <a:pt x="1" y="281"/>
                  </a:cubicBezTo>
                  <a:cubicBezTo>
                    <a:pt x="1" y="437"/>
                    <a:pt x="245" y="562"/>
                    <a:pt x="548" y="562"/>
                  </a:cubicBezTo>
                  <a:cubicBezTo>
                    <a:pt x="851" y="562"/>
                    <a:pt x="1095" y="437"/>
                    <a:pt x="1095" y="281"/>
                  </a:cubicBezTo>
                  <a:cubicBezTo>
                    <a:pt x="1095" y="126"/>
                    <a:pt x="85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147396" y="4637518"/>
              <a:ext cx="8660" cy="57608"/>
            </a:xfrm>
            <a:custGeom>
              <a:avLst/>
              <a:gdLst/>
              <a:ahLst/>
              <a:cxnLst/>
              <a:rect l="l" t="t" r="r" b="b"/>
              <a:pathLst>
                <a:path w="213" h="1417" extrusionOk="0">
                  <a:moveTo>
                    <a:pt x="0" y="1"/>
                  </a:moveTo>
                  <a:lnTo>
                    <a:pt x="0" y="1416"/>
                  </a:lnTo>
                  <a:lnTo>
                    <a:pt x="212" y="141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3172643" y="4637518"/>
              <a:ext cx="8660" cy="57608"/>
            </a:xfrm>
            <a:custGeom>
              <a:avLst/>
              <a:gdLst/>
              <a:ahLst/>
              <a:cxnLst/>
              <a:rect l="l" t="t" r="r" b="b"/>
              <a:pathLst>
                <a:path w="213" h="1417" extrusionOk="0">
                  <a:moveTo>
                    <a:pt x="1" y="1"/>
                  </a:moveTo>
                  <a:lnTo>
                    <a:pt x="1" y="1416"/>
                  </a:lnTo>
                  <a:lnTo>
                    <a:pt x="213" y="141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3719656" y="4647235"/>
              <a:ext cx="219944" cy="51957"/>
            </a:xfrm>
            <a:custGeom>
              <a:avLst/>
              <a:gdLst/>
              <a:ahLst/>
              <a:cxnLst/>
              <a:rect l="l" t="t" r="r" b="b"/>
              <a:pathLst>
                <a:path w="5410" h="1278" extrusionOk="0">
                  <a:moveTo>
                    <a:pt x="638" y="1"/>
                  </a:moveTo>
                  <a:cubicBezTo>
                    <a:pt x="286" y="1"/>
                    <a:pt x="0" y="288"/>
                    <a:pt x="0" y="639"/>
                  </a:cubicBezTo>
                  <a:cubicBezTo>
                    <a:pt x="0" y="991"/>
                    <a:pt x="286" y="1278"/>
                    <a:pt x="638" y="1278"/>
                  </a:cubicBezTo>
                  <a:lnTo>
                    <a:pt x="4771" y="1278"/>
                  </a:lnTo>
                  <a:cubicBezTo>
                    <a:pt x="5123" y="1278"/>
                    <a:pt x="5409" y="992"/>
                    <a:pt x="5409" y="639"/>
                  </a:cubicBezTo>
                  <a:cubicBezTo>
                    <a:pt x="5409" y="288"/>
                    <a:pt x="5123" y="1"/>
                    <a:pt x="4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2309944" y="4628858"/>
              <a:ext cx="408420" cy="94442"/>
            </a:xfrm>
            <a:custGeom>
              <a:avLst/>
              <a:gdLst/>
              <a:ahLst/>
              <a:cxnLst/>
              <a:rect l="l" t="t" r="r" b="b"/>
              <a:pathLst>
                <a:path w="10046" h="2323" extrusionOk="0">
                  <a:moveTo>
                    <a:pt x="475" y="0"/>
                  </a:moveTo>
                  <a:cubicBezTo>
                    <a:pt x="213" y="0"/>
                    <a:pt x="1" y="213"/>
                    <a:pt x="1" y="474"/>
                  </a:cubicBezTo>
                  <a:lnTo>
                    <a:pt x="1" y="1849"/>
                  </a:lnTo>
                  <a:cubicBezTo>
                    <a:pt x="1" y="2110"/>
                    <a:pt x="213" y="2322"/>
                    <a:pt x="475" y="2322"/>
                  </a:cubicBezTo>
                  <a:lnTo>
                    <a:pt x="10045" y="2322"/>
                  </a:lnTo>
                  <a:lnTo>
                    <a:pt x="100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4537675" y="4649227"/>
              <a:ext cx="541443" cy="339103"/>
            </a:xfrm>
            <a:custGeom>
              <a:avLst/>
              <a:gdLst/>
              <a:ahLst/>
              <a:cxnLst/>
              <a:rect l="l" t="t" r="r" b="b"/>
              <a:pathLst>
                <a:path w="13318" h="8341" extrusionOk="0">
                  <a:moveTo>
                    <a:pt x="0" y="1"/>
                  </a:moveTo>
                  <a:lnTo>
                    <a:pt x="0" y="2348"/>
                  </a:lnTo>
                  <a:lnTo>
                    <a:pt x="1638" y="2434"/>
                  </a:lnTo>
                  <a:cubicBezTo>
                    <a:pt x="1899" y="2447"/>
                    <a:pt x="2178" y="2659"/>
                    <a:pt x="2261" y="2907"/>
                  </a:cubicBezTo>
                  <a:lnTo>
                    <a:pt x="2617" y="3977"/>
                  </a:lnTo>
                  <a:cubicBezTo>
                    <a:pt x="2700" y="4226"/>
                    <a:pt x="2977" y="4428"/>
                    <a:pt x="3239" y="4430"/>
                  </a:cubicBezTo>
                  <a:lnTo>
                    <a:pt x="5744" y="4451"/>
                  </a:lnTo>
                  <a:cubicBezTo>
                    <a:pt x="6005" y="4454"/>
                    <a:pt x="6373" y="4597"/>
                    <a:pt x="6568" y="4772"/>
                  </a:cubicBezTo>
                  <a:lnTo>
                    <a:pt x="10000" y="7872"/>
                  </a:lnTo>
                  <a:cubicBezTo>
                    <a:pt x="10194" y="8047"/>
                    <a:pt x="10557" y="8241"/>
                    <a:pt x="10816" y="8275"/>
                  </a:cubicBezTo>
                  <a:cubicBezTo>
                    <a:pt x="11090" y="8311"/>
                    <a:pt x="11439" y="8341"/>
                    <a:pt x="11788" y="8341"/>
                  </a:cubicBezTo>
                  <a:cubicBezTo>
                    <a:pt x="12550" y="8341"/>
                    <a:pt x="13315" y="8201"/>
                    <a:pt x="13315" y="7687"/>
                  </a:cubicBezTo>
                  <a:lnTo>
                    <a:pt x="13315" y="474"/>
                  </a:lnTo>
                  <a:cubicBezTo>
                    <a:pt x="13317" y="213"/>
                    <a:pt x="13105" y="1"/>
                    <a:pt x="12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4664356" y="4670327"/>
              <a:ext cx="404599" cy="16262"/>
            </a:xfrm>
            <a:custGeom>
              <a:avLst/>
              <a:gdLst/>
              <a:ahLst/>
              <a:cxnLst/>
              <a:rect l="l" t="t" r="r" b="b"/>
              <a:pathLst>
                <a:path w="9952" h="400" extrusionOk="0">
                  <a:moveTo>
                    <a:pt x="200" y="0"/>
                  </a:moveTo>
                  <a:cubicBezTo>
                    <a:pt x="90" y="0"/>
                    <a:pt x="0" y="89"/>
                    <a:pt x="0" y="199"/>
                  </a:cubicBezTo>
                  <a:cubicBezTo>
                    <a:pt x="0" y="310"/>
                    <a:pt x="90" y="399"/>
                    <a:pt x="200" y="399"/>
                  </a:cubicBezTo>
                  <a:lnTo>
                    <a:pt x="9753" y="399"/>
                  </a:lnTo>
                  <a:cubicBezTo>
                    <a:pt x="9862" y="399"/>
                    <a:pt x="9951" y="310"/>
                    <a:pt x="9951" y="199"/>
                  </a:cubicBezTo>
                  <a:cubicBezTo>
                    <a:pt x="9951" y="89"/>
                    <a:pt x="9862" y="0"/>
                    <a:pt x="9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4928655" y="4775826"/>
              <a:ext cx="141479" cy="19758"/>
            </a:xfrm>
            <a:custGeom>
              <a:avLst/>
              <a:gdLst/>
              <a:ahLst/>
              <a:cxnLst/>
              <a:rect l="l" t="t" r="r" b="b"/>
              <a:pathLst>
                <a:path w="3480" h="486" extrusionOk="0">
                  <a:moveTo>
                    <a:pt x="243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7"/>
                    <a:pt x="110" y="485"/>
                    <a:pt x="243" y="485"/>
                  </a:cubicBezTo>
                  <a:lnTo>
                    <a:pt x="3237" y="485"/>
                  </a:lnTo>
                  <a:cubicBezTo>
                    <a:pt x="3371" y="485"/>
                    <a:pt x="3479" y="375"/>
                    <a:pt x="3479" y="243"/>
                  </a:cubicBezTo>
                  <a:cubicBezTo>
                    <a:pt x="3479" y="108"/>
                    <a:pt x="3371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4969797" y="4829125"/>
              <a:ext cx="100337" cy="19758"/>
            </a:xfrm>
            <a:custGeom>
              <a:avLst/>
              <a:gdLst/>
              <a:ahLst/>
              <a:cxnLst/>
              <a:rect l="l" t="t" r="r" b="b"/>
              <a:pathLst>
                <a:path w="2468" h="486" extrusionOk="0">
                  <a:moveTo>
                    <a:pt x="243" y="1"/>
                  </a:moveTo>
                  <a:cubicBezTo>
                    <a:pt x="109" y="1"/>
                    <a:pt x="1" y="109"/>
                    <a:pt x="1" y="243"/>
                  </a:cubicBezTo>
                  <a:cubicBezTo>
                    <a:pt x="1" y="377"/>
                    <a:pt x="109" y="485"/>
                    <a:pt x="243" y="485"/>
                  </a:cubicBezTo>
                  <a:lnTo>
                    <a:pt x="2225" y="485"/>
                  </a:lnTo>
                  <a:cubicBezTo>
                    <a:pt x="2359" y="485"/>
                    <a:pt x="2467" y="377"/>
                    <a:pt x="2467" y="243"/>
                  </a:cubicBezTo>
                  <a:cubicBezTo>
                    <a:pt x="2467" y="109"/>
                    <a:pt x="2359" y="1"/>
                    <a:pt x="2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5008054" y="4875512"/>
              <a:ext cx="62080" cy="19718"/>
            </a:xfrm>
            <a:custGeom>
              <a:avLst/>
              <a:gdLst/>
              <a:ahLst/>
              <a:cxnLst/>
              <a:rect l="l" t="t" r="r" b="b"/>
              <a:pathLst>
                <a:path w="1527" h="485" extrusionOk="0">
                  <a:moveTo>
                    <a:pt x="243" y="1"/>
                  </a:moveTo>
                  <a:cubicBezTo>
                    <a:pt x="110" y="1"/>
                    <a:pt x="1" y="110"/>
                    <a:pt x="1" y="242"/>
                  </a:cubicBezTo>
                  <a:cubicBezTo>
                    <a:pt x="1" y="376"/>
                    <a:pt x="110" y="485"/>
                    <a:pt x="243" y="485"/>
                  </a:cubicBezTo>
                  <a:lnTo>
                    <a:pt x="1284" y="485"/>
                  </a:lnTo>
                  <a:cubicBezTo>
                    <a:pt x="1418" y="485"/>
                    <a:pt x="1526" y="376"/>
                    <a:pt x="1526" y="242"/>
                  </a:cubicBezTo>
                  <a:cubicBezTo>
                    <a:pt x="1526" y="110"/>
                    <a:pt x="1418" y="1"/>
                    <a:pt x="1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4262888" y="4405175"/>
              <a:ext cx="57811" cy="114444"/>
            </a:xfrm>
            <a:custGeom>
              <a:avLst/>
              <a:gdLst/>
              <a:ahLst/>
              <a:cxnLst/>
              <a:rect l="l" t="t" r="r" b="b"/>
              <a:pathLst>
                <a:path w="1422" h="2815" extrusionOk="0">
                  <a:moveTo>
                    <a:pt x="1" y="0"/>
                  </a:moveTo>
                  <a:lnTo>
                    <a:pt x="1" y="2815"/>
                  </a:lnTo>
                  <a:lnTo>
                    <a:pt x="1422" y="2815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 descr="Изображение выглядит как снимок экрана, текст, диаграмма, Прямоугольник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4AD2721-580B-1504-8D7E-9D7B96DD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95" y="428156"/>
            <a:ext cx="7622941" cy="42904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Механики</a:t>
            </a:r>
            <a:endParaRPr err="1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991941772"/>
              </p:ext>
            </p:extLst>
          </p:nvPr>
        </p:nvGraphicFramePr>
        <p:xfrm>
          <a:off x="331363" y="1399203"/>
          <a:ext cx="2644919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 descr="Изображение выглядит как текст, снимок экрана, число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D0A71F5-71BD-5CD9-14B0-3A5A69551C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520" y="1340855"/>
            <a:ext cx="2329043" cy="1523880"/>
          </a:xfrm>
          <a:prstGeom prst="rect">
            <a:avLst/>
          </a:prstGeom>
          <a:effectLst>
            <a:softEdge rad="38100"/>
          </a:effectLst>
        </p:spPr>
      </p:pic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834289175"/>
              </p:ext>
            </p:extLst>
          </p:nvPr>
        </p:nvGraphicFramePr>
        <p:xfrm>
          <a:off x="3328897" y="1399203"/>
          <a:ext cx="2157503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4" name="Рисунок 3" descr="Изображение выглядит как круг, искусство, снимок экрана, Цвет электрик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B470980-5AC7-2D55-4038-75DC4F2868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42989" y="1340855"/>
            <a:ext cx="1787806" cy="3154222"/>
          </a:xfrm>
          <a:prstGeom prst="rect">
            <a:avLst/>
          </a:prstGeom>
          <a:effectLst>
            <a:softEdge rad="38100"/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</p:spPr>
      </p:pic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81044854"/>
              </p:ext>
            </p:extLst>
          </p:nvPr>
        </p:nvGraphicFramePr>
        <p:xfrm>
          <a:off x="5735293" y="1399204"/>
          <a:ext cx="2743200" cy="58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" name="Рисунок 6" descr="Изображение выглядит как снимок экрана, фиолетовый, мультфильм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C62F1D82-D66E-37D1-6CFA-C3917B8EA71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99221" y="1340855"/>
            <a:ext cx="2794683" cy="2087181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>
          <a:extLst>
            <a:ext uri="{FF2B5EF4-FFF2-40B4-BE49-F238E27FC236}">
              <a16:creationId xmlns:a16="http://schemas.microsoft.com/office/drawing/2014/main" id="{8742437A-68FB-AEB6-FC53-F1B250B4A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>
            <a:extLst>
              <a:ext uri="{FF2B5EF4-FFF2-40B4-BE49-F238E27FC236}">
                <a16:creationId xmlns:a16="http://schemas.microsoft.com/office/drawing/2014/main" id="{6F4001AC-0113-3570-D8ED-0ACFF7F72A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424" y="3152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Механики</a:t>
            </a:r>
            <a:endParaRPr err="1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727110040"/>
              </p:ext>
            </p:extLst>
          </p:nvPr>
        </p:nvGraphicFramePr>
        <p:xfrm>
          <a:off x="331363" y="1399203"/>
          <a:ext cx="2572134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71909812"/>
              </p:ext>
            </p:extLst>
          </p:nvPr>
        </p:nvGraphicFramePr>
        <p:xfrm>
          <a:off x="3203330" y="1399203"/>
          <a:ext cx="2347364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Рисунок 7" descr="Изображение выглядит как снимок экрана, Графика, Красочность, фиолетовый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5B1F360C-17FB-340B-535C-98CF25E11E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747" y="1359663"/>
            <a:ext cx="2222943" cy="1823737"/>
          </a:xfrm>
          <a:prstGeom prst="rect">
            <a:avLst/>
          </a:prstGeom>
          <a:effectLst>
            <a:softEdge rad="38100"/>
          </a:effectLst>
        </p:spPr>
      </p:pic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768000945"/>
              </p:ext>
            </p:extLst>
          </p:nvPr>
        </p:nvGraphicFramePr>
        <p:xfrm>
          <a:off x="5945083" y="1399202"/>
          <a:ext cx="2534548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9" name="Рисунок 8" descr="Изображение выглядит как снимок экрана, мультфильм, фиолетовый, Красочност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7665F53-A14F-8275-51A8-3E6A32F0ED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71996" y="1360628"/>
            <a:ext cx="2126125" cy="1822772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1" name="Рисунок 10" descr="Изображение выглядит как снимок экрана, фиолетовый, Красочность, искусство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D829714-42C3-02D1-3674-BDA0DD58BF0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7874" y="1359663"/>
            <a:ext cx="1917901" cy="2422244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3805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4"/>
          <p:cNvSpPr txBox="1">
            <a:spLocks noGrp="1"/>
          </p:cNvSpPr>
          <p:nvPr>
            <p:ph type="title"/>
          </p:nvPr>
        </p:nvSpPr>
        <p:spPr>
          <a:xfrm>
            <a:off x="1023150" y="1079400"/>
            <a:ext cx="505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Что</a:t>
            </a:r>
            <a:r>
              <a:rPr lang="en"/>
              <a:t> использовалось?</a:t>
            </a:r>
            <a:endParaRPr/>
          </a:p>
        </p:txBody>
      </p:sp>
      <p:graphicFrame>
        <p:nvGraphicFramePr>
          <p:cNvPr id="2" name="Схема 1"/>
          <p:cNvGraphicFramePr/>
          <p:nvPr/>
        </p:nvGraphicFramePr>
        <p:xfrm>
          <a:off x="1026600" y="1880700"/>
          <a:ext cx="5056200" cy="220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28" name="Google Shape;528;p44"/>
          <p:cNvSpPr/>
          <p:nvPr/>
        </p:nvSpPr>
        <p:spPr>
          <a:xfrm rot="-1832735">
            <a:off x="7059907" y="1616971"/>
            <a:ext cx="4039362" cy="4039362"/>
          </a:xfrm>
          <a:prstGeom prst="ellipse">
            <a:avLst/>
          </a:prstGeom>
          <a:gradFill>
            <a:gsLst>
              <a:gs pos="0">
                <a:schemeClr val="accent5"/>
              </a:gs>
              <a:gs pos="18000">
                <a:schemeClr val="accent5"/>
              </a:gs>
              <a:gs pos="3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44"/>
          <p:cNvGrpSpPr/>
          <p:nvPr/>
        </p:nvGrpSpPr>
        <p:grpSpPr>
          <a:xfrm rot="-1639879">
            <a:off x="6237631" y="2000244"/>
            <a:ext cx="2733430" cy="1890424"/>
            <a:chOff x="3551710" y="1430367"/>
            <a:chExt cx="745125" cy="515343"/>
          </a:xfrm>
        </p:grpSpPr>
        <p:sp>
          <p:nvSpPr>
            <p:cNvPr id="530" name="Google Shape;530;p44"/>
            <p:cNvSpPr/>
            <p:nvPr/>
          </p:nvSpPr>
          <p:spPr>
            <a:xfrm>
              <a:off x="3624767" y="1454882"/>
              <a:ext cx="670726" cy="100540"/>
            </a:xfrm>
            <a:custGeom>
              <a:avLst/>
              <a:gdLst/>
              <a:ahLst/>
              <a:cxnLst/>
              <a:rect l="l" t="t" r="r" b="b"/>
              <a:pathLst>
                <a:path w="16498" h="2473" extrusionOk="0">
                  <a:moveTo>
                    <a:pt x="16471" y="1"/>
                  </a:moveTo>
                  <a:lnTo>
                    <a:pt x="9209" y="152"/>
                  </a:lnTo>
                  <a:lnTo>
                    <a:pt x="9233" y="1332"/>
                  </a:lnTo>
                  <a:lnTo>
                    <a:pt x="5662" y="1407"/>
                  </a:lnTo>
                  <a:lnTo>
                    <a:pt x="5638" y="226"/>
                  </a:lnTo>
                  <a:lnTo>
                    <a:pt x="972" y="325"/>
                  </a:lnTo>
                  <a:lnTo>
                    <a:pt x="1" y="2473"/>
                  </a:lnTo>
                  <a:lnTo>
                    <a:pt x="1" y="2473"/>
                  </a:lnTo>
                  <a:lnTo>
                    <a:pt x="13025" y="2201"/>
                  </a:lnTo>
                  <a:lnTo>
                    <a:pt x="16408" y="1466"/>
                  </a:lnTo>
                  <a:lnTo>
                    <a:pt x="16497" y="1261"/>
                  </a:lnTo>
                  <a:lnTo>
                    <a:pt x="164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3804584" y="1582376"/>
              <a:ext cx="109240" cy="105662"/>
            </a:xfrm>
            <a:custGeom>
              <a:avLst/>
              <a:gdLst/>
              <a:ahLst/>
              <a:cxnLst/>
              <a:rect l="l" t="t" r="r" b="b"/>
              <a:pathLst>
                <a:path w="2687" h="2599" extrusionOk="0">
                  <a:moveTo>
                    <a:pt x="2632" y="0"/>
                  </a:moveTo>
                  <a:lnTo>
                    <a:pt x="1273" y="29"/>
                  </a:lnTo>
                  <a:cubicBezTo>
                    <a:pt x="563" y="43"/>
                    <a:pt x="0" y="631"/>
                    <a:pt x="16" y="1340"/>
                  </a:cubicBezTo>
                  <a:cubicBezTo>
                    <a:pt x="30" y="2040"/>
                    <a:pt x="602" y="2598"/>
                    <a:pt x="1298" y="2598"/>
                  </a:cubicBezTo>
                  <a:cubicBezTo>
                    <a:pt x="1308" y="2598"/>
                    <a:pt x="1317" y="2598"/>
                    <a:pt x="1327" y="2598"/>
                  </a:cubicBezTo>
                  <a:lnTo>
                    <a:pt x="2686" y="2569"/>
                  </a:lnTo>
                  <a:lnTo>
                    <a:pt x="2685" y="2509"/>
                  </a:lnTo>
                  <a:cubicBezTo>
                    <a:pt x="2148" y="2365"/>
                    <a:pt x="1746" y="1887"/>
                    <a:pt x="1734" y="1303"/>
                  </a:cubicBezTo>
                  <a:cubicBezTo>
                    <a:pt x="1722" y="719"/>
                    <a:pt x="2102" y="226"/>
                    <a:pt x="2634" y="60"/>
                  </a:cubicBez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3859835" y="1461468"/>
              <a:ext cx="124038" cy="50737"/>
            </a:xfrm>
            <a:custGeom>
              <a:avLst/>
              <a:gdLst/>
              <a:ahLst/>
              <a:cxnLst/>
              <a:rect l="l" t="t" r="r" b="b"/>
              <a:pathLst>
                <a:path w="3051" h="1248" extrusionOk="0">
                  <a:moveTo>
                    <a:pt x="3033" y="0"/>
                  </a:moveTo>
                  <a:lnTo>
                    <a:pt x="1" y="63"/>
                  </a:lnTo>
                  <a:lnTo>
                    <a:pt x="7" y="390"/>
                  </a:lnTo>
                  <a:cubicBezTo>
                    <a:pt x="17" y="866"/>
                    <a:pt x="407" y="1247"/>
                    <a:pt x="881" y="1247"/>
                  </a:cubicBezTo>
                  <a:cubicBezTo>
                    <a:pt x="887" y="1247"/>
                    <a:pt x="893" y="1247"/>
                    <a:pt x="900" y="1247"/>
                  </a:cubicBezTo>
                  <a:lnTo>
                    <a:pt x="2183" y="1219"/>
                  </a:lnTo>
                  <a:cubicBezTo>
                    <a:pt x="2665" y="1209"/>
                    <a:pt x="3051" y="808"/>
                    <a:pt x="3040" y="326"/>
                  </a:cubicBezTo>
                  <a:lnTo>
                    <a:pt x="3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4151819" y="1506148"/>
              <a:ext cx="145016" cy="70008"/>
            </a:xfrm>
            <a:custGeom>
              <a:avLst/>
              <a:gdLst/>
              <a:ahLst/>
              <a:cxnLst/>
              <a:rect l="l" t="t" r="r" b="b"/>
              <a:pathLst>
                <a:path w="3567" h="1722" extrusionOk="0">
                  <a:moveTo>
                    <a:pt x="3533" y="1"/>
                  </a:moveTo>
                  <a:lnTo>
                    <a:pt x="1120" y="51"/>
                  </a:lnTo>
                  <a:cubicBezTo>
                    <a:pt x="996" y="53"/>
                    <a:pt x="615" y="186"/>
                    <a:pt x="280" y="399"/>
                  </a:cubicBezTo>
                  <a:lnTo>
                    <a:pt x="1" y="737"/>
                  </a:lnTo>
                  <a:lnTo>
                    <a:pt x="6" y="881"/>
                  </a:lnTo>
                  <a:lnTo>
                    <a:pt x="24" y="1721"/>
                  </a:lnTo>
                  <a:lnTo>
                    <a:pt x="3566" y="162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4"/>
            <p:cNvSpPr/>
            <p:nvPr/>
          </p:nvSpPr>
          <p:spPr>
            <a:xfrm>
              <a:off x="3598057" y="1902941"/>
              <a:ext cx="175752" cy="42769"/>
            </a:xfrm>
            <a:custGeom>
              <a:avLst/>
              <a:gdLst/>
              <a:ahLst/>
              <a:cxnLst/>
              <a:rect l="l" t="t" r="r" b="b"/>
              <a:pathLst>
                <a:path w="4323" h="1052" extrusionOk="0">
                  <a:moveTo>
                    <a:pt x="103" y="1"/>
                  </a:moveTo>
                  <a:lnTo>
                    <a:pt x="103" y="1"/>
                  </a:lnTo>
                  <a:cubicBezTo>
                    <a:pt x="24" y="253"/>
                    <a:pt x="0" y="519"/>
                    <a:pt x="226" y="582"/>
                  </a:cubicBezTo>
                  <a:cubicBezTo>
                    <a:pt x="678" y="706"/>
                    <a:pt x="2890" y="1032"/>
                    <a:pt x="3376" y="1051"/>
                  </a:cubicBezTo>
                  <a:cubicBezTo>
                    <a:pt x="3387" y="1051"/>
                    <a:pt x="3398" y="1051"/>
                    <a:pt x="3409" y="1051"/>
                  </a:cubicBezTo>
                  <a:cubicBezTo>
                    <a:pt x="3869" y="1051"/>
                    <a:pt x="4323" y="687"/>
                    <a:pt x="3837" y="119"/>
                  </a:cubicBezTo>
                  <a:lnTo>
                    <a:pt x="3837" y="119"/>
                  </a:lnTo>
                  <a:cubicBezTo>
                    <a:pt x="3595" y="451"/>
                    <a:pt x="3253" y="507"/>
                    <a:pt x="2987" y="513"/>
                  </a:cubicBezTo>
                  <a:lnTo>
                    <a:pt x="2696" y="512"/>
                  </a:lnTo>
                  <a:lnTo>
                    <a:pt x="2740" y="22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3594520" y="1430367"/>
              <a:ext cx="700608" cy="116639"/>
            </a:xfrm>
            <a:custGeom>
              <a:avLst/>
              <a:gdLst/>
              <a:ahLst/>
              <a:cxnLst/>
              <a:rect l="l" t="t" r="r" b="b"/>
              <a:pathLst>
                <a:path w="17233" h="2869" extrusionOk="0">
                  <a:moveTo>
                    <a:pt x="17202" y="405"/>
                  </a:moveTo>
                  <a:lnTo>
                    <a:pt x="17202" y="406"/>
                  </a:lnTo>
                  <a:lnTo>
                    <a:pt x="17202" y="406"/>
                  </a:lnTo>
                  <a:cubicBezTo>
                    <a:pt x="17202" y="406"/>
                    <a:pt x="17202" y="405"/>
                    <a:pt x="17202" y="405"/>
                  </a:cubicBezTo>
                  <a:close/>
                  <a:moveTo>
                    <a:pt x="422" y="1401"/>
                  </a:moveTo>
                  <a:cubicBezTo>
                    <a:pt x="523" y="1401"/>
                    <a:pt x="604" y="1482"/>
                    <a:pt x="606" y="1583"/>
                  </a:cubicBezTo>
                  <a:cubicBezTo>
                    <a:pt x="609" y="1686"/>
                    <a:pt x="527" y="1771"/>
                    <a:pt x="424" y="1774"/>
                  </a:cubicBezTo>
                  <a:cubicBezTo>
                    <a:pt x="423" y="1774"/>
                    <a:pt x="421" y="1774"/>
                    <a:pt x="420" y="1774"/>
                  </a:cubicBezTo>
                  <a:cubicBezTo>
                    <a:pt x="318" y="1774"/>
                    <a:pt x="236" y="1693"/>
                    <a:pt x="233" y="1591"/>
                  </a:cubicBezTo>
                  <a:cubicBezTo>
                    <a:pt x="231" y="1487"/>
                    <a:pt x="313" y="1403"/>
                    <a:pt x="417" y="1401"/>
                  </a:cubicBezTo>
                  <a:cubicBezTo>
                    <a:pt x="419" y="1401"/>
                    <a:pt x="420" y="1401"/>
                    <a:pt x="422" y="1401"/>
                  </a:cubicBezTo>
                  <a:close/>
                  <a:moveTo>
                    <a:pt x="16563" y="1"/>
                  </a:moveTo>
                  <a:cubicBezTo>
                    <a:pt x="16479" y="1"/>
                    <a:pt x="16395" y="33"/>
                    <a:pt x="16332" y="98"/>
                  </a:cubicBezTo>
                  <a:lnTo>
                    <a:pt x="16009" y="435"/>
                  </a:lnTo>
                  <a:cubicBezTo>
                    <a:pt x="14561" y="465"/>
                    <a:pt x="11988" y="519"/>
                    <a:pt x="9321" y="575"/>
                  </a:cubicBezTo>
                  <a:lnTo>
                    <a:pt x="9329" y="914"/>
                  </a:lnTo>
                  <a:cubicBezTo>
                    <a:pt x="9338" y="1370"/>
                    <a:pt x="8977" y="1748"/>
                    <a:pt x="8520" y="1756"/>
                  </a:cubicBezTo>
                  <a:lnTo>
                    <a:pt x="7607" y="1776"/>
                  </a:lnTo>
                  <a:cubicBezTo>
                    <a:pt x="7601" y="1776"/>
                    <a:pt x="7595" y="1776"/>
                    <a:pt x="7590" y="1776"/>
                  </a:cubicBezTo>
                  <a:cubicBezTo>
                    <a:pt x="7142" y="1776"/>
                    <a:pt x="6773" y="1418"/>
                    <a:pt x="6765" y="967"/>
                  </a:cubicBezTo>
                  <a:lnTo>
                    <a:pt x="6757" y="627"/>
                  </a:lnTo>
                  <a:cubicBezTo>
                    <a:pt x="5279" y="658"/>
                    <a:pt x="3881" y="689"/>
                    <a:pt x="2748" y="712"/>
                  </a:cubicBezTo>
                  <a:cubicBezTo>
                    <a:pt x="2714" y="575"/>
                    <a:pt x="2615" y="469"/>
                    <a:pt x="2491" y="435"/>
                  </a:cubicBezTo>
                  <a:lnTo>
                    <a:pt x="2485" y="119"/>
                  </a:lnTo>
                  <a:lnTo>
                    <a:pt x="2294" y="123"/>
                  </a:lnTo>
                  <a:lnTo>
                    <a:pt x="2302" y="441"/>
                  </a:lnTo>
                  <a:cubicBezTo>
                    <a:pt x="2183" y="484"/>
                    <a:pt x="2095" y="591"/>
                    <a:pt x="2070" y="726"/>
                  </a:cubicBezTo>
                  <a:cubicBezTo>
                    <a:pt x="1923" y="729"/>
                    <a:pt x="1781" y="733"/>
                    <a:pt x="1649" y="735"/>
                  </a:cubicBezTo>
                  <a:cubicBezTo>
                    <a:pt x="1460" y="739"/>
                    <a:pt x="1300" y="987"/>
                    <a:pt x="1170" y="1309"/>
                  </a:cubicBezTo>
                  <a:cubicBezTo>
                    <a:pt x="1116" y="1328"/>
                    <a:pt x="1068" y="1337"/>
                    <a:pt x="1024" y="1337"/>
                  </a:cubicBezTo>
                  <a:cubicBezTo>
                    <a:pt x="800" y="1337"/>
                    <a:pt x="680" y="1124"/>
                    <a:pt x="477" y="1124"/>
                  </a:cubicBezTo>
                  <a:cubicBezTo>
                    <a:pt x="475" y="1124"/>
                    <a:pt x="473" y="1124"/>
                    <a:pt x="471" y="1124"/>
                  </a:cubicBezTo>
                  <a:cubicBezTo>
                    <a:pt x="207" y="1130"/>
                    <a:pt x="0" y="1347"/>
                    <a:pt x="6" y="1609"/>
                  </a:cubicBezTo>
                  <a:cubicBezTo>
                    <a:pt x="11" y="1869"/>
                    <a:pt x="223" y="2074"/>
                    <a:pt x="481" y="2074"/>
                  </a:cubicBezTo>
                  <a:cubicBezTo>
                    <a:pt x="484" y="2074"/>
                    <a:pt x="487" y="2074"/>
                    <a:pt x="490" y="2074"/>
                  </a:cubicBezTo>
                  <a:cubicBezTo>
                    <a:pt x="502" y="2074"/>
                    <a:pt x="521" y="2072"/>
                    <a:pt x="544" y="2072"/>
                  </a:cubicBezTo>
                  <a:cubicBezTo>
                    <a:pt x="658" y="2072"/>
                    <a:pt x="876" y="2119"/>
                    <a:pt x="817" y="2629"/>
                  </a:cubicBezTo>
                  <a:lnTo>
                    <a:pt x="817" y="2630"/>
                  </a:lnTo>
                  <a:cubicBezTo>
                    <a:pt x="792" y="2775"/>
                    <a:pt x="777" y="2868"/>
                    <a:pt x="777" y="2868"/>
                  </a:cubicBezTo>
                  <a:lnTo>
                    <a:pt x="2319" y="2836"/>
                  </a:lnTo>
                  <a:lnTo>
                    <a:pt x="2283" y="1106"/>
                  </a:lnTo>
                  <a:cubicBezTo>
                    <a:pt x="2282" y="1071"/>
                    <a:pt x="2310" y="1042"/>
                    <a:pt x="2344" y="1041"/>
                  </a:cubicBezTo>
                  <a:cubicBezTo>
                    <a:pt x="2345" y="1041"/>
                    <a:pt x="2345" y="1041"/>
                    <a:pt x="2346" y="1041"/>
                  </a:cubicBezTo>
                  <a:cubicBezTo>
                    <a:pt x="2380" y="1041"/>
                    <a:pt x="2407" y="1068"/>
                    <a:pt x="2408" y="1102"/>
                  </a:cubicBezTo>
                  <a:lnTo>
                    <a:pt x="2444" y="2832"/>
                  </a:lnTo>
                  <a:lnTo>
                    <a:pt x="2552" y="2830"/>
                  </a:lnTo>
                  <a:lnTo>
                    <a:pt x="2516" y="1099"/>
                  </a:lnTo>
                  <a:cubicBezTo>
                    <a:pt x="2515" y="1064"/>
                    <a:pt x="2543" y="1035"/>
                    <a:pt x="2577" y="1035"/>
                  </a:cubicBezTo>
                  <a:cubicBezTo>
                    <a:pt x="2578" y="1035"/>
                    <a:pt x="2578" y="1035"/>
                    <a:pt x="2579" y="1035"/>
                  </a:cubicBezTo>
                  <a:cubicBezTo>
                    <a:pt x="2613" y="1035"/>
                    <a:pt x="2640" y="1063"/>
                    <a:pt x="2641" y="1097"/>
                  </a:cubicBezTo>
                  <a:lnTo>
                    <a:pt x="2677" y="2827"/>
                  </a:lnTo>
                  <a:lnTo>
                    <a:pt x="2785" y="2825"/>
                  </a:lnTo>
                  <a:lnTo>
                    <a:pt x="2749" y="1093"/>
                  </a:lnTo>
                  <a:cubicBezTo>
                    <a:pt x="2748" y="1059"/>
                    <a:pt x="2776" y="1030"/>
                    <a:pt x="2810" y="1029"/>
                  </a:cubicBezTo>
                  <a:cubicBezTo>
                    <a:pt x="2811" y="1029"/>
                    <a:pt x="2811" y="1029"/>
                    <a:pt x="2812" y="1029"/>
                  </a:cubicBezTo>
                  <a:cubicBezTo>
                    <a:pt x="2846" y="1029"/>
                    <a:pt x="2873" y="1057"/>
                    <a:pt x="2873" y="1090"/>
                  </a:cubicBezTo>
                  <a:lnTo>
                    <a:pt x="2909" y="2821"/>
                  </a:lnTo>
                  <a:lnTo>
                    <a:pt x="3017" y="2818"/>
                  </a:lnTo>
                  <a:lnTo>
                    <a:pt x="2981" y="1087"/>
                  </a:lnTo>
                  <a:cubicBezTo>
                    <a:pt x="2979" y="1052"/>
                    <a:pt x="3008" y="1024"/>
                    <a:pt x="3042" y="1024"/>
                  </a:cubicBezTo>
                  <a:cubicBezTo>
                    <a:pt x="3043" y="1024"/>
                    <a:pt x="3043" y="1024"/>
                    <a:pt x="3044" y="1024"/>
                  </a:cubicBezTo>
                  <a:cubicBezTo>
                    <a:pt x="3077" y="1024"/>
                    <a:pt x="3105" y="1052"/>
                    <a:pt x="3105" y="1085"/>
                  </a:cubicBezTo>
                  <a:lnTo>
                    <a:pt x="3141" y="2816"/>
                  </a:lnTo>
                  <a:lnTo>
                    <a:pt x="3249" y="2813"/>
                  </a:lnTo>
                  <a:lnTo>
                    <a:pt x="3215" y="1090"/>
                  </a:lnTo>
                  <a:cubicBezTo>
                    <a:pt x="3214" y="1055"/>
                    <a:pt x="3242" y="1026"/>
                    <a:pt x="3276" y="1026"/>
                  </a:cubicBezTo>
                  <a:cubicBezTo>
                    <a:pt x="3277" y="1026"/>
                    <a:pt x="3277" y="1026"/>
                    <a:pt x="3278" y="1026"/>
                  </a:cubicBezTo>
                  <a:cubicBezTo>
                    <a:pt x="3312" y="1026"/>
                    <a:pt x="3339" y="1055"/>
                    <a:pt x="3339" y="1087"/>
                  </a:cubicBezTo>
                  <a:lnTo>
                    <a:pt x="3375" y="2818"/>
                  </a:lnTo>
                  <a:lnTo>
                    <a:pt x="3483" y="2816"/>
                  </a:lnTo>
                  <a:lnTo>
                    <a:pt x="3447" y="1085"/>
                  </a:lnTo>
                  <a:cubicBezTo>
                    <a:pt x="3445" y="1050"/>
                    <a:pt x="3474" y="1021"/>
                    <a:pt x="3508" y="1021"/>
                  </a:cubicBezTo>
                  <a:cubicBezTo>
                    <a:pt x="3509" y="1021"/>
                    <a:pt x="3509" y="1021"/>
                    <a:pt x="3510" y="1021"/>
                  </a:cubicBezTo>
                  <a:cubicBezTo>
                    <a:pt x="3543" y="1021"/>
                    <a:pt x="3571" y="1049"/>
                    <a:pt x="3571" y="1082"/>
                  </a:cubicBezTo>
                  <a:lnTo>
                    <a:pt x="3607" y="2813"/>
                  </a:lnTo>
                  <a:lnTo>
                    <a:pt x="3715" y="2810"/>
                  </a:lnTo>
                  <a:lnTo>
                    <a:pt x="3678" y="1080"/>
                  </a:lnTo>
                  <a:cubicBezTo>
                    <a:pt x="3677" y="1045"/>
                    <a:pt x="3706" y="1016"/>
                    <a:pt x="3739" y="1016"/>
                  </a:cubicBezTo>
                  <a:cubicBezTo>
                    <a:pt x="3740" y="1016"/>
                    <a:pt x="3740" y="1016"/>
                    <a:pt x="3741" y="1016"/>
                  </a:cubicBezTo>
                  <a:cubicBezTo>
                    <a:pt x="3775" y="1016"/>
                    <a:pt x="3802" y="1044"/>
                    <a:pt x="3802" y="1077"/>
                  </a:cubicBezTo>
                  <a:lnTo>
                    <a:pt x="3838" y="2807"/>
                  </a:lnTo>
                  <a:lnTo>
                    <a:pt x="3946" y="2805"/>
                  </a:lnTo>
                  <a:lnTo>
                    <a:pt x="3910" y="1075"/>
                  </a:lnTo>
                  <a:cubicBezTo>
                    <a:pt x="3909" y="1040"/>
                    <a:pt x="3937" y="1011"/>
                    <a:pt x="3971" y="1011"/>
                  </a:cubicBezTo>
                  <a:cubicBezTo>
                    <a:pt x="3972" y="1011"/>
                    <a:pt x="3972" y="1011"/>
                    <a:pt x="3973" y="1011"/>
                  </a:cubicBezTo>
                  <a:cubicBezTo>
                    <a:pt x="4007" y="1011"/>
                    <a:pt x="4034" y="1039"/>
                    <a:pt x="4034" y="1072"/>
                  </a:cubicBezTo>
                  <a:lnTo>
                    <a:pt x="4070" y="2802"/>
                  </a:lnTo>
                  <a:lnTo>
                    <a:pt x="4178" y="2800"/>
                  </a:lnTo>
                  <a:lnTo>
                    <a:pt x="4142" y="1070"/>
                  </a:lnTo>
                  <a:cubicBezTo>
                    <a:pt x="4141" y="1034"/>
                    <a:pt x="4169" y="1005"/>
                    <a:pt x="4203" y="1004"/>
                  </a:cubicBezTo>
                  <a:cubicBezTo>
                    <a:pt x="4203" y="1004"/>
                    <a:pt x="4204" y="1004"/>
                    <a:pt x="4205" y="1004"/>
                  </a:cubicBezTo>
                  <a:cubicBezTo>
                    <a:pt x="4238" y="1004"/>
                    <a:pt x="4266" y="1032"/>
                    <a:pt x="4266" y="1065"/>
                  </a:cubicBezTo>
                  <a:lnTo>
                    <a:pt x="4302" y="2796"/>
                  </a:lnTo>
                  <a:lnTo>
                    <a:pt x="4410" y="2794"/>
                  </a:lnTo>
                  <a:lnTo>
                    <a:pt x="4374" y="1062"/>
                  </a:lnTo>
                  <a:cubicBezTo>
                    <a:pt x="4372" y="1028"/>
                    <a:pt x="4401" y="999"/>
                    <a:pt x="4434" y="999"/>
                  </a:cubicBezTo>
                  <a:cubicBezTo>
                    <a:pt x="4434" y="999"/>
                    <a:pt x="4435" y="999"/>
                    <a:pt x="4436" y="999"/>
                  </a:cubicBezTo>
                  <a:cubicBezTo>
                    <a:pt x="4470" y="999"/>
                    <a:pt x="4498" y="1027"/>
                    <a:pt x="4499" y="1060"/>
                  </a:cubicBezTo>
                  <a:lnTo>
                    <a:pt x="4535" y="2791"/>
                  </a:lnTo>
                  <a:lnTo>
                    <a:pt x="4643" y="2789"/>
                  </a:lnTo>
                  <a:lnTo>
                    <a:pt x="4607" y="1057"/>
                  </a:lnTo>
                  <a:cubicBezTo>
                    <a:pt x="4605" y="1023"/>
                    <a:pt x="4634" y="994"/>
                    <a:pt x="4667" y="994"/>
                  </a:cubicBezTo>
                  <a:cubicBezTo>
                    <a:pt x="4667" y="994"/>
                    <a:pt x="4668" y="994"/>
                    <a:pt x="4669" y="994"/>
                  </a:cubicBezTo>
                  <a:cubicBezTo>
                    <a:pt x="4703" y="994"/>
                    <a:pt x="4731" y="1022"/>
                    <a:pt x="4732" y="1055"/>
                  </a:cubicBezTo>
                  <a:lnTo>
                    <a:pt x="4768" y="2786"/>
                  </a:lnTo>
                  <a:lnTo>
                    <a:pt x="4876" y="2784"/>
                  </a:lnTo>
                  <a:lnTo>
                    <a:pt x="4840" y="1052"/>
                  </a:lnTo>
                  <a:cubicBezTo>
                    <a:pt x="4838" y="1018"/>
                    <a:pt x="4867" y="989"/>
                    <a:pt x="4900" y="988"/>
                  </a:cubicBezTo>
                  <a:cubicBezTo>
                    <a:pt x="4900" y="988"/>
                    <a:pt x="4901" y="988"/>
                    <a:pt x="4902" y="988"/>
                  </a:cubicBezTo>
                  <a:cubicBezTo>
                    <a:pt x="4936" y="988"/>
                    <a:pt x="4964" y="1015"/>
                    <a:pt x="4965" y="1049"/>
                  </a:cubicBezTo>
                  <a:lnTo>
                    <a:pt x="5001" y="2779"/>
                  </a:lnTo>
                  <a:lnTo>
                    <a:pt x="5109" y="2776"/>
                  </a:lnTo>
                  <a:lnTo>
                    <a:pt x="5073" y="1046"/>
                  </a:lnTo>
                  <a:cubicBezTo>
                    <a:pt x="5071" y="1011"/>
                    <a:pt x="5100" y="983"/>
                    <a:pt x="5133" y="983"/>
                  </a:cubicBezTo>
                  <a:cubicBezTo>
                    <a:pt x="5133" y="983"/>
                    <a:pt x="5134" y="983"/>
                    <a:pt x="5135" y="983"/>
                  </a:cubicBezTo>
                  <a:cubicBezTo>
                    <a:pt x="5169" y="983"/>
                    <a:pt x="5197" y="1010"/>
                    <a:pt x="5197" y="1044"/>
                  </a:cubicBezTo>
                  <a:lnTo>
                    <a:pt x="5233" y="2774"/>
                  </a:lnTo>
                  <a:lnTo>
                    <a:pt x="13700" y="2597"/>
                  </a:lnTo>
                  <a:lnTo>
                    <a:pt x="14279" y="2231"/>
                  </a:lnTo>
                  <a:cubicBezTo>
                    <a:pt x="14559" y="2053"/>
                    <a:pt x="14924" y="1906"/>
                    <a:pt x="15095" y="1903"/>
                  </a:cubicBezTo>
                  <a:lnTo>
                    <a:pt x="17233" y="1858"/>
                  </a:lnTo>
                  <a:lnTo>
                    <a:pt x="17202" y="406"/>
                  </a:lnTo>
                  <a:lnTo>
                    <a:pt x="17202" y="406"/>
                  </a:lnTo>
                  <a:cubicBezTo>
                    <a:pt x="17194" y="412"/>
                    <a:pt x="17071" y="414"/>
                    <a:pt x="16864" y="418"/>
                  </a:cubicBezTo>
                  <a:cubicBezTo>
                    <a:pt x="16901" y="305"/>
                    <a:pt x="16876" y="177"/>
                    <a:pt x="16785" y="89"/>
                  </a:cubicBezTo>
                  <a:cubicBezTo>
                    <a:pt x="16723" y="30"/>
                    <a:pt x="16643" y="1"/>
                    <a:pt x="165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3551710" y="1535989"/>
              <a:ext cx="601531" cy="392849"/>
            </a:xfrm>
            <a:custGeom>
              <a:avLst/>
              <a:gdLst/>
              <a:ahLst/>
              <a:cxnLst/>
              <a:rect l="l" t="t" r="r" b="b"/>
              <a:pathLst>
                <a:path w="14796" h="9663" extrusionOk="0">
                  <a:moveTo>
                    <a:pt x="8951" y="1255"/>
                  </a:moveTo>
                  <a:cubicBezTo>
                    <a:pt x="9587" y="1255"/>
                    <a:pt x="10109" y="1763"/>
                    <a:pt x="10122" y="2400"/>
                  </a:cubicBezTo>
                  <a:cubicBezTo>
                    <a:pt x="10136" y="3046"/>
                    <a:pt x="9623" y="3580"/>
                    <a:pt x="8978" y="3594"/>
                  </a:cubicBezTo>
                  <a:lnTo>
                    <a:pt x="8307" y="3608"/>
                  </a:lnTo>
                  <a:cubicBezTo>
                    <a:pt x="8299" y="3608"/>
                    <a:pt x="8291" y="3608"/>
                    <a:pt x="8284" y="3608"/>
                  </a:cubicBezTo>
                  <a:cubicBezTo>
                    <a:pt x="7648" y="3608"/>
                    <a:pt x="7126" y="3100"/>
                    <a:pt x="7114" y="2464"/>
                  </a:cubicBezTo>
                  <a:cubicBezTo>
                    <a:pt x="7100" y="1818"/>
                    <a:pt x="7613" y="1283"/>
                    <a:pt x="8258" y="1270"/>
                  </a:cubicBezTo>
                  <a:lnTo>
                    <a:pt x="8928" y="1255"/>
                  </a:lnTo>
                  <a:cubicBezTo>
                    <a:pt x="8936" y="1255"/>
                    <a:pt x="8944" y="1255"/>
                    <a:pt x="8951" y="1255"/>
                  </a:cubicBezTo>
                  <a:close/>
                  <a:moveTo>
                    <a:pt x="14769" y="0"/>
                  </a:moveTo>
                  <a:lnTo>
                    <a:pt x="7997" y="145"/>
                  </a:lnTo>
                  <a:lnTo>
                    <a:pt x="5472" y="198"/>
                  </a:lnTo>
                  <a:lnTo>
                    <a:pt x="1829" y="275"/>
                  </a:lnTo>
                  <a:lnTo>
                    <a:pt x="1584" y="1808"/>
                  </a:lnTo>
                  <a:cubicBezTo>
                    <a:pt x="1584" y="1808"/>
                    <a:pt x="1709" y="2005"/>
                    <a:pt x="1864" y="2247"/>
                  </a:cubicBezTo>
                  <a:cubicBezTo>
                    <a:pt x="2020" y="2489"/>
                    <a:pt x="2001" y="3020"/>
                    <a:pt x="1824" y="3434"/>
                  </a:cubicBezTo>
                  <a:lnTo>
                    <a:pt x="0" y="7682"/>
                  </a:lnTo>
                  <a:lnTo>
                    <a:pt x="141" y="9204"/>
                  </a:lnTo>
                  <a:cubicBezTo>
                    <a:pt x="141" y="9204"/>
                    <a:pt x="186" y="9209"/>
                    <a:pt x="255" y="9218"/>
                  </a:cubicBezTo>
                  <a:lnTo>
                    <a:pt x="4077" y="9662"/>
                  </a:lnTo>
                  <a:cubicBezTo>
                    <a:pt x="4079" y="9662"/>
                    <a:pt x="4081" y="9662"/>
                    <a:pt x="4083" y="9662"/>
                  </a:cubicBezTo>
                  <a:cubicBezTo>
                    <a:pt x="4509" y="9662"/>
                    <a:pt x="4841" y="9540"/>
                    <a:pt x="4997" y="8957"/>
                  </a:cubicBezTo>
                  <a:cubicBezTo>
                    <a:pt x="5133" y="8450"/>
                    <a:pt x="5819" y="5990"/>
                    <a:pt x="6178" y="4706"/>
                  </a:cubicBezTo>
                  <a:cubicBezTo>
                    <a:pt x="6298" y="4273"/>
                    <a:pt x="6762" y="3914"/>
                    <a:pt x="7210" y="3904"/>
                  </a:cubicBezTo>
                  <a:lnTo>
                    <a:pt x="8808" y="3870"/>
                  </a:lnTo>
                  <a:cubicBezTo>
                    <a:pt x="9895" y="3847"/>
                    <a:pt x="10264" y="3223"/>
                    <a:pt x="10252" y="2662"/>
                  </a:cubicBezTo>
                  <a:lnTo>
                    <a:pt x="10241" y="2187"/>
                  </a:lnTo>
                  <a:cubicBezTo>
                    <a:pt x="10232" y="1739"/>
                    <a:pt x="10588" y="1366"/>
                    <a:pt x="11039" y="1357"/>
                  </a:cubicBezTo>
                  <a:lnTo>
                    <a:pt x="14796" y="1278"/>
                  </a:lnTo>
                  <a:lnTo>
                    <a:pt x="14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3572932" y="1557048"/>
              <a:ext cx="232018" cy="360203"/>
            </a:xfrm>
            <a:custGeom>
              <a:avLst/>
              <a:gdLst/>
              <a:ahLst/>
              <a:cxnLst/>
              <a:rect l="l" t="t" r="r" b="b"/>
              <a:pathLst>
                <a:path w="5707" h="8860" extrusionOk="0">
                  <a:moveTo>
                    <a:pt x="4314" y="0"/>
                  </a:moveTo>
                  <a:cubicBezTo>
                    <a:pt x="3518" y="0"/>
                    <a:pt x="2967" y="398"/>
                    <a:pt x="2967" y="398"/>
                  </a:cubicBezTo>
                  <a:lnTo>
                    <a:pt x="0" y="8569"/>
                  </a:lnTo>
                  <a:lnTo>
                    <a:pt x="3398" y="8860"/>
                  </a:lnTo>
                  <a:cubicBezTo>
                    <a:pt x="3398" y="8860"/>
                    <a:pt x="4950" y="3331"/>
                    <a:pt x="5706" y="431"/>
                  </a:cubicBezTo>
                  <a:cubicBezTo>
                    <a:pt x="5204" y="107"/>
                    <a:pt x="4726" y="0"/>
                    <a:pt x="4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un Control Debate by Slidesgo">
  <a:themeElements>
    <a:clrScheme name="Simple Light">
      <a:dk1>
        <a:srgbClr val="191919"/>
      </a:dk1>
      <a:lt1>
        <a:srgbClr val="E5E4DF"/>
      </a:lt1>
      <a:dk2>
        <a:srgbClr val="FAAF40"/>
      </a:dk2>
      <a:lt2>
        <a:srgbClr val="EE4036"/>
      </a:lt2>
      <a:accent1>
        <a:srgbClr val="B0B6B4"/>
      </a:accent1>
      <a:accent2>
        <a:srgbClr val="999999"/>
      </a:accent2>
      <a:accent3>
        <a:srgbClr val="434343"/>
      </a:accent3>
      <a:accent4>
        <a:srgbClr val="FFFFFF"/>
      </a:accent4>
      <a:accent5>
        <a:srgbClr val="262261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Экран (16:9)</PresentationFormat>
  <Paragraphs>25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9" baseType="lpstr">
      <vt:lpstr>inherit</vt:lpstr>
      <vt:lpstr>Heebo</vt:lpstr>
      <vt:lpstr>Nunito Light</vt:lpstr>
      <vt:lpstr>Proxima Nova</vt:lpstr>
      <vt:lpstr>Arial</vt:lpstr>
      <vt:lpstr>PT Sans</vt:lpstr>
      <vt:lpstr>Bebas Neue</vt:lpstr>
      <vt:lpstr>Calibri</vt:lpstr>
      <vt:lpstr>Consolas</vt:lpstr>
      <vt:lpstr>Gun Control Debate by Slidesgo</vt:lpstr>
      <vt:lpstr>Slidesgo Final Pages</vt:lpstr>
      <vt:lpstr> Проект: Охотники за приведениями </vt:lpstr>
      <vt:lpstr>Презентация PowerPoint</vt:lpstr>
      <vt:lpstr>Презентация PowerPoint</vt:lpstr>
      <vt:lpstr>Об игре</vt:lpstr>
      <vt:lpstr>Презентация PowerPoint</vt:lpstr>
      <vt:lpstr>Механики</vt:lpstr>
      <vt:lpstr>Механики</vt:lpstr>
      <vt:lpstr>Что использовалось?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Проект: Охотники за приведениями </dc:title>
  <cp:lastModifiedBy>Andrew Volkov</cp:lastModifiedBy>
  <cp:revision>40</cp:revision>
  <dcterms:modified xsi:type="dcterms:W3CDTF">2025-02-15T18:43:38Z</dcterms:modified>
</cp:coreProperties>
</file>