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_rels/notesSlide1.xml.rels" ContentType="application/vnd.openxmlformats-package.relationships+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_rels/presentation.xml.rels" ContentType="application/vnd.openxmlformats-package.relationships+xml"/>
  <Override PartName="/ppt/media/image54.png" ContentType="image/png"/>
  <Override PartName="/ppt/media/image52.png" ContentType="image/png"/>
  <Override PartName="/ppt/media/image51.png" ContentType="image/png"/>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5.png" ContentType="image/png"/>
  <Override PartName="/ppt/media/image5.png" ContentType="image/png"/>
  <Override PartName="/ppt/media/image31.png" ContentType="image/png"/>
  <Override PartName="/ppt/media/image12.jpeg" ContentType="image/jpeg"/>
  <Override PartName="/ppt/media/image32.png" ContentType="image/png"/>
  <Override PartName="/ppt/media/image21.wmf" ContentType="image/x-wmf"/>
  <Override PartName="/ppt/media/image6.wmf" ContentType="image/x-wmf"/>
  <Override PartName="/ppt/media/image19.jpeg" ContentType="image/jpeg"/>
  <Override PartName="/ppt/media/image53.png" ContentType="image/png"/>
  <Override PartName="/ppt/media/image3.png" ContentType="image/png"/>
  <Override PartName="/ppt/media/image38.png" ContentType="image/png"/>
  <Override PartName="/ppt/media/image1.wmf" ContentType="image/x-wmf"/>
  <Override PartName="/ppt/media/image2.jpeg" ContentType="image/jpeg"/>
  <Override PartName="/ppt/media/image4.wmf" ContentType="image/x-wmf"/>
  <Override PartName="/ppt/media/image41.png" ContentType="image/png"/>
  <Override PartName="/ppt/media/image22.jpeg" ContentType="image/jpeg"/>
  <Override PartName="/ppt/media/image11.png" ContentType="image/png"/>
  <Override PartName="/ppt/media/image9.wmf" ContentType="image/x-wmf"/>
  <Override PartName="/ppt/media/image7.jpeg" ContentType="image/jpeg"/>
  <Override PartName="/ppt/media/image8.png" ContentType="image/png"/>
  <Override PartName="/ppt/media/image23.png" ContentType="image/png"/>
  <Override PartName="/ppt/media/image10.jpeg" ContentType="image/jpeg"/>
  <Override PartName="/ppt/media/image34.png" ContentType="image/png"/>
  <Override PartName="/ppt/media/image13.wmf" ContentType="image/x-wmf"/>
  <Override PartName="/ppt/media/image24.png" ContentType="image/png"/>
  <Override PartName="/ppt/media/image14.wmf" ContentType="image/x-wmf"/>
  <Override PartName="/ppt/media/image25.png" ContentType="image/png"/>
  <Override PartName="/ppt/media/image26.png" ContentType="image/png"/>
  <Override PartName="/ppt/media/image27.png" ContentType="image/png"/>
  <Override PartName="/ppt/media/image17.wmf" ContentType="image/x-wmf"/>
  <Override PartName="/ppt/media/image28.png" ContentType="image/png"/>
  <Override PartName="/ppt/media/image18.wmf" ContentType="image/x-wmf"/>
  <Override PartName="/ppt/media/image29.png" ContentType="image/png"/>
  <Override PartName="/ppt/media/image30.png" ContentType="image/png"/>
  <Override PartName="/ppt/media/image15.jpeg" ContentType="image/jpeg"/>
  <Override PartName="/ppt/media/image33.png" ContentType="image/png"/>
  <Override PartName="/ppt/media/image35.png" ContentType="image/png"/>
  <Override PartName="/ppt/media/image36.png" ContentType="image/png"/>
  <Override PartName="/ppt/media/image37.png" ContentType="image/png"/>
  <Override PartName="/ppt/media/image39.png" ContentType="image/png"/>
  <Override PartName="/ppt/media/image40.png" ContentType="image/png"/>
  <Override PartName="/ppt/media/image42.png" ContentType="image/png"/>
  <Override PartName="/ppt/media/image16.jpeg" ContentType="image/jpeg"/>
  <Override PartName="/ppt/media/image43.png" ContentType="image/png"/>
  <Override PartName="/ppt/media/image44.png" ContentType="image/png"/>
  <Override PartName="/ppt/media/image45.png" ContentType="image/png"/>
  <Override PartName="/ppt/media/image46.png" ContentType="image/png"/>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7315200" cy="12344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21"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222"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223"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224" name="PlaceHolder 5"/>
          <p:cNvSpPr>
            <a:spLocks noGrp="1"/>
          </p:cNvSpPr>
          <p:nvPr>
            <p:ph type="sldNum"/>
          </p:nvPr>
        </p:nvSpPr>
        <p:spPr>
          <a:xfrm>
            <a:off x="4399200" y="9555480"/>
            <a:ext cx="3372840" cy="502560"/>
          </a:xfrm>
          <a:prstGeom prst="rect">
            <a:avLst/>
          </a:prstGeom>
        </p:spPr>
        <p:txBody>
          <a:bodyPr lIns="0" rIns="0" tIns="0" bIns="0" anchor="b"/>
          <a:p>
            <a:pPr algn="r"/>
            <a:fld id="{F5A5F2AC-B851-481E-862D-A8186291E068}"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body"/>
          </p:nvPr>
        </p:nvSpPr>
        <p:spPr>
          <a:xfrm>
            <a:off x="731520" y="5940720"/>
            <a:ext cx="5848920" cy="4857480"/>
          </a:xfrm>
          <a:prstGeom prst="rect">
            <a:avLst/>
          </a:prstGeom>
        </p:spPr>
        <p:txBody>
          <a:bodyPr lIns="0" rIns="0" tIns="0" bIns="0"/>
          <a:p>
            <a:r>
              <a:rPr b="0" lang="en-US" sz="2000" spc="-1" strike="noStrike">
                <a:solidFill>
                  <a:srgbClr val="000000"/>
                </a:solidFill>
                <a:uFill>
                  <a:solidFill>
                    <a:srgbClr val="ffffff"/>
                  </a:solidFill>
                </a:uFill>
                <a:latin typeface="Arial"/>
              </a:rPr>
              <a:t>This deck provides sales/se/sc training material for the “cloud native” sales play. It contains all the material in the 101 Customer Deck-Version A and additional content. If you plan to use Version B of the customer deck, please review that deck separately prior to your meeting.</a:t>
            </a:r>
            <a:endParaRPr b="0" lang="en-US" sz="2000" spc="-1" strike="noStrike">
              <a:solidFill>
                <a:srgbClr val="000000"/>
              </a:solidFill>
              <a:uFill>
                <a:solidFill>
                  <a:srgbClr val="ffffff"/>
                </a:solidFill>
              </a:uFill>
              <a:latin typeface="Arial"/>
            </a:endParaRPr>
          </a:p>
        </p:txBody>
      </p:sp>
      <p:sp>
        <p:nvSpPr>
          <p:cNvPr id="425" name="CustomShape 2"/>
          <p:cNvSpPr/>
          <p:nvPr/>
        </p:nvSpPr>
        <p:spPr>
          <a:xfrm>
            <a:off x="4143600" y="11725200"/>
            <a:ext cx="3166560" cy="61596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body"/>
          </p:nvPr>
        </p:nvSpPr>
        <p:spPr>
          <a:xfrm>
            <a:off x="731520" y="5940720"/>
            <a:ext cx="5848920" cy="48574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427" name="CustomShape 2"/>
          <p:cNvSpPr/>
          <p:nvPr/>
        </p:nvSpPr>
        <p:spPr>
          <a:xfrm>
            <a:off x="4143600" y="11725200"/>
            <a:ext cx="3166560" cy="6159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2"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4"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4"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6"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24"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29"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1"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5"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6"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2"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7"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9"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wmf"/><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wmf"/><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wmf"/><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4.wmf"/><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wmf"/><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8.wmf"/><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image" Target="../media/image21.wmf"/><Relationship Id="rId6" Type="http://schemas.openxmlformats.org/officeDocument/2006/relationships/image" Target="../media/image22.jpeg"/><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fbfa"/>
        </a:solidFill>
      </p:bgPr>
    </p:bg>
    <p:spTree>
      <p:nvGrpSpPr>
        <p:cNvPr id="1" name=""/>
        <p:cNvGrpSpPr/>
        <p:nvPr/>
      </p:nvGrpSpPr>
      <p:grpSpPr>
        <a:xfrm>
          <a:off x="0" y="0"/>
          <a:ext cx="0" cy="0"/>
          <a:chOff x="0" y="0"/>
          <a:chExt cx="0" cy="0"/>
        </a:xfrm>
      </p:grpSpPr>
      <p:pic>
        <p:nvPicPr>
          <p:cNvPr id="0" name="OTag" descr=""/>
          <p:cNvPicPr/>
          <p:nvPr/>
        </p:nvPicPr>
        <p:blipFill>
          <a:blip r:embed="rId2"/>
          <a:stretch/>
        </p:blipFill>
        <p:spPr>
          <a:xfrm>
            <a:off x="11183040" y="6355080"/>
            <a:ext cx="499680" cy="499680"/>
          </a:xfrm>
          <a:prstGeom prst="rect">
            <a:avLst/>
          </a:prstGeom>
          <a:ln>
            <a:noFill/>
          </a:ln>
        </p:spPr>
      </p:pic>
      <p:pic>
        <p:nvPicPr>
          <p:cNvPr id="1" name="Abstract Pattern Strip" descr=""/>
          <p:cNvPicPr/>
          <p:nvPr/>
        </p:nvPicPr>
        <p:blipFill>
          <a:blip r:embed="rId3"/>
          <a:stretch/>
        </p:blipFill>
        <p:spPr>
          <a:xfrm>
            <a:off x="0" y="0"/>
            <a:ext cx="12188880" cy="250920"/>
          </a:xfrm>
          <a:prstGeom prst="rect">
            <a:avLst/>
          </a:prstGeom>
          <a:ln>
            <a:noFill/>
          </a:ln>
        </p:spPr>
      </p:pic>
      <p:sp>
        <p:nvSpPr>
          <p:cNvPr id="2" name="Line 1"/>
          <p:cNvSpPr/>
          <p:nvPr/>
        </p:nvSpPr>
        <p:spPr>
          <a:xfrm flipH="1">
            <a:off x="767880" y="1545840"/>
            <a:ext cx="228600" cy="360"/>
          </a:xfrm>
          <a:prstGeom prst="line">
            <a:avLst/>
          </a:prstGeom>
          <a:ln w="38160">
            <a:solidFill>
              <a:srgbClr val="facd62"/>
            </a:solidFill>
            <a:round/>
          </a:ln>
        </p:spPr>
        <p:style>
          <a:lnRef idx="1">
            <a:schemeClr val="accent1"/>
          </a:lnRef>
          <a:fillRef idx="0">
            <a:schemeClr val="accent1"/>
          </a:fillRef>
          <a:effectRef idx="0">
            <a:schemeClr val="accent1"/>
          </a:effectRef>
          <a:fontRef idx="minor"/>
        </p:style>
      </p:sp>
      <p:pic>
        <p:nvPicPr>
          <p:cNvPr id="3" name="Cloud" descr=""/>
          <p:cNvPicPr/>
          <p:nvPr/>
        </p:nvPicPr>
        <p:blipFill>
          <a:blip r:embed="rId4"/>
          <a:srcRect l="0" t="0" r="10075" b="0"/>
          <a:stretch/>
        </p:blipFill>
        <p:spPr>
          <a:xfrm>
            <a:off x="7860600" y="16200"/>
            <a:ext cx="4328280" cy="2549160"/>
          </a:xfrm>
          <a:prstGeom prst="rect">
            <a:avLst/>
          </a:prstGeom>
          <a:ln>
            <a:noFill/>
          </a:ln>
        </p:spPr>
      </p:pic>
      <p:pic>
        <p:nvPicPr>
          <p:cNvPr id="4" name="OTag" descr=""/>
          <p:cNvPicPr/>
          <p:nvPr/>
        </p:nvPicPr>
        <p:blipFill>
          <a:blip r:embed="rId5"/>
          <a:stretch/>
        </p:blipFill>
        <p:spPr>
          <a:xfrm>
            <a:off x="11183040" y="6355080"/>
            <a:ext cx="499680" cy="499680"/>
          </a:xfrm>
          <a:prstGeom prst="rect">
            <a:avLst/>
          </a:prstGeom>
          <a:ln>
            <a:noFill/>
          </a:ln>
        </p:spPr>
      </p:pic>
      <p:pic>
        <p:nvPicPr>
          <p:cNvPr id="5" name="Oracle Logo" descr=""/>
          <p:cNvPicPr/>
          <p:nvPr/>
        </p:nvPicPr>
        <p:blipFill>
          <a:blip r:embed="rId6"/>
          <a:stretch/>
        </p:blipFill>
        <p:spPr>
          <a:xfrm>
            <a:off x="945000" y="1132200"/>
            <a:ext cx="1521720" cy="316800"/>
          </a:xfrm>
          <a:prstGeom prst="rect">
            <a:avLst/>
          </a:prstGeom>
          <a:ln>
            <a:noFill/>
          </a:ln>
        </p:spPr>
      </p:pic>
      <p:sp>
        <p:nvSpPr>
          <p:cNvPr id="6" name="Line 2"/>
          <p:cNvSpPr/>
          <p:nvPr/>
        </p:nvSpPr>
        <p:spPr>
          <a:xfrm flipH="1">
            <a:off x="1023120" y="4086720"/>
            <a:ext cx="228600" cy="360"/>
          </a:xfrm>
          <a:prstGeom prst="line">
            <a:avLst/>
          </a:prstGeom>
          <a:ln w="38160">
            <a:solidFill>
              <a:srgbClr val="facd62"/>
            </a:solidFill>
            <a:round/>
          </a:ln>
        </p:spPr>
        <p:style>
          <a:lnRef idx="1">
            <a:schemeClr val="accent1"/>
          </a:lnRef>
          <a:fillRef idx="0">
            <a:schemeClr val="accent1"/>
          </a:fillRef>
          <a:effectRef idx="0">
            <a:schemeClr val="accent1"/>
          </a:effectRef>
          <a:fontRef idx="minor"/>
        </p:style>
      </p:sp>
      <p:sp>
        <p:nvSpPr>
          <p:cNvPr id="7" name="PlaceHolder 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a:t>
            </a:r>
            <a:r>
              <a:rPr b="0" lang="en-US" sz="4400" spc="-1" strike="noStrike">
                <a:solidFill>
                  <a:srgbClr val="000000"/>
                </a:solidFill>
                <a:uFill>
                  <a:solidFill>
                    <a:srgbClr val="ffffff"/>
                  </a:solidFill>
                </a:uFill>
                <a:latin typeface="Arial"/>
              </a:rPr>
              <a:t>li</a:t>
            </a:r>
            <a:r>
              <a:rPr b="0" lang="en-US" sz="4400" spc="-1" strike="noStrike">
                <a:solidFill>
                  <a:srgbClr val="000000"/>
                </a:solidFill>
                <a:uFill>
                  <a:solidFill>
                    <a:srgbClr val="ffffff"/>
                  </a:solidFill>
                </a:uFill>
                <a:latin typeface="Arial"/>
              </a:rPr>
              <a:t>c</a:t>
            </a:r>
            <a:r>
              <a:rPr b="0" lang="en-US" sz="4400" spc="-1" strike="noStrike">
                <a:solidFill>
                  <a:srgbClr val="000000"/>
                </a:solidFill>
                <a:uFill>
                  <a:solidFill>
                    <a:srgbClr val="ffffff"/>
                  </a:solidFill>
                </a:uFill>
                <a:latin typeface="Arial"/>
              </a:rPr>
              <a:t>k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o </a:t>
            </a:r>
            <a:r>
              <a:rPr b="0" lang="en-US" sz="4400" spc="-1" strike="noStrike">
                <a:solidFill>
                  <a:srgbClr val="000000"/>
                </a:solidFill>
                <a:uFill>
                  <a:solidFill>
                    <a:srgbClr val="ffffff"/>
                  </a:solidFill>
                </a:uFill>
                <a:latin typeface="Arial"/>
              </a:rPr>
              <a:t>e</a:t>
            </a:r>
            <a:r>
              <a:rPr b="0" lang="en-US" sz="4400" spc="-1" strike="noStrike">
                <a:solidFill>
                  <a:srgbClr val="000000"/>
                </a:solidFill>
                <a:uFill>
                  <a:solidFill>
                    <a:srgbClr val="ffffff"/>
                  </a:solidFill>
                </a:uFill>
                <a:latin typeface="Arial"/>
              </a:rPr>
              <a:t>d</a:t>
            </a:r>
            <a:r>
              <a:rPr b="0" lang="en-US" sz="4400" spc="-1" strike="noStrike">
                <a:solidFill>
                  <a:srgbClr val="000000"/>
                </a:solidFill>
                <a:uFill>
                  <a:solidFill>
                    <a:srgbClr val="ffffff"/>
                  </a:solidFill>
                </a:uFill>
                <a:latin typeface="Arial"/>
              </a:rPr>
              <a:t>it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h</a:t>
            </a:r>
            <a:r>
              <a:rPr b="0" lang="en-US" sz="4400" spc="-1" strike="noStrike">
                <a:solidFill>
                  <a:srgbClr val="000000"/>
                </a:solidFill>
                <a:uFill>
                  <a:solidFill>
                    <a:srgbClr val="ffffff"/>
                  </a:solidFill>
                </a:uFill>
                <a:latin typeface="Arial"/>
              </a:rPr>
              <a:t>e </a:t>
            </a:r>
            <a:r>
              <a:rPr b="0" lang="en-US" sz="4400" spc="-1" strike="noStrike">
                <a:solidFill>
                  <a:srgbClr val="000000"/>
                </a:solidFill>
                <a:uFill>
                  <a:solidFill>
                    <a:srgbClr val="ffffff"/>
                  </a:solidFill>
                </a:uFill>
                <a:latin typeface="Arial"/>
              </a:rPr>
              <a:t>ti</a:t>
            </a:r>
            <a:r>
              <a:rPr b="0" lang="en-US" sz="4400" spc="-1" strike="noStrike">
                <a:solidFill>
                  <a:srgbClr val="000000"/>
                </a:solidFill>
                <a:uFill>
                  <a:solidFill>
                    <a:srgbClr val="ffffff"/>
                  </a:solidFill>
                </a:uFill>
                <a:latin typeface="Arial"/>
              </a:rPr>
              <a:t>tl</a:t>
            </a:r>
            <a:r>
              <a:rPr b="0" lang="en-US" sz="4400" spc="-1" strike="noStrike">
                <a:solidFill>
                  <a:srgbClr val="000000"/>
                </a:solidFill>
                <a:uFill>
                  <a:solidFill>
                    <a:srgbClr val="ffffff"/>
                  </a:solidFill>
                </a:uFill>
                <a:latin typeface="Arial"/>
              </a:rPr>
              <a:t>e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e</a:t>
            </a:r>
            <a:r>
              <a:rPr b="0" lang="en-US" sz="4400" spc="-1" strike="noStrike">
                <a:solidFill>
                  <a:srgbClr val="000000"/>
                </a:solidFill>
                <a:uFill>
                  <a:solidFill>
                    <a:srgbClr val="ffffff"/>
                  </a:solidFill>
                </a:uFill>
                <a:latin typeface="Arial"/>
              </a:rPr>
              <a:t>x</a:t>
            </a:r>
            <a:r>
              <a:rPr b="0" lang="en-US" sz="4400" spc="-1" strike="noStrike">
                <a:solidFill>
                  <a:srgbClr val="000000"/>
                </a:solidFill>
                <a:uFill>
                  <a:solidFill>
                    <a:srgbClr val="ffffff"/>
                  </a:solidFill>
                </a:uFill>
                <a:latin typeface="Arial"/>
              </a:rPr>
              <a:t>t </a:t>
            </a:r>
            <a:r>
              <a:rPr b="0" lang="en-US" sz="4400" spc="-1" strike="noStrike">
                <a:solidFill>
                  <a:srgbClr val="000000"/>
                </a:solidFill>
                <a:uFill>
                  <a:solidFill>
                    <a:srgbClr val="ffffff"/>
                  </a:solidFill>
                </a:uFill>
                <a:latin typeface="Arial"/>
              </a:rPr>
              <a:t>f</a:t>
            </a:r>
            <a:r>
              <a:rPr b="0" lang="en-US" sz="4400" spc="-1" strike="noStrike">
                <a:solidFill>
                  <a:srgbClr val="000000"/>
                </a:solidFill>
                <a:uFill>
                  <a:solidFill>
                    <a:srgbClr val="ffffff"/>
                  </a:solidFill>
                </a:uFill>
                <a:latin typeface="Arial"/>
              </a:rPr>
              <a:t>o</a:t>
            </a:r>
            <a:r>
              <a:rPr b="0" lang="en-US" sz="4400" spc="-1" strike="noStrike">
                <a:solidFill>
                  <a:srgbClr val="000000"/>
                </a:solidFill>
                <a:uFill>
                  <a:solidFill>
                    <a:srgbClr val="ffffff"/>
                  </a:solidFill>
                </a:uFill>
                <a:latin typeface="Arial"/>
              </a:rPr>
              <a:t>r</a:t>
            </a:r>
            <a:r>
              <a:rPr b="0" lang="en-US" sz="4400" spc="-1" strike="noStrike">
                <a:solidFill>
                  <a:srgbClr val="000000"/>
                </a:solidFill>
                <a:uFill>
                  <a:solidFill>
                    <a:srgbClr val="ffffff"/>
                  </a:solidFill>
                </a:uFill>
                <a:latin typeface="Arial"/>
              </a:rPr>
              <a:t>m</a:t>
            </a:r>
            <a:r>
              <a:rPr b="0" lang="en-US" sz="4400" spc="-1" strike="noStrike">
                <a:solidFill>
                  <a:srgbClr val="000000"/>
                </a:solidFill>
                <a:uFill>
                  <a:solidFill>
                    <a:srgbClr val="ffffff"/>
                  </a:solidFill>
                </a:uFill>
                <a:latin typeface="Arial"/>
              </a:rPr>
              <a:t>a</a:t>
            </a:r>
            <a:r>
              <a:rPr b="0" lang="en-US" sz="4400" spc="-1" strike="noStrike">
                <a:solidFill>
                  <a:srgbClr val="000000"/>
                </a:solidFill>
                <a:uFill>
                  <a:solidFill>
                    <a:srgbClr val="ffffff"/>
                  </a:solidFill>
                </a:uFill>
                <a:latin typeface="Arial"/>
              </a:rPr>
              <a:t>t</a:t>
            </a:r>
            <a:endParaRPr b="0" lang="en-US" sz="4400" spc="-1" strike="noStrike">
              <a:solidFill>
                <a:srgbClr val="000000"/>
              </a:solidFill>
              <a:uFill>
                <a:solidFill>
                  <a:srgbClr val="ffffff"/>
                </a:solidFill>
              </a:uFill>
              <a:latin typeface="Arial"/>
            </a:endParaRPr>
          </a:p>
        </p:txBody>
      </p:sp>
      <p:sp>
        <p:nvSpPr>
          <p:cNvPr id="8"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fbfa"/>
        </a:solidFill>
      </p:bgPr>
    </p:bg>
    <p:spTree>
      <p:nvGrpSpPr>
        <p:cNvPr id="1" name=""/>
        <p:cNvGrpSpPr/>
        <p:nvPr/>
      </p:nvGrpSpPr>
      <p:grpSpPr>
        <a:xfrm>
          <a:off x="0" y="0"/>
          <a:ext cx="0" cy="0"/>
          <a:chOff x="0" y="0"/>
          <a:chExt cx="0" cy="0"/>
        </a:xfrm>
      </p:grpSpPr>
      <p:pic>
        <p:nvPicPr>
          <p:cNvPr id="45" name="OTag" descr=""/>
          <p:cNvPicPr/>
          <p:nvPr/>
        </p:nvPicPr>
        <p:blipFill>
          <a:blip r:embed="rId2"/>
          <a:stretch/>
        </p:blipFill>
        <p:spPr>
          <a:xfrm>
            <a:off x="11183040" y="6355080"/>
            <a:ext cx="499680" cy="499680"/>
          </a:xfrm>
          <a:prstGeom prst="rect">
            <a:avLst/>
          </a:prstGeom>
          <a:ln>
            <a:noFill/>
          </a:ln>
        </p:spPr>
      </p:pic>
      <p:pic>
        <p:nvPicPr>
          <p:cNvPr id="46" name="Abstract Pattern Strip" descr=""/>
          <p:cNvPicPr/>
          <p:nvPr/>
        </p:nvPicPr>
        <p:blipFill>
          <a:blip r:embed="rId3"/>
          <a:stretch/>
        </p:blipFill>
        <p:spPr>
          <a:xfrm>
            <a:off x="0" y="0"/>
            <a:ext cx="12188880" cy="250920"/>
          </a:xfrm>
          <a:prstGeom prst="rect">
            <a:avLst/>
          </a:prstGeom>
          <a:ln>
            <a:noFill/>
          </a:ln>
        </p:spPr>
      </p:pic>
      <p:sp>
        <p:nvSpPr>
          <p:cNvPr id="47" name="Line 1"/>
          <p:cNvSpPr/>
          <p:nvPr/>
        </p:nvSpPr>
        <p:spPr>
          <a:xfrm flipH="1">
            <a:off x="767880" y="1545840"/>
            <a:ext cx="228600" cy="360"/>
          </a:xfrm>
          <a:prstGeom prst="line">
            <a:avLst/>
          </a:prstGeom>
          <a:ln w="38160">
            <a:solidFill>
              <a:srgbClr val="facd62"/>
            </a:solidFill>
            <a:round/>
          </a:ln>
        </p:spPr>
        <p:style>
          <a:lnRef idx="1">
            <a:schemeClr val="accent1"/>
          </a:lnRef>
          <a:fillRef idx="0">
            <a:schemeClr val="accent1"/>
          </a:fillRef>
          <a:effectRef idx="0">
            <a:schemeClr val="accent1"/>
          </a:effectRef>
          <a:fontRef idx="minor"/>
        </p:style>
      </p:sp>
      <p:pic>
        <p:nvPicPr>
          <p:cNvPr id="48" name="Cloud" descr=""/>
          <p:cNvPicPr/>
          <p:nvPr/>
        </p:nvPicPr>
        <p:blipFill>
          <a:blip r:embed="rId4"/>
          <a:srcRect l="0" t="13480" r="0" b="29621"/>
          <a:stretch/>
        </p:blipFill>
        <p:spPr>
          <a:xfrm>
            <a:off x="6694920" y="290520"/>
            <a:ext cx="5098680" cy="1535040"/>
          </a:xfrm>
          <a:prstGeom prst="rect">
            <a:avLst/>
          </a:prstGeom>
          <a:ln>
            <a:noFill/>
          </a:ln>
        </p:spPr>
      </p:pic>
      <p:sp>
        <p:nvSpPr>
          <p:cNvPr id="49"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fbfa"/>
        </a:solidFill>
      </p:bgPr>
    </p:bg>
    <p:spTree>
      <p:nvGrpSpPr>
        <p:cNvPr id="1" name=""/>
        <p:cNvGrpSpPr/>
        <p:nvPr/>
      </p:nvGrpSpPr>
      <p:grpSpPr>
        <a:xfrm>
          <a:off x="0" y="0"/>
          <a:ext cx="0" cy="0"/>
          <a:chOff x="0" y="0"/>
          <a:chExt cx="0" cy="0"/>
        </a:xfrm>
      </p:grpSpPr>
      <p:pic>
        <p:nvPicPr>
          <p:cNvPr id="87" name="OTag" descr=""/>
          <p:cNvPicPr/>
          <p:nvPr/>
        </p:nvPicPr>
        <p:blipFill>
          <a:blip r:embed="rId2"/>
          <a:stretch/>
        </p:blipFill>
        <p:spPr>
          <a:xfrm>
            <a:off x="11183040" y="6355080"/>
            <a:ext cx="499680" cy="499680"/>
          </a:xfrm>
          <a:prstGeom prst="rect">
            <a:avLst/>
          </a:prstGeom>
          <a:ln>
            <a:noFill/>
          </a:ln>
        </p:spPr>
      </p:pic>
      <p:pic>
        <p:nvPicPr>
          <p:cNvPr id="88" name="Abstract Pattern Strip" descr=""/>
          <p:cNvPicPr/>
          <p:nvPr/>
        </p:nvPicPr>
        <p:blipFill>
          <a:blip r:embed="rId3"/>
          <a:stretch/>
        </p:blipFill>
        <p:spPr>
          <a:xfrm>
            <a:off x="0" y="0"/>
            <a:ext cx="12188880" cy="250920"/>
          </a:xfrm>
          <a:prstGeom prst="rect">
            <a:avLst/>
          </a:prstGeom>
          <a:ln>
            <a:noFill/>
          </a:ln>
        </p:spPr>
      </p:pic>
      <p:sp>
        <p:nvSpPr>
          <p:cNvPr id="89" name="Line 1"/>
          <p:cNvSpPr/>
          <p:nvPr/>
        </p:nvSpPr>
        <p:spPr>
          <a:xfrm flipH="1">
            <a:off x="767880" y="1545840"/>
            <a:ext cx="228600" cy="360"/>
          </a:xfrm>
          <a:prstGeom prst="line">
            <a:avLst/>
          </a:prstGeom>
          <a:ln w="38160">
            <a:solidFill>
              <a:srgbClr val="facd62"/>
            </a:solidFill>
            <a:round/>
          </a:ln>
        </p:spPr>
        <p:style>
          <a:lnRef idx="1">
            <a:schemeClr val="accent1"/>
          </a:lnRef>
          <a:fillRef idx="0">
            <a:schemeClr val="accent1"/>
          </a:fillRef>
          <a:effectRef idx="0">
            <a:schemeClr val="accent1"/>
          </a:effectRef>
          <a:fontRef idx="minor"/>
        </p:style>
      </p:sp>
      <p:pic>
        <p:nvPicPr>
          <p:cNvPr id="90" name="Picture 4" descr=""/>
          <p:cNvPicPr/>
          <p:nvPr/>
        </p:nvPicPr>
        <p:blipFill>
          <a:blip r:embed="rId4"/>
          <a:stretch/>
        </p:blipFill>
        <p:spPr>
          <a:xfrm>
            <a:off x="6337080" y="4508280"/>
            <a:ext cx="5851440" cy="2338560"/>
          </a:xfrm>
          <a:prstGeom prst="rect">
            <a:avLst/>
          </a:prstGeom>
          <a:ln>
            <a:noFill/>
          </a:ln>
        </p:spPr>
      </p:pic>
      <p:pic>
        <p:nvPicPr>
          <p:cNvPr id="91" name="Picture 7" descr=""/>
          <p:cNvPicPr/>
          <p:nvPr/>
        </p:nvPicPr>
        <p:blipFill>
          <a:blip r:embed="rId5"/>
          <a:stretch/>
        </p:blipFill>
        <p:spPr>
          <a:xfrm>
            <a:off x="0" y="0"/>
            <a:ext cx="12188880" cy="250920"/>
          </a:xfrm>
          <a:prstGeom prst="rect">
            <a:avLst/>
          </a:prstGeom>
          <a:ln>
            <a:noFill/>
          </a:ln>
        </p:spPr>
      </p:pic>
      <p:sp>
        <p:nvSpPr>
          <p:cNvPr id="92" name="Line 2"/>
          <p:cNvSpPr/>
          <p:nvPr/>
        </p:nvSpPr>
        <p:spPr>
          <a:xfrm flipH="1">
            <a:off x="767880" y="1584720"/>
            <a:ext cx="32004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pic>
        <p:nvPicPr>
          <p:cNvPr id="93" name="OTag" descr=""/>
          <p:cNvPicPr/>
          <p:nvPr/>
        </p:nvPicPr>
        <p:blipFill>
          <a:blip r:embed="rId6"/>
          <a:stretch/>
        </p:blipFill>
        <p:spPr>
          <a:xfrm>
            <a:off x="11183040" y="6355080"/>
            <a:ext cx="499680" cy="499680"/>
          </a:xfrm>
          <a:prstGeom prst="rect">
            <a:avLst/>
          </a:prstGeom>
          <a:ln>
            <a:noFill/>
          </a:ln>
        </p:spPr>
      </p:pic>
      <p:sp>
        <p:nvSpPr>
          <p:cNvPr id="94" name="PlaceHolder 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a:t>
            </a:r>
            <a:r>
              <a:rPr b="0" lang="en-US" sz="4400" spc="-1" strike="noStrike">
                <a:solidFill>
                  <a:srgbClr val="000000"/>
                </a:solidFill>
                <a:uFill>
                  <a:solidFill>
                    <a:srgbClr val="ffffff"/>
                  </a:solidFill>
                </a:uFill>
                <a:latin typeface="Arial"/>
              </a:rPr>
              <a:t>li</a:t>
            </a:r>
            <a:r>
              <a:rPr b="0" lang="en-US" sz="4400" spc="-1" strike="noStrike">
                <a:solidFill>
                  <a:srgbClr val="000000"/>
                </a:solidFill>
                <a:uFill>
                  <a:solidFill>
                    <a:srgbClr val="ffffff"/>
                  </a:solidFill>
                </a:uFill>
                <a:latin typeface="Arial"/>
              </a:rPr>
              <a:t>c</a:t>
            </a:r>
            <a:r>
              <a:rPr b="0" lang="en-US" sz="4400" spc="-1" strike="noStrike">
                <a:solidFill>
                  <a:srgbClr val="000000"/>
                </a:solidFill>
                <a:uFill>
                  <a:solidFill>
                    <a:srgbClr val="ffffff"/>
                  </a:solidFill>
                </a:uFill>
                <a:latin typeface="Arial"/>
              </a:rPr>
              <a:t>k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o </a:t>
            </a:r>
            <a:r>
              <a:rPr b="0" lang="en-US" sz="4400" spc="-1" strike="noStrike">
                <a:solidFill>
                  <a:srgbClr val="000000"/>
                </a:solidFill>
                <a:uFill>
                  <a:solidFill>
                    <a:srgbClr val="ffffff"/>
                  </a:solidFill>
                </a:uFill>
                <a:latin typeface="Arial"/>
              </a:rPr>
              <a:t>e</a:t>
            </a:r>
            <a:r>
              <a:rPr b="0" lang="en-US" sz="4400" spc="-1" strike="noStrike">
                <a:solidFill>
                  <a:srgbClr val="000000"/>
                </a:solidFill>
                <a:uFill>
                  <a:solidFill>
                    <a:srgbClr val="ffffff"/>
                  </a:solidFill>
                </a:uFill>
                <a:latin typeface="Arial"/>
              </a:rPr>
              <a:t>d</a:t>
            </a:r>
            <a:r>
              <a:rPr b="0" lang="en-US" sz="4400" spc="-1" strike="noStrike">
                <a:solidFill>
                  <a:srgbClr val="000000"/>
                </a:solidFill>
                <a:uFill>
                  <a:solidFill>
                    <a:srgbClr val="ffffff"/>
                  </a:solidFill>
                </a:uFill>
                <a:latin typeface="Arial"/>
              </a:rPr>
              <a:t>it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h</a:t>
            </a:r>
            <a:r>
              <a:rPr b="0" lang="en-US" sz="4400" spc="-1" strike="noStrike">
                <a:solidFill>
                  <a:srgbClr val="000000"/>
                </a:solidFill>
                <a:uFill>
                  <a:solidFill>
                    <a:srgbClr val="ffffff"/>
                  </a:solidFill>
                </a:uFill>
                <a:latin typeface="Arial"/>
              </a:rPr>
              <a:t>e </a:t>
            </a:r>
            <a:r>
              <a:rPr b="0" lang="en-US" sz="4400" spc="-1" strike="noStrike">
                <a:solidFill>
                  <a:srgbClr val="000000"/>
                </a:solidFill>
                <a:uFill>
                  <a:solidFill>
                    <a:srgbClr val="ffffff"/>
                  </a:solidFill>
                </a:uFill>
                <a:latin typeface="Arial"/>
              </a:rPr>
              <a:t>ti</a:t>
            </a:r>
            <a:r>
              <a:rPr b="0" lang="en-US" sz="4400" spc="-1" strike="noStrike">
                <a:solidFill>
                  <a:srgbClr val="000000"/>
                </a:solidFill>
                <a:uFill>
                  <a:solidFill>
                    <a:srgbClr val="ffffff"/>
                  </a:solidFill>
                </a:uFill>
                <a:latin typeface="Arial"/>
              </a:rPr>
              <a:t>tl</a:t>
            </a:r>
            <a:r>
              <a:rPr b="0" lang="en-US" sz="4400" spc="-1" strike="noStrike">
                <a:solidFill>
                  <a:srgbClr val="000000"/>
                </a:solidFill>
                <a:uFill>
                  <a:solidFill>
                    <a:srgbClr val="ffffff"/>
                  </a:solidFill>
                </a:uFill>
                <a:latin typeface="Arial"/>
              </a:rPr>
              <a:t>e </a:t>
            </a:r>
            <a:r>
              <a:rPr b="0" lang="en-US" sz="4400" spc="-1" strike="noStrike">
                <a:solidFill>
                  <a:srgbClr val="000000"/>
                </a:solidFill>
                <a:uFill>
                  <a:solidFill>
                    <a:srgbClr val="ffffff"/>
                  </a:solidFill>
                </a:uFill>
                <a:latin typeface="Arial"/>
              </a:rPr>
              <a:t>t</a:t>
            </a:r>
            <a:r>
              <a:rPr b="0" lang="en-US" sz="4400" spc="-1" strike="noStrike">
                <a:solidFill>
                  <a:srgbClr val="000000"/>
                </a:solidFill>
                <a:uFill>
                  <a:solidFill>
                    <a:srgbClr val="ffffff"/>
                  </a:solidFill>
                </a:uFill>
                <a:latin typeface="Arial"/>
              </a:rPr>
              <a:t>e</a:t>
            </a:r>
            <a:r>
              <a:rPr b="0" lang="en-US" sz="4400" spc="-1" strike="noStrike">
                <a:solidFill>
                  <a:srgbClr val="000000"/>
                </a:solidFill>
                <a:uFill>
                  <a:solidFill>
                    <a:srgbClr val="ffffff"/>
                  </a:solidFill>
                </a:uFill>
                <a:latin typeface="Arial"/>
              </a:rPr>
              <a:t>x</a:t>
            </a:r>
            <a:r>
              <a:rPr b="0" lang="en-US" sz="4400" spc="-1" strike="noStrike">
                <a:solidFill>
                  <a:srgbClr val="000000"/>
                </a:solidFill>
                <a:uFill>
                  <a:solidFill>
                    <a:srgbClr val="ffffff"/>
                  </a:solidFill>
                </a:uFill>
                <a:latin typeface="Arial"/>
              </a:rPr>
              <a:t>t </a:t>
            </a:r>
            <a:r>
              <a:rPr b="0" lang="en-US" sz="4400" spc="-1" strike="noStrike">
                <a:solidFill>
                  <a:srgbClr val="000000"/>
                </a:solidFill>
                <a:uFill>
                  <a:solidFill>
                    <a:srgbClr val="ffffff"/>
                  </a:solidFill>
                </a:uFill>
                <a:latin typeface="Arial"/>
              </a:rPr>
              <a:t>f</a:t>
            </a:r>
            <a:r>
              <a:rPr b="0" lang="en-US" sz="4400" spc="-1" strike="noStrike">
                <a:solidFill>
                  <a:srgbClr val="000000"/>
                </a:solidFill>
                <a:uFill>
                  <a:solidFill>
                    <a:srgbClr val="ffffff"/>
                  </a:solidFill>
                </a:uFill>
                <a:latin typeface="Arial"/>
              </a:rPr>
              <a:t>o</a:t>
            </a:r>
            <a:r>
              <a:rPr b="0" lang="en-US" sz="4400" spc="-1" strike="noStrike">
                <a:solidFill>
                  <a:srgbClr val="000000"/>
                </a:solidFill>
                <a:uFill>
                  <a:solidFill>
                    <a:srgbClr val="ffffff"/>
                  </a:solidFill>
                </a:uFill>
                <a:latin typeface="Arial"/>
              </a:rPr>
              <a:t>r</a:t>
            </a:r>
            <a:r>
              <a:rPr b="0" lang="en-US" sz="4400" spc="-1" strike="noStrike">
                <a:solidFill>
                  <a:srgbClr val="000000"/>
                </a:solidFill>
                <a:uFill>
                  <a:solidFill>
                    <a:srgbClr val="ffffff"/>
                  </a:solidFill>
                </a:uFill>
                <a:latin typeface="Arial"/>
              </a:rPr>
              <a:t>m</a:t>
            </a:r>
            <a:r>
              <a:rPr b="0" lang="en-US" sz="4400" spc="-1" strike="noStrike">
                <a:solidFill>
                  <a:srgbClr val="000000"/>
                </a:solidFill>
                <a:uFill>
                  <a:solidFill>
                    <a:srgbClr val="ffffff"/>
                  </a:solidFill>
                </a:uFill>
                <a:latin typeface="Arial"/>
              </a:rPr>
              <a:t>a</a:t>
            </a:r>
            <a:r>
              <a:rPr b="0" lang="en-US" sz="4400" spc="-1" strike="noStrike">
                <a:solidFill>
                  <a:srgbClr val="000000"/>
                </a:solidFill>
                <a:uFill>
                  <a:solidFill>
                    <a:srgbClr val="ffffff"/>
                  </a:solidFill>
                </a:uFill>
                <a:latin typeface="Arial"/>
              </a:rPr>
              <a:t>t</a:t>
            </a:r>
            <a:endParaRPr b="0" lang="en-US" sz="44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fbfa"/>
        </a:solidFill>
      </p:bgPr>
    </p:bg>
    <p:spTree>
      <p:nvGrpSpPr>
        <p:cNvPr id="1" name=""/>
        <p:cNvGrpSpPr/>
        <p:nvPr/>
      </p:nvGrpSpPr>
      <p:grpSpPr>
        <a:xfrm>
          <a:off x="0" y="0"/>
          <a:ext cx="0" cy="0"/>
          <a:chOff x="0" y="0"/>
          <a:chExt cx="0" cy="0"/>
        </a:xfrm>
      </p:grpSpPr>
      <p:pic>
        <p:nvPicPr>
          <p:cNvPr id="132" name="OTag" descr=""/>
          <p:cNvPicPr/>
          <p:nvPr/>
        </p:nvPicPr>
        <p:blipFill>
          <a:blip r:embed="rId2"/>
          <a:stretch/>
        </p:blipFill>
        <p:spPr>
          <a:xfrm>
            <a:off x="11183040" y="6355080"/>
            <a:ext cx="499680" cy="499680"/>
          </a:xfrm>
          <a:prstGeom prst="rect">
            <a:avLst/>
          </a:prstGeom>
          <a:ln>
            <a:noFill/>
          </a:ln>
        </p:spPr>
      </p:pic>
      <p:pic>
        <p:nvPicPr>
          <p:cNvPr id="133" name="Abstract Pattern Strip" descr=""/>
          <p:cNvPicPr/>
          <p:nvPr/>
        </p:nvPicPr>
        <p:blipFill>
          <a:blip r:embed="rId3"/>
          <a:stretch/>
        </p:blipFill>
        <p:spPr>
          <a:xfrm>
            <a:off x="0" y="0"/>
            <a:ext cx="12188880" cy="250920"/>
          </a:xfrm>
          <a:prstGeom prst="rect">
            <a:avLst/>
          </a:prstGeom>
          <a:ln>
            <a:noFill/>
          </a:ln>
        </p:spPr>
      </p:pic>
      <p:sp>
        <p:nvSpPr>
          <p:cNvPr id="134" name="Line 1"/>
          <p:cNvSpPr/>
          <p:nvPr/>
        </p:nvSpPr>
        <p:spPr>
          <a:xfrm flipH="1">
            <a:off x="767880" y="1545840"/>
            <a:ext cx="228600" cy="360"/>
          </a:xfrm>
          <a:prstGeom prst="line">
            <a:avLst/>
          </a:prstGeom>
          <a:ln w="38160">
            <a:solidFill>
              <a:srgbClr val="facd62"/>
            </a:solidFill>
            <a:round/>
          </a:ln>
        </p:spPr>
        <p:style>
          <a:lnRef idx="1">
            <a:schemeClr val="accent1"/>
          </a:lnRef>
          <a:fillRef idx="0">
            <a:schemeClr val="accent1"/>
          </a:fillRef>
          <a:effectRef idx="0">
            <a:schemeClr val="accent1"/>
          </a:effectRef>
          <a:fontRef idx="minor"/>
        </p:style>
      </p:sp>
      <p:pic>
        <p:nvPicPr>
          <p:cNvPr id="135" name="Abstract Illustration" descr=""/>
          <p:cNvPicPr/>
          <p:nvPr/>
        </p:nvPicPr>
        <p:blipFill>
          <a:blip r:embed="rId4"/>
          <a:stretch/>
        </p:blipFill>
        <p:spPr>
          <a:xfrm>
            <a:off x="6095880" y="5040"/>
            <a:ext cx="6092640" cy="6854760"/>
          </a:xfrm>
          <a:prstGeom prst="rect">
            <a:avLst/>
          </a:prstGeom>
          <a:ln>
            <a:noFill/>
          </a:ln>
        </p:spPr>
      </p:pic>
      <p:pic>
        <p:nvPicPr>
          <p:cNvPr id="136" name="OTag" descr=""/>
          <p:cNvPicPr/>
          <p:nvPr/>
        </p:nvPicPr>
        <p:blipFill>
          <a:blip r:embed="rId5"/>
          <a:stretch/>
        </p:blipFill>
        <p:spPr>
          <a:xfrm>
            <a:off x="11183040" y="6355080"/>
            <a:ext cx="499680" cy="499680"/>
          </a:xfrm>
          <a:prstGeom prst="rect">
            <a:avLst/>
          </a:prstGeom>
          <a:ln>
            <a:noFill/>
          </a:ln>
        </p:spPr>
      </p:pic>
      <p:sp>
        <p:nvSpPr>
          <p:cNvPr id="137" name="Line 2"/>
          <p:cNvSpPr/>
          <p:nvPr/>
        </p:nvSpPr>
        <p:spPr>
          <a:xfrm flipH="1">
            <a:off x="768240" y="4508640"/>
            <a:ext cx="301680" cy="360"/>
          </a:xfrm>
          <a:prstGeom prst="line">
            <a:avLst/>
          </a:prstGeom>
          <a:ln w="38160">
            <a:solidFill>
              <a:srgbClr val="facd62"/>
            </a:solidFill>
            <a:round/>
          </a:ln>
        </p:spPr>
        <p:style>
          <a:lnRef idx="1">
            <a:schemeClr val="accent1"/>
          </a:lnRef>
          <a:fillRef idx="0">
            <a:schemeClr val="accent1"/>
          </a:fillRef>
          <a:effectRef idx="0">
            <a:schemeClr val="accent1"/>
          </a:effectRef>
          <a:fontRef idx="minor"/>
        </p:style>
      </p:sp>
      <p:sp>
        <p:nvSpPr>
          <p:cNvPr id="138" name="PlaceHolder 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39"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fbfa"/>
        </a:solidFill>
      </p:bgPr>
    </p:bg>
    <p:spTree>
      <p:nvGrpSpPr>
        <p:cNvPr id="1" name=""/>
        <p:cNvGrpSpPr/>
        <p:nvPr/>
      </p:nvGrpSpPr>
      <p:grpSpPr>
        <a:xfrm>
          <a:off x="0" y="0"/>
          <a:ext cx="0" cy="0"/>
          <a:chOff x="0" y="0"/>
          <a:chExt cx="0" cy="0"/>
        </a:xfrm>
      </p:grpSpPr>
      <p:pic>
        <p:nvPicPr>
          <p:cNvPr id="176" name="OTag" descr=""/>
          <p:cNvPicPr/>
          <p:nvPr/>
        </p:nvPicPr>
        <p:blipFill>
          <a:blip r:embed="rId2"/>
          <a:stretch/>
        </p:blipFill>
        <p:spPr>
          <a:xfrm>
            <a:off x="11183040" y="6355080"/>
            <a:ext cx="499680" cy="499680"/>
          </a:xfrm>
          <a:prstGeom prst="rect">
            <a:avLst/>
          </a:prstGeom>
          <a:ln>
            <a:noFill/>
          </a:ln>
        </p:spPr>
      </p:pic>
      <p:pic>
        <p:nvPicPr>
          <p:cNvPr id="177" name="Abstract Pattern Strip" descr=""/>
          <p:cNvPicPr/>
          <p:nvPr/>
        </p:nvPicPr>
        <p:blipFill>
          <a:blip r:embed="rId3"/>
          <a:stretch/>
        </p:blipFill>
        <p:spPr>
          <a:xfrm>
            <a:off x="0" y="0"/>
            <a:ext cx="12188880" cy="250920"/>
          </a:xfrm>
          <a:prstGeom prst="rect">
            <a:avLst/>
          </a:prstGeom>
          <a:ln>
            <a:noFill/>
          </a:ln>
        </p:spPr>
      </p:pic>
      <p:sp>
        <p:nvSpPr>
          <p:cNvPr id="178" name="Line 1"/>
          <p:cNvSpPr/>
          <p:nvPr/>
        </p:nvSpPr>
        <p:spPr>
          <a:xfrm flipH="1">
            <a:off x="767880" y="1545840"/>
            <a:ext cx="228600" cy="360"/>
          </a:xfrm>
          <a:prstGeom prst="line">
            <a:avLst/>
          </a:prstGeom>
          <a:ln w="38160">
            <a:solidFill>
              <a:srgbClr val="facd62"/>
            </a:solidFill>
            <a:round/>
          </a:ln>
        </p:spPr>
        <p:style>
          <a:lnRef idx="1">
            <a:schemeClr val="accent1"/>
          </a:lnRef>
          <a:fillRef idx="0">
            <a:schemeClr val="accent1"/>
          </a:fillRef>
          <a:effectRef idx="0">
            <a:schemeClr val="accent1"/>
          </a:effectRef>
          <a:fontRef idx="minor"/>
        </p:style>
      </p:sp>
      <p:pic>
        <p:nvPicPr>
          <p:cNvPr id="179" name="Oracle Logo" descr=""/>
          <p:cNvPicPr/>
          <p:nvPr/>
        </p:nvPicPr>
        <p:blipFill>
          <a:blip r:embed="rId4"/>
          <a:stretch/>
        </p:blipFill>
        <p:spPr>
          <a:xfrm>
            <a:off x="3647880" y="2915280"/>
            <a:ext cx="4893120" cy="1024200"/>
          </a:xfrm>
          <a:prstGeom prst="rect">
            <a:avLst/>
          </a:prstGeom>
          <a:ln>
            <a:noFill/>
          </a:ln>
        </p:spPr>
      </p:pic>
      <p:pic>
        <p:nvPicPr>
          <p:cNvPr id="180" name="OTag" descr=""/>
          <p:cNvPicPr/>
          <p:nvPr/>
        </p:nvPicPr>
        <p:blipFill>
          <a:blip r:embed="rId5"/>
          <a:stretch/>
        </p:blipFill>
        <p:spPr>
          <a:xfrm>
            <a:off x="11183040" y="6355080"/>
            <a:ext cx="499680" cy="499680"/>
          </a:xfrm>
          <a:prstGeom prst="rect">
            <a:avLst/>
          </a:prstGeom>
          <a:ln>
            <a:noFill/>
          </a:ln>
        </p:spPr>
      </p:pic>
      <p:pic>
        <p:nvPicPr>
          <p:cNvPr id="181" name="Abstract Pattern Strip" descr=""/>
          <p:cNvPicPr/>
          <p:nvPr/>
        </p:nvPicPr>
        <p:blipFill>
          <a:blip r:embed="rId6"/>
          <a:stretch/>
        </p:blipFill>
        <p:spPr>
          <a:xfrm>
            <a:off x="0" y="0"/>
            <a:ext cx="12188880" cy="250920"/>
          </a:xfrm>
          <a:prstGeom prst="rect">
            <a:avLst/>
          </a:prstGeom>
          <a:ln>
            <a:noFill/>
          </a:ln>
        </p:spPr>
      </p:pic>
      <p:sp>
        <p:nvSpPr>
          <p:cNvPr id="182"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8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image" Target="../media/image40.png"/><Relationship Id="rId14" Type="http://schemas.openxmlformats.org/officeDocument/2006/relationships/image" Target="../media/image41.png"/><Relationship Id="rId15" Type="http://schemas.openxmlformats.org/officeDocument/2006/relationships/image" Target="../media/image42.png"/><Relationship Id="rId1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018080" y="2459160"/>
            <a:ext cx="10155600" cy="1022760"/>
          </a:xfrm>
          <a:prstGeom prst="rect">
            <a:avLst/>
          </a:prstGeom>
          <a:noFill/>
          <a:ln>
            <a:noFill/>
          </a:ln>
        </p:spPr>
        <p:style>
          <a:lnRef idx="0"/>
          <a:fillRef idx="0"/>
          <a:effectRef idx="0"/>
          <a:fontRef idx="minor"/>
        </p:style>
        <p:txBody>
          <a:bodyPr lIns="0" rIns="0" tIns="0" bIns="0" anchor="b"/>
          <a:p>
            <a:pPr>
              <a:lnSpc>
                <a:spcPts val="0"/>
              </a:lnSpc>
            </a:pPr>
            <a:r>
              <a:rPr b="0" lang="en-US" sz="3600" spc="-1" strike="noStrike">
                <a:solidFill>
                  <a:srgbClr val="312d2a"/>
                </a:solidFill>
                <a:uFill>
                  <a:solidFill>
                    <a:srgbClr val="ffffff"/>
                  </a:solidFill>
                </a:uFill>
                <a:latin typeface="Georgia"/>
                <a:ea typeface="DejaVu Sans"/>
              </a:rPr>
              <a:t>Oracle Digital Assistant &amp; Skillmatrix app - Integration</a:t>
            </a:r>
            <a:endParaRPr b="0" lang="en-US" sz="3600" spc="-1" strike="noStrike">
              <a:solidFill>
                <a:srgbClr val="000000"/>
              </a:solidFill>
              <a:uFill>
                <a:solidFill>
                  <a:srgbClr val="ffffff"/>
                </a:solidFill>
              </a:uFill>
              <a:latin typeface="Arial"/>
            </a:endParaRPr>
          </a:p>
        </p:txBody>
      </p:sp>
      <p:sp>
        <p:nvSpPr>
          <p:cNvPr id="226" name="CustomShape 2"/>
          <p:cNvSpPr/>
          <p:nvPr/>
        </p:nvSpPr>
        <p:spPr>
          <a:xfrm>
            <a:off x="1018080" y="3519720"/>
            <a:ext cx="10155600" cy="338040"/>
          </a:xfrm>
          <a:prstGeom prst="rect">
            <a:avLst/>
          </a:prstGeom>
          <a:noFill/>
          <a:ln>
            <a:noFill/>
          </a:ln>
        </p:spPr>
        <p:style>
          <a:lnRef idx="0"/>
          <a:fillRef idx="0"/>
          <a:effectRef idx="0"/>
          <a:fontRef idx="minor"/>
        </p:style>
      </p:sp>
      <p:sp>
        <p:nvSpPr>
          <p:cNvPr id="227" name="CustomShape 3"/>
          <p:cNvSpPr/>
          <p:nvPr/>
        </p:nvSpPr>
        <p:spPr>
          <a:xfrm>
            <a:off x="1018080" y="4754880"/>
            <a:ext cx="5074560" cy="1047240"/>
          </a:xfrm>
          <a:prstGeom prst="rect">
            <a:avLst/>
          </a:prstGeom>
          <a:noFill/>
          <a:ln>
            <a:noFill/>
          </a:ln>
        </p:spPr>
        <p:style>
          <a:lnRef idx="0"/>
          <a:fillRef idx="0"/>
          <a:effectRef idx="0"/>
          <a:fontRef idx="minor"/>
        </p:style>
        <p:txBody>
          <a:bodyPr lIns="0" rIns="0" tIns="0" bIns="0"/>
          <a:p>
            <a:pPr>
              <a:lnSpc>
                <a:spcPct val="100000"/>
              </a:lnSpc>
              <a:spcBef>
                <a:spcPts val="601"/>
              </a:spcBef>
            </a:pPr>
            <a:r>
              <a:rPr b="1" lang="en-US" sz="1800" spc="-1" strike="noStrike">
                <a:solidFill>
                  <a:srgbClr val="312d2a"/>
                </a:solidFill>
                <a:uFill>
                  <a:solidFill>
                    <a:srgbClr val="ffffff"/>
                  </a:solidFill>
                </a:uFill>
                <a:latin typeface="Oracle Sans"/>
                <a:ea typeface="DejaVu Sans"/>
              </a:rPr>
              <a:t>NAME</a:t>
            </a:r>
            <a:endParaRPr b="0" lang="en-US" sz="1800" spc="-1" strike="noStrike">
              <a:solidFill>
                <a:srgbClr val="000000"/>
              </a:solidFill>
              <a:uFill>
                <a:solidFill>
                  <a:srgbClr val="ffffff"/>
                </a:solidFill>
              </a:uFill>
              <a:latin typeface="Arial"/>
            </a:endParaRPr>
          </a:p>
        </p:txBody>
      </p:sp>
      <p:sp>
        <p:nvSpPr>
          <p:cNvPr id="228" name="CustomShape 4"/>
          <p:cNvSpPr/>
          <p:nvPr/>
        </p:nvSpPr>
        <p:spPr>
          <a:xfrm>
            <a:off x="1005840" y="5120640"/>
            <a:ext cx="2284560" cy="89208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1800" spc="-1" strike="noStrike">
                <a:solidFill>
                  <a:srgbClr val="312d2a"/>
                </a:solidFill>
                <a:uFill>
                  <a:solidFill>
                    <a:srgbClr val="ffffff"/>
                  </a:solidFill>
                </a:uFill>
                <a:latin typeface="Oracle Sans"/>
                <a:ea typeface="DejaVu Sans"/>
              </a:rPr>
              <a:t>Laura Paraschiv</a:t>
            </a:r>
            <a:endParaRPr b="0" lang="en-US" sz="1800" spc="-1" strike="noStrike">
              <a:solidFill>
                <a:srgbClr val="000000"/>
              </a:solidFill>
              <a:uFill>
                <a:solidFill>
                  <a:srgbClr val="ffffff"/>
                </a:solidFill>
              </a:uFill>
              <a:latin typeface="Arial"/>
            </a:endParaRPr>
          </a:p>
          <a:p>
            <a:pPr>
              <a:lnSpc>
                <a:spcPct val="100000"/>
              </a:lnSpc>
              <a:spcBef>
                <a:spcPts val="601"/>
              </a:spcBef>
            </a:pPr>
            <a:r>
              <a:rPr b="0" lang="en-US" sz="1800" spc="-1" strike="noStrike">
                <a:solidFill>
                  <a:srgbClr val="312d2a"/>
                </a:solidFill>
                <a:uFill>
                  <a:solidFill>
                    <a:srgbClr val="ffffff"/>
                  </a:solidFill>
                </a:uFill>
                <a:latin typeface="Oracle Sans"/>
                <a:ea typeface="DejaVu Sans"/>
              </a:rPr>
              <a:t>Gheorghe Digori</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731520" y="822960"/>
            <a:ext cx="6766200" cy="3996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Arial"/>
              </a:rPr>
              <a:t>RestAccess.js in detail</a:t>
            </a:r>
            <a:endParaRPr b="0" lang="en-US" sz="2200" spc="-1" strike="noStrike">
              <a:solidFill>
                <a:srgbClr val="000000"/>
              </a:solidFill>
              <a:uFill>
                <a:solidFill>
                  <a:srgbClr val="ffffff"/>
                </a:solidFill>
              </a:uFill>
              <a:latin typeface="Arial"/>
            </a:endParaRPr>
          </a:p>
        </p:txBody>
      </p:sp>
      <p:sp>
        <p:nvSpPr>
          <p:cNvPr id="331" name="CustomShape 2"/>
          <p:cNvSpPr/>
          <p:nvPr/>
        </p:nvSpPr>
        <p:spPr>
          <a:xfrm>
            <a:off x="365760" y="1795680"/>
            <a:ext cx="5303160" cy="18615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rPr>
              <a:t>The custom component metadata becomes the component interface signature after the custom component is registered with a skill in Oracle Digital Assistant. </a:t>
            </a: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rPr>
              <a:t>The parameter “variable” will hold the name of the dialog flow variable that should get the data array at the end of the REST query. </a:t>
            </a:r>
            <a:endParaRPr b="0" lang="en-US" sz="1800" spc="-1" strike="noStrike">
              <a:solidFill>
                <a:srgbClr val="000000"/>
              </a:solidFill>
              <a:uFill>
                <a:solidFill>
                  <a:srgbClr val="ffffff"/>
                </a:solidFill>
              </a:uFill>
              <a:latin typeface="Arial"/>
            </a:endParaRPr>
          </a:p>
        </p:txBody>
      </p:sp>
      <p:sp>
        <p:nvSpPr>
          <p:cNvPr id="332" name="CustomShape 3"/>
          <p:cNvSpPr/>
          <p:nvPr/>
        </p:nvSpPr>
        <p:spPr>
          <a:xfrm>
            <a:off x="6075000" y="1838160"/>
            <a:ext cx="5628960" cy="2620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rPr>
              <a:t>The “restUrl” is provided as a static string in the source code. Line 12 provides a handle to the http module. </a:t>
            </a: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rPr>
              <a:t>If the status of the GET request is not 200, then the component transitions to an “error” state that is defined in the dialog flow. For this, the metadata section of the custom component has an "error" and a "success" action defiled.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33" name="" descr=""/>
          <p:cNvPicPr/>
          <p:nvPr/>
        </p:nvPicPr>
        <p:blipFill>
          <a:blip r:embed="rId1"/>
          <a:stretch/>
        </p:blipFill>
        <p:spPr>
          <a:xfrm>
            <a:off x="365760" y="3931920"/>
            <a:ext cx="5225040" cy="1737000"/>
          </a:xfrm>
          <a:prstGeom prst="rect">
            <a:avLst/>
          </a:prstGeom>
          <a:ln>
            <a:noFill/>
          </a:ln>
        </p:spPr>
      </p:pic>
      <p:pic>
        <p:nvPicPr>
          <p:cNvPr id="334" name="" descr=""/>
          <p:cNvPicPr/>
          <p:nvPr/>
        </p:nvPicPr>
        <p:blipFill>
          <a:blip r:embed="rId2"/>
          <a:stretch/>
        </p:blipFill>
        <p:spPr>
          <a:xfrm>
            <a:off x="6143760" y="4096440"/>
            <a:ext cx="5943240" cy="1919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5" name="" descr=""/>
          <p:cNvPicPr/>
          <p:nvPr/>
        </p:nvPicPr>
        <p:blipFill>
          <a:blip r:embed="rId1"/>
          <a:stretch/>
        </p:blipFill>
        <p:spPr>
          <a:xfrm>
            <a:off x="4663440" y="1036800"/>
            <a:ext cx="7376760" cy="4906440"/>
          </a:xfrm>
          <a:prstGeom prst="rect">
            <a:avLst/>
          </a:prstGeom>
          <a:ln>
            <a:noFill/>
          </a:ln>
        </p:spPr>
      </p:pic>
      <p:sp>
        <p:nvSpPr>
          <p:cNvPr id="336" name="CustomShape 1"/>
          <p:cNvSpPr/>
          <p:nvPr/>
        </p:nvSpPr>
        <p:spPr>
          <a:xfrm>
            <a:off x="274320" y="640080"/>
            <a:ext cx="4031640" cy="5223960"/>
          </a:xfrm>
          <a:prstGeom prst="rect">
            <a:avLst/>
          </a:prstGeom>
          <a:noFill/>
          <a:ln>
            <a:noFill/>
          </a:ln>
        </p:spPr>
        <p:style>
          <a:lnRef idx="0"/>
          <a:fillRef idx="0"/>
          <a:effectRef idx="0"/>
          <a:fontRef idx="minor"/>
        </p:style>
        <p:txBody>
          <a:bodyPr lIns="90000" rIns="90000" tIns="45000" bIns="45000"/>
          <a:p>
            <a:pPr algn="just">
              <a:lnSpc>
                <a:spcPct val="100000"/>
              </a:lnSpc>
              <a:spcBef>
                <a:spcPts val="1191"/>
              </a:spcBef>
              <a:spcAft>
                <a:spcPts val="992"/>
              </a:spcAft>
            </a:pPr>
            <a:r>
              <a:rPr b="0" lang="en-US" sz="1800" spc="-1" strike="noStrike">
                <a:solidFill>
                  <a:srgbClr val="000000"/>
                </a:solidFill>
                <a:uFill>
                  <a:solidFill>
                    <a:srgbClr val="ffffff"/>
                  </a:solidFill>
                </a:uFill>
                <a:latin typeface="Arial"/>
              </a:rPr>
              <a:t>The http module allows you to listen for the "data" event and the "end" event. </a:t>
            </a:r>
            <a:endParaRPr b="0" lang="en-US" sz="1800" spc="-1" strike="noStrike">
              <a:solidFill>
                <a:srgbClr val="000000"/>
              </a:solidFill>
              <a:uFill>
                <a:solidFill>
                  <a:srgbClr val="ffffff"/>
                </a:solidFill>
              </a:uFill>
              <a:latin typeface="Arial"/>
            </a:endParaRPr>
          </a:p>
          <a:p>
            <a:pPr algn="just">
              <a:lnSpc>
                <a:spcPct val="100000"/>
              </a:lnSpc>
              <a:spcBef>
                <a:spcPts val="1191"/>
              </a:spcBef>
              <a:spcAft>
                <a:spcPts val="992"/>
              </a:spcAft>
            </a:pPr>
            <a:r>
              <a:rPr b="0" lang="en-US" sz="1800" spc="-1" strike="noStrike">
                <a:solidFill>
                  <a:srgbClr val="000000"/>
                </a:solidFill>
                <a:uFill>
                  <a:solidFill>
                    <a:srgbClr val="ffffff"/>
                  </a:solidFill>
                </a:uFill>
                <a:latin typeface="Arial"/>
              </a:rPr>
              <a:t>The “data” event is used to fetch data from the REST service call.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The "end" event then is used to parse the collected data. In line 27, the REST JSON string response is parsed into a JSON object. </a:t>
            </a:r>
            <a:endParaRPr b="0" lang="en-US" sz="1800" spc="-1" strike="noStrike">
              <a:solidFill>
                <a:srgbClr val="000000"/>
              </a:solidFill>
              <a:uFill>
                <a:solidFill>
                  <a:srgbClr val="ffffff"/>
                </a:solidFill>
              </a:uFill>
              <a:latin typeface="Arial"/>
            </a:endParaRPr>
          </a:p>
          <a:p>
            <a:pPr algn="just">
              <a:lnSpc>
                <a:spcPct val="100000"/>
              </a:lnSpc>
              <a:spcBef>
                <a:spcPts val="1191"/>
              </a:spcBef>
              <a:spcAft>
                <a:spcPts val="992"/>
              </a:spcAft>
            </a:pPr>
            <a:r>
              <a:rPr b="0" lang="en-US" sz="1800" spc="-1" strike="noStrike">
                <a:solidFill>
                  <a:srgbClr val="000000"/>
                </a:solidFill>
                <a:uFill>
                  <a:solidFill>
                    <a:srgbClr val="ffffff"/>
                  </a:solidFill>
                </a:uFill>
                <a:latin typeface="Arial"/>
              </a:rPr>
              <a:t>Next, the JSON object is parsed and the manager values are pushed into “managerlist” which is filtered in the next step to have unique values.</a:t>
            </a:r>
            <a:endParaRPr b="0" lang="en-US" sz="1800" spc="-1" strike="noStrike">
              <a:solidFill>
                <a:srgbClr val="000000"/>
              </a:solidFill>
              <a:uFill>
                <a:solidFill>
                  <a:srgbClr val="ffffff"/>
                </a:solidFill>
              </a:uFill>
              <a:latin typeface="Arial"/>
            </a:endParaRPr>
          </a:p>
          <a:p>
            <a:pPr algn="just">
              <a:lnSpc>
                <a:spcPct val="100000"/>
              </a:lnSpc>
              <a:spcBef>
                <a:spcPts val="1191"/>
              </a:spcBef>
              <a:spcAft>
                <a:spcPts val="992"/>
              </a:spcAft>
            </a:pPr>
            <a:r>
              <a:rPr b="0" lang="en-US" sz="1800" spc="-1" strike="noStrike">
                <a:solidFill>
                  <a:srgbClr val="000000"/>
                </a:solidFill>
                <a:uFill>
                  <a:solidFill>
                    <a:srgbClr val="ffffff"/>
                  </a:solidFill>
                </a:uFill>
                <a:latin typeface="Arial"/>
              </a:rPr>
              <a:t>Next, the uniqueManagerlist and the JSON object are parsed and push in managers list the manager value and employee names.</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7" name="" descr=""/>
          <p:cNvPicPr/>
          <p:nvPr/>
        </p:nvPicPr>
        <p:blipFill>
          <a:blip r:embed="rId1"/>
          <a:stretch/>
        </p:blipFill>
        <p:spPr>
          <a:xfrm>
            <a:off x="4647600" y="914400"/>
            <a:ext cx="7239240" cy="4663080"/>
          </a:xfrm>
          <a:prstGeom prst="rect">
            <a:avLst/>
          </a:prstGeom>
          <a:ln>
            <a:noFill/>
          </a:ln>
        </p:spPr>
      </p:pic>
      <p:sp>
        <p:nvSpPr>
          <p:cNvPr id="338" name="CustomShape 1"/>
          <p:cNvSpPr/>
          <p:nvPr/>
        </p:nvSpPr>
        <p:spPr>
          <a:xfrm>
            <a:off x="433800" y="672120"/>
            <a:ext cx="4038840" cy="5199840"/>
          </a:xfrm>
          <a:prstGeom prst="rect">
            <a:avLst/>
          </a:prstGeom>
          <a:noFill/>
          <a:ln>
            <a:noFill/>
          </a:ln>
        </p:spPr>
        <p:style>
          <a:lnRef idx="0"/>
          <a:fillRef idx="0"/>
          <a:effectRef idx="0"/>
          <a:fontRef idx="minor"/>
        </p:style>
        <p:txBody>
          <a:bodyPr lIns="90000" rIns="90000" tIns="45000" bIns="45000"/>
          <a:p>
            <a:pPr algn="just">
              <a:lnSpc>
                <a:spcPct val="100000"/>
              </a:lnSpc>
              <a:spcBef>
                <a:spcPts val="1191"/>
              </a:spcBef>
              <a:spcAft>
                <a:spcPts val="992"/>
              </a:spcAft>
            </a:pPr>
            <a:r>
              <a:rPr b="0" lang="en-US" sz="1800" spc="-1" strike="noStrike">
                <a:solidFill>
                  <a:srgbClr val="000000"/>
                </a:solidFill>
                <a:uFill>
                  <a:solidFill>
                    <a:srgbClr val="ffffff"/>
                  </a:solidFill>
                </a:uFill>
                <a:latin typeface="Arial"/>
              </a:rPr>
              <a:t>If the managers list is an empty list then the status will be “error” and will exits. </a:t>
            </a:r>
            <a:endParaRPr b="0" lang="en-US" sz="1800" spc="-1" strike="noStrike">
              <a:solidFill>
                <a:srgbClr val="000000"/>
              </a:solidFill>
              <a:uFill>
                <a:solidFill>
                  <a:srgbClr val="ffffff"/>
                </a:solidFill>
              </a:uFill>
              <a:latin typeface="Arial"/>
            </a:endParaRPr>
          </a:p>
          <a:p>
            <a:pPr algn="just">
              <a:lnSpc>
                <a:spcPct val="100000"/>
              </a:lnSpc>
              <a:spcBef>
                <a:spcPts val="1191"/>
              </a:spcBef>
              <a:spcAft>
                <a:spcPts val="992"/>
              </a:spcAft>
            </a:pPr>
            <a:r>
              <a:rPr b="0" lang="en-US" sz="1800" spc="-1" strike="noStrike">
                <a:solidFill>
                  <a:srgbClr val="000000"/>
                </a:solidFill>
                <a:uFill>
                  <a:solidFill>
                    <a:srgbClr val="ffffff"/>
                  </a:solidFill>
                </a:uFill>
                <a:latin typeface="Arial"/>
              </a:rPr>
              <a:t>If the managers list is not empty, the status attribute in the JSON response of the Skillmatrix REST service used for this article has a value of "success", then, as shown in the right image the custom component can return the managers array to the skill where it is saved in a dialog flow variable. </a:t>
            </a:r>
            <a:endParaRPr b="0" lang="en-US" sz="1800" spc="-1" strike="noStrike">
              <a:solidFill>
                <a:srgbClr val="000000"/>
              </a:solidFill>
              <a:uFill>
                <a:solidFill>
                  <a:srgbClr val="ffffff"/>
                </a:solidFill>
              </a:uFill>
              <a:latin typeface="Arial"/>
            </a:endParaRPr>
          </a:p>
          <a:p>
            <a:pPr algn="just">
              <a:lnSpc>
                <a:spcPct val="100000"/>
              </a:lnSpc>
              <a:spcBef>
                <a:spcPts val="1191"/>
              </a:spcBef>
              <a:spcAft>
                <a:spcPts val="992"/>
              </a:spcAft>
            </a:pPr>
            <a:r>
              <a:rPr b="0" lang="en-US" sz="1800" spc="-1" strike="noStrike">
                <a:solidFill>
                  <a:srgbClr val="000000"/>
                </a:solidFill>
                <a:uFill>
                  <a:solidFill>
                    <a:srgbClr val="ffffff"/>
                  </a:solidFill>
                </a:uFill>
                <a:latin typeface="Arial"/>
              </a:rPr>
              <a:t>The custom component has an input parameter "variable" defined that holds the name of the variable to update with the queried data. The transition triggered by the component is to the "success" action transition.</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2954880" y="1270800"/>
            <a:ext cx="428040" cy="409320"/>
          </a:xfrm>
          <a:prstGeom prst="ellipse">
            <a:avLst/>
          </a:prstGeom>
          <a:solidFill>
            <a:srgbClr val="729fcf"/>
          </a:solidFill>
          <a:ln>
            <a:solidFill>
              <a:srgbClr val="2b7ed2"/>
            </a:solidFill>
          </a:ln>
        </p:spPr>
        <p:style>
          <a:lnRef idx="0"/>
          <a:fillRef idx="0"/>
          <a:effectRef idx="0"/>
          <a:fontRef idx="minor"/>
        </p:style>
      </p:sp>
      <p:sp>
        <p:nvSpPr>
          <p:cNvPr id="340" name="CustomShape 2"/>
          <p:cNvSpPr/>
          <p:nvPr/>
        </p:nvSpPr>
        <p:spPr>
          <a:xfrm>
            <a:off x="2277000" y="1824120"/>
            <a:ext cx="74916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Start</a:t>
            </a:r>
            <a:endParaRPr b="0" lang="en-US" sz="1400" spc="-1" strike="noStrike">
              <a:solidFill>
                <a:srgbClr val="000000"/>
              </a:solidFill>
              <a:uFill>
                <a:solidFill>
                  <a:srgbClr val="ffffff"/>
                </a:solidFill>
              </a:uFill>
              <a:latin typeface="Arial"/>
            </a:endParaRPr>
          </a:p>
        </p:txBody>
      </p:sp>
      <p:sp>
        <p:nvSpPr>
          <p:cNvPr id="341" name="CustomShape 3"/>
          <p:cNvSpPr/>
          <p:nvPr/>
        </p:nvSpPr>
        <p:spPr>
          <a:xfrm>
            <a:off x="1371600" y="2272680"/>
            <a:ext cx="1868400" cy="4798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GetAllManagers</a:t>
            </a:r>
            <a:endParaRPr b="0" lang="en-US" sz="1400" spc="-1" strike="noStrike">
              <a:solidFill>
                <a:srgbClr val="000000"/>
              </a:solidFill>
              <a:uFill>
                <a:solidFill>
                  <a:srgbClr val="ffffff"/>
                </a:solidFill>
              </a:uFill>
              <a:latin typeface="Arial"/>
            </a:endParaRPr>
          </a:p>
        </p:txBody>
      </p:sp>
      <p:sp>
        <p:nvSpPr>
          <p:cNvPr id="342" name="CustomShape 4"/>
          <p:cNvSpPr/>
          <p:nvPr/>
        </p:nvSpPr>
        <p:spPr>
          <a:xfrm>
            <a:off x="2176200" y="1342440"/>
            <a:ext cx="86868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Intents</a:t>
            </a:r>
            <a:endParaRPr b="0" lang="en-US" sz="1400" spc="-1" strike="noStrike">
              <a:solidFill>
                <a:srgbClr val="000000"/>
              </a:solidFill>
              <a:uFill>
                <a:solidFill>
                  <a:srgbClr val="ffffff"/>
                </a:solidFill>
              </a:uFill>
              <a:latin typeface="Arial"/>
            </a:endParaRPr>
          </a:p>
        </p:txBody>
      </p:sp>
      <p:sp>
        <p:nvSpPr>
          <p:cNvPr id="343" name="CustomShape 5"/>
          <p:cNvSpPr/>
          <p:nvPr/>
        </p:nvSpPr>
        <p:spPr>
          <a:xfrm>
            <a:off x="2954880" y="1752480"/>
            <a:ext cx="428040" cy="409320"/>
          </a:xfrm>
          <a:prstGeom prst="ellipse">
            <a:avLst/>
          </a:prstGeom>
          <a:solidFill>
            <a:srgbClr val="729fcf"/>
          </a:solidFill>
          <a:ln>
            <a:solidFill>
              <a:srgbClr val="2b7ed2"/>
            </a:solidFill>
          </a:ln>
        </p:spPr>
        <p:style>
          <a:lnRef idx="0"/>
          <a:fillRef idx="0"/>
          <a:effectRef idx="0"/>
          <a:fontRef idx="minor"/>
        </p:style>
      </p:sp>
      <p:sp>
        <p:nvSpPr>
          <p:cNvPr id="344" name="CustomShape 6"/>
          <p:cNvSpPr/>
          <p:nvPr/>
        </p:nvSpPr>
        <p:spPr>
          <a:xfrm>
            <a:off x="2954880" y="2204640"/>
            <a:ext cx="428040" cy="409680"/>
          </a:xfrm>
          <a:prstGeom prst="ellipse">
            <a:avLst/>
          </a:prstGeom>
          <a:solidFill>
            <a:srgbClr val="729fcf"/>
          </a:solidFill>
          <a:ln>
            <a:solidFill>
              <a:srgbClr val="2b7ed2"/>
            </a:solidFill>
          </a:ln>
        </p:spPr>
        <p:style>
          <a:lnRef idx="0"/>
          <a:fillRef idx="0"/>
          <a:effectRef idx="0"/>
          <a:fontRef idx="minor"/>
        </p:style>
      </p:sp>
      <p:sp>
        <p:nvSpPr>
          <p:cNvPr id="345" name="CustomShape 7"/>
          <p:cNvSpPr/>
          <p:nvPr/>
        </p:nvSpPr>
        <p:spPr>
          <a:xfrm>
            <a:off x="2954880" y="2686680"/>
            <a:ext cx="428040" cy="409320"/>
          </a:xfrm>
          <a:prstGeom prst="ellipse">
            <a:avLst/>
          </a:prstGeom>
          <a:solidFill>
            <a:srgbClr val="729fcf"/>
          </a:solidFill>
          <a:ln>
            <a:solidFill>
              <a:srgbClr val="2b7ed2"/>
            </a:solidFill>
          </a:ln>
        </p:spPr>
        <p:style>
          <a:lnRef idx="0"/>
          <a:fillRef idx="0"/>
          <a:effectRef idx="0"/>
          <a:fontRef idx="minor"/>
        </p:style>
      </p:sp>
      <p:sp>
        <p:nvSpPr>
          <p:cNvPr id="346" name="CustomShape 8"/>
          <p:cNvSpPr/>
          <p:nvPr/>
        </p:nvSpPr>
        <p:spPr>
          <a:xfrm>
            <a:off x="2954880" y="3138840"/>
            <a:ext cx="428040" cy="409320"/>
          </a:xfrm>
          <a:prstGeom prst="ellipse">
            <a:avLst/>
          </a:prstGeom>
          <a:solidFill>
            <a:srgbClr val="729fcf"/>
          </a:solidFill>
          <a:ln>
            <a:solidFill>
              <a:srgbClr val="2b7ed2"/>
            </a:solidFill>
          </a:ln>
        </p:spPr>
        <p:style>
          <a:lnRef idx="0"/>
          <a:fillRef idx="0"/>
          <a:effectRef idx="0"/>
          <a:fontRef idx="minor"/>
        </p:style>
      </p:sp>
      <p:sp>
        <p:nvSpPr>
          <p:cNvPr id="347" name="CustomShape 9"/>
          <p:cNvSpPr/>
          <p:nvPr/>
        </p:nvSpPr>
        <p:spPr>
          <a:xfrm>
            <a:off x="2954880" y="3620520"/>
            <a:ext cx="428040" cy="409320"/>
          </a:xfrm>
          <a:prstGeom prst="ellipse">
            <a:avLst/>
          </a:prstGeom>
          <a:solidFill>
            <a:srgbClr val="729fcf"/>
          </a:solidFill>
          <a:ln>
            <a:solidFill>
              <a:srgbClr val="2b7ed2"/>
            </a:solidFill>
          </a:ln>
        </p:spPr>
        <p:style>
          <a:lnRef idx="0"/>
          <a:fillRef idx="0"/>
          <a:effectRef idx="0"/>
          <a:fontRef idx="minor"/>
        </p:style>
      </p:sp>
      <p:sp>
        <p:nvSpPr>
          <p:cNvPr id="348" name="CustomShape 10"/>
          <p:cNvSpPr/>
          <p:nvPr/>
        </p:nvSpPr>
        <p:spPr>
          <a:xfrm>
            <a:off x="2954880" y="4072320"/>
            <a:ext cx="428040" cy="409680"/>
          </a:xfrm>
          <a:prstGeom prst="ellipse">
            <a:avLst/>
          </a:prstGeom>
          <a:solidFill>
            <a:srgbClr val="729fcf"/>
          </a:solidFill>
          <a:ln>
            <a:solidFill>
              <a:srgbClr val="2b7ed2"/>
            </a:solidFill>
          </a:ln>
        </p:spPr>
        <p:style>
          <a:lnRef idx="0"/>
          <a:fillRef idx="0"/>
          <a:effectRef idx="0"/>
          <a:fontRef idx="minor"/>
        </p:style>
      </p:sp>
      <p:sp>
        <p:nvSpPr>
          <p:cNvPr id="349" name="CustomShape 11"/>
          <p:cNvSpPr/>
          <p:nvPr/>
        </p:nvSpPr>
        <p:spPr>
          <a:xfrm>
            <a:off x="2954880" y="4554360"/>
            <a:ext cx="428040" cy="409680"/>
          </a:xfrm>
          <a:prstGeom prst="ellipse">
            <a:avLst/>
          </a:prstGeom>
          <a:solidFill>
            <a:srgbClr val="729fcf"/>
          </a:solidFill>
          <a:ln>
            <a:solidFill>
              <a:srgbClr val="2b7ed2"/>
            </a:solidFill>
          </a:ln>
        </p:spPr>
        <p:style>
          <a:lnRef idx="0"/>
          <a:fillRef idx="0"/>
          <a:effectRef idx="0"/>
          <a:fontRef idx="minor"/>
        </p:style>
      </p:sp>
      <p:sp>
        <p:nvSpPr>
          <p:cNvPr id="350" name="CustomShape 12"/>
          <p:cNvSpPr/>
          <p:nvPr/>
        </p:nvSpPr>
        <p:spPr>
          <a:xfrm>
            <a:off x="2954880" y="5006160"/>
            <a:ext cx="428040" cy="409680"/>
          </a:xfrm>
          <a:prstGeom prst="ellipse">
            <a:avLst/>
          </a:prstGeom>
          <a:solidFill>
            <a:srgbClr val="729fcf"/>
          </a:solidFill>
          <a:ln>
            <a:solidFill>
              <a:srgbClr val="2b7ed2"/>
            </a:solidFill>
          </a:ln>
        </p:spPr>
        <p:style>
          <a:lnRef idx="0"/>
          <a:fillRef idx="0"/>
          <a:effectRef idx="0"/>
          <a:fontRef idx="minor"/>
        </p:style>
      </p:sp>
      <p:sp>
        <p:nvSpPr>
          <p:cNvPr id="351" name="CustomShape 13"/>
          <p:cNvSpPr/>
          <p:nvPr/>
        </p:nvSpPr>
        <p:spPr>
          <a:xfrm>
            <a:off x="2954880" y="5488200"/>
            <a:ext cx="428040" cy="409680"/>
          </a:xfrm>
          <a:prstGeom prst="ellipse">
            <a:avLst/>
          </a:prstGeom>
          <a:solidFill>
            <a:srgbClr val="729fcf"/>
          </a:solidFill>
          <a:ln>
            <a:solidFill>
              <a:srgbClr val="2b7ed2"/>
            </a:solidFill>
          </a:ln>
        </p:spPr>
        <p:style>
          <a:lnRef idx="0"/>
          <a:fillRef idx="0"/>
          <a:effectRef idx="0"/>
          <a:fontRef idx="minor"/>
        </p:style>
      </p:sp>
      <p:sp>
        <p:nvSpPr>
          <p:cNvPr id="352" name="CustomShape 14"/>
          <p:cNvSpPr/>
          <p:nvPr/>
        </p:nvSpPr>
        <p:spPr>
          <a:xfrm>
            <a:off x="1472040" y="2758320"/>
            <a:ext cx="176796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ShowManagers</a:t>
            </a:r>
            <a:endParaRPr b="0" lang="en-US" sz="1400" spc="-1" strike="noStrike">
              <a:solidFill>
                <a:srgbClr val="000000"/>
              </a:solidFill>
              <a:uFill>
                <a:solidFill>
                  <a:srgbClr val="ffffff"/>
                </a:solidFill>
              </a:uFill>
              <a:latin typeface="Arial"/>
            </a:endParaRPr>
          </a:p>
        </p:txBody>
      </p:sp>
      <p:sp>
        <p:nvSpPr>
          <p:cNvPr id="353" name="CustomShape 15"/>
          <p:cNvSpPr/>
          <p:nvPr/>
        </p:nvSpPr>
        <p:spPr>
          <a:xfrm>
            <a:off x="1371600" y="3189240"/>
            <a:ext cx="158292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GetEmployees</a:t>
            </a:r>
            <a:endParaRPr b="0" lang="en-US" sz="1400" spc="-1" strike="noStrike">
              <a:solidFill>
                <a:srgbClr val="000000"/>
              </a:solidFill>
              <a:uFill>
                <a:solidFill>
                  <a:srgbClr val="ffffff"/>
                </a:solidFill>
              </a:uFill>
              <a:latin typeface="Arial"/>
            </a:endParaRPr>
          </a:p>
        </p:txBody>
      </p:sp>
      <p:sp>
        <p:nvSpPr>
          <p:cNvPr id="354" name="CustomShape 16"/>
          <p:cNvSpPr/>
          <p:nvPr/>
        </p:nvSpPr>
        <p:spPr>
          <a:xfrm>
            <a:off x="1271160" y="3692160"/>
            <a:ext cx="171864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ShowEmployees</a:t>
            </a:r>
            <a:endParaRPr b="0" lang="en-US" sz="1400" spc="-1" strike="noStrike">
              <a:solidFill>
                <a:srgbClr val="000000"/>
              </a:solidFill>
              <a:uFill>
                <a:solidFill>
                  <a:srgbClr val="ffffff"/>
                </a:solidFill>
              </a:uFill>
              <a:latin typeface="Arial"/>
            </a:endParaRPr>
          </a:p>
        </p:txBody>
      </p:sp>
      <p:sp>
        <p:nvSpPr>
          <p:cNvPr id="355" name="CustomShape 17"/>
          <p:cNvSpPr/>
          <p:nvPr/>
        </p:nvSpPr>
        <p:spPr>
          <a:xfrm>
            <a:off x="1874520" y="4123440"/>
            <a:ext cx="109656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GetAreas</a:t>
            </a:r>
            <a:endParaRPr b="0" lang="en-US" sz="1400" spc="-1" strike="noStrike">
              <a:solidFill>
                <a:srgbClr val="000000"/>
              </a:solidFill>
              <a:uFill>
                <a:solidFill>
                  <a:srgbClr val="ffffff"/>
                </a:solidFill>
              </a:uFill>
              <a:latin typeface="Arial"/>
            </a:endParaRPr>
          </a:p>
        </p:txBody>
      </p:sp>
      <p:sp>
        <p:nvSpPr>
          <p:cNvPr id="356" name="CustomShape 18"/>
          <p:cNvSpPr/>
          <p:nvPr/>
        </p:nvSpPr>
        <p:spPr>
          <a:xfrm>
            <a:off x="868680" y="4626000"/>
            <a:ext cx="212940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ShowEmployeeAreas</a:t>
            </a:r>
            <a:endParaRPr b="0" lang="en-US" sz="1400" spc="-1" strike="noStrike">
              <a:solidFill>
                <a:srgbClr val="000000"/>
              </a:solidFill>
              <a:uFill>
                <a:solidFill>
                  <a:srgbClr val="ffffff"/>
                </a:solidFill>
              </a:uFill>
              <a:latin typeface="Arial"/>
            </a:endParaRPr>
          </a:p>
        </p:txBody>
      </p:sp>
      <p:sp>
        <p:nvSpPr>
          <p:cNvPr id="357" name="CustomShape 19"/>
          <p:cNvSpPr/>
          <p:nvPr/>
        </p:nvSpPr>
        <p:spPr>
          <a:xfrm>
            <a:off x="1987920" y="5079240"/>
            <a:ext cx="97920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GetSkills</a:t>
            </a:r>
            <a:endParaRPr b="0" lang="en-US" sz="1400" spc="-1" strike="noStrike">
              <a:solidFill>
                <a:srgbClr val="000000"/>
              </a:solidFill>
              <a:uFill>
                <a:solidFill>
                  <a:srgbClr val="ffffff"/>
                </a:solidFill>
              </a:uFill>
              <a:latin typeface="Arial"/>
            </a:endParaRPr>
          </a:p>
        </p:txBody>
      </p:sp>
      <p:sp>
        <p:nvSpPr>
          <p:cNvPr id="358" name="CustomShape 20"/>
          <p:cNvSpPr/>
          <p:nvPr/>
        </p:nvSpPr>
        <p:spPr>
          <a:xfrm>
            <a:off x="365760" y="5559840"/>
            <a:ext cx="2601360" cy="4802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ShowEmployeeAreasSkills</a:t>
            </a:r>
            <a:endParaRPr b="0" lang="en-US" sz="1400" spc="-1" strike="noStrike">
              <a:solidFill>
                <a:srgbClr val="000000"/>
              </a:solidFill>
              <a:uFill>
                <a:solidFill>
                  <a:srgbClr val="ffffff"/>
                </a:solidFill>
              </a:uFill>
              <a:latin typeface="Arial"/>
            </a:endParaRPr>
          </a:p>
        </p:txBody>
      </p:sp>
      <p:sp>
        <p:nvSpPr>
          <p:cNvPr id="359" name="CustomShape 21"/>
          <p:cNvSpPr/>
          <p:nvPr/>
        </p:nvSpPr>
        <p:spPr>
          <a:xfrm>
            <a:off x="2954880" y="5991120"/>
            <a:ext cx="428040" cy="409320"/>
          </a:xfrm>
          <a:prstGeom prst="ellipse">
            <a:avLst/>
          </a:prstGeom>
          <a:solidFill>
            <a:srgbClr val="729fcf"/>
          </a:solidFill>
          <a:ln>
            <a:solidFill>
              <a:srgbClr val="2b7ed2"/>
            </a:solidFill>
          </a:ln>
        </p:spPr>
        <p:style>
          <a:lnRef idx="0"/>
          <a:fillRef idx="0"/>
          <a:effectRef idx="0"/>
          <a:fontRef idx="minor"/>
        </p:style>
      </p:sp>
      <p:sp>
        <p:nvSpPr>
          <p:cNvPr id="360" name="CustomShape 22"/>
          <p:cNvSpPr/>
          <p:nvPr/>
        </p:nvSpPr>
        <p:spPr>
          <a:xfrm>
            <a:off x="1371600" y="6099480"/>
            <a:ext cx="1347480" cy="4838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EndMessage</a:t>
            </a:r>
            <a:endParaRPr b="0" lang="en-US" sz="1400" spc="-1" strike="noStrike">
              <a:solidFill>
                <a:srgbClr val="000000"/>
              </a:solidFill>
              <a:uFill>
                <a:solidFill>
                  <a:srgbClr val="ffffff"/>
                </a:solidFill>
              </a:uFill>
              <a:latin typeface="Arial"/>
            </a:endParaRPr>
          </a:p>
        </p:txBody>
      </p:sp>
      <p:sp>
        <p:nvSpPr>
          <p:cNvPr id="361" name="Line 23"/>
          <p:cNvSpPr/>
          <p:nvPr/>
        </p:nvSpPr>
        <p:spPr>
          <a:xfrm>
            <a:off x="3169080" y="1680480"/>
            <a:ext cx="360" cy="72000"/>
          </a:xfrm>
          <a:prstGeom prst="line">
            <a:avLst/>
          </a:prstGeom>
          <a:ln>
            <a:solidFill>
              <a:srgbClr val="000000"/>
            </a:solidFill>
          </a:ln>
        </p:spPr>
        <p:style>
          <a:lnRef idx="0"/>
          <a:fillRef idx="0"/>
          <a:effectRef idx="0"/>
          <a:fontRef idx="minor"/>
        </p:style>
      </p:sp>
      <p:sp>
        <p:nvSpPr>
          <p:cNvPr id="362" name="Line 24"/>
          <p:cNvSpPr/>
          <p:nvPr/>
        </p:nvSpPr>
        <p:spPr>
          <a:xfrm>
            <a:off x="3169080" y="1680480"/>
            <a:ext cx="360" cy="72000"/>
          </a:xfrm>
          <a:prstGeom prst="line">
            <a:avLst/>
          </a:prstGeom>
          <a:ln>
            <a:solidFill>
              <a:srgbClr val="000000"/>
            </a:solidFill>
          </a:ln>
        </p:spPr>
        <p:style>
          <a:lnRef idx="0"/>
          <a:fillRef idx="0"/>
          <a:effectRef idx="0"/>
          <a:fontRef idx="minor"/>
        </p:style>
      </p:sp>
      <p:sp>
        <p:nvSpPr>
          <p:cNvPr id="363" name="Line 25"/>
          <p:cNvSpPr/>
          <p:nvPr/>
        </p:nvSpPr>
        <p:spPr>
          <a:xfrm>
            <a:off x="3169080" y="2162160"/>
            <a:ext cx="360" cy="42480"/>
          </a:xfrm>
          <a:prstGeom prst="line">
            <a:avLst/>
          </a:prstGeom>
          <a:ln>
            <a:solidFill>
              <a:srgbClr val="000000"/>
            </a:solidFill>
          </a:ln>
        </p:spPr>
        <p:style>
          <a:lnRef idx="0"/>
          <a:fillRef idx="0"/>
          <a:effectRef idx="0"/>
          <a:fontRef idx="minor"/>
        </p:style>
      </p:sp>
      <p:sp>
        <p:nvSpPr>
          <p:cNvPr id="364" name="Line 26"/>
          <p:cNvSpPr/>
          <p:nvPr/>
        </p:nvSpPr>
        <p:spPr>
          <a:xfrm>
            <a:off x="3169080" y="2614680"/>
            <a:ext cx="360" cy="71640"/>
          </a:xfrm>
          <a:prstGeom prst="line">
            <a:avLst/>
          </a:prstGeom>
          <a:ln>
            <a:solidFill>
              <a:srgbClr val="000000"/>
            </a:solidFill>
          </a:ln>
        </p:spPr>
        <p:style>
          <a:lnRef idx="0"/>
          <a:fillRef idx="0"/>
          <a:effectRef idx="0"/>
          <a:fontRef idx="minor"/>
        </p:style>
      </p:sp>
      <p:sp>
        <p:nvSpPr>
          <p:cNvPr id="365" name="Line 27"/>
          <p:cNvSpPr/>
          <p:nvPr/>
        </p:nvSpPr>
        <p:spPr>
          <a:xfrm>
            <a:off x="3169080" y="3096360"/>
            <a:ext cx="360" cy="42120"/>
          </a:xfrm>
          <a:prstGeom prst="line">
            <a:avLst/>
          </a:prstGeom>
          <a:ln>
            <a:solidFill>
              <a:srgbClr val="000000"/>
            </a:solidFill>
          </a:ln>
        </p:spPr>
        <p:style>
          <a:lnRef idx="0"/>
          <a:fillRef idx="0"/>
          <a:effectRef idx="0"/>
          <a:fontRef idx="minor"/>
        </p:style>
      </p:sp>
      <p:sp>
        <p:nvSpPr>
          <p:cNvPr id="366" name="Line 28"/>
          <p:cNvSpPr/>
          <p:nvPr/>
        </p:nvSpPr>
        <p:spPr>
          <a:xfrm>
            <a:off x="3169080" y="3548520"/>
            <a:ext cx="360" cy="71640"/>
          </a:xfrm>
          <a:prstGeom prst="line">
            <a:avLst/>
          </a:prstGeom>
          <a:ln>
            <a:solidFill>
              <a:srgbClr val="000000"/>
            </a:solidFill>
          </a:ln>
        </p:spPr>
        <p:style>
          <a:lnRef idx="0"/>
          <a:fillRef idx="0"/>
          <a:effectRef idx="0"/>
          <a:fontRef idx="minor"/>
        </p:style>
      </p:sp>
      <p:sp>
        <p:nvSpPr>
          <p:cNvPr id="367" name="Line 29"/>
          <p:cNvSpPr/>
          <p:nvPr/>
        </p:nvSpPr>
        <p:spPr>
          <a:xfrm>
            <a:off x="3169080" y="4030200"/>
            <a:ext cx="360" cy="42480"/>
          </a:xfrm>
          <a:prstGeom prst="line">
            <a:avLst/>
          </a:prstGeom>
          <a:ln>
            <a:solidFill>
              <a:srgbClr val="000000"/>
            </a:solidFill>
          </a:ln>
        </p:spPr>
        <p:style>
          <a:lnRef idx="0"/>
          <a:fillRef idx="0"/>
          <a:effectRef idx="0"/>
          <a:fontRef idx="minor"/>
        </p:style>
      </p:sp>
      <p:sp>
        <p:nvSpPr>
          <p:cNvPr id="368" name="Line 30"/>
          <p:cNvSpPr/>
          <p:nvPr/>
        </p:nvSpPr>
        <p:spPr>
          <a:xfrm>
            <a:off x="3169080" y="4482360"/>
            <a:ext cx="360" cy="72000"/>
          </a:xfrm>
          <a:prstGeom prst="line">
            <a:avLst/>
          </a:prstGeom>
          <a:ln>
            <a:solidFill>
              <a:srgbClr val="000000"/>
            </a:solidFill>
          </a:ln>
        </p:spPr>
        <p:style>
          <a:lnRef idx="0"/>
          <a:fillRef idx="0"/>
          <a:effectRef idx="0"/>
          <a:fontRef idx="minor"/>
        </p:style>
      </p:sp>
      <p:sp>
        <p:nvSpPr>
          <p:cNvPr id="369" name="Line 31"/>
          <p:cNvSpPr/>
          <p:nvPr/>
        </p:nvSpPr>
        <p:spPr>
          <a:xfrm>
            <a:off x="3169080" y="4964040"/>
            <a:ext cx="360" cy="42480"/>
          </a:xfrm>
          <a:prstGeom prst="line">
            <a:avLst/>
          </a:prstGeom>
          <a:ln>
            <a:solidFill>
              <a:srgbClr val="000000"/>
            </a:solidFill>
          </a:ln>
        </p:spPr>
        <p:style>
          <a:lnRef idx="0"/>
          <a:fillRef idx="0"/>
          <a:effectRef idx="0"/>
          <a:fontRef idx="minor"/>
        </p:style>
      </p:sp>
      <p:sp>
        <p:nvSpPr>
          <p:cNvPr id="370" name="Line 32"/>
          <p:cNvSpPr/>
          <p:nvPr/>
        </p:nvSpPr>
        <p:spPr>
          <a:xfrm>
            <a:off x="3169080" y="5416200"/>
            <a:ext cx="360" cy="72000"/>
          </a:xfrm>
          <a:prstGeom prst="line">
            <a:avLst/>
          </a:prstGeom>
          <a:ln>
            <a:solidFill>
              <a:srgbClr val="000000"/>
            </a:solidFill>
          </a:ln>
        </p:spPr>
        <p:style>
          <a:lnRef idx="0"/>
          <a:fillRef idx="0"/>
          <a:effectRef idx="0"/>
          <a:fontRef idx="minor"/>
        </p:style>
      </p:sp>
      <p:sp>
        <p:nvSpPr>
          <p:cNvPr id="371" name="Line 33"/>
          <p:cNvSpPr/>
          <p:nvPr/>
        </p:nvSpPr>
        <p:spPr>
          <a:xfrm>
            <a:off x="3169080" y="5897880"/>
            <a:ext cx="360" cy="93240"/>
          </a:xfrm>
          <a:prstGeom prst="line">
            <a:avLst/>
          </a:prstGeom>
          <a:ln>
            <a:solidFill>
              <a:srgbClr val="000000"/>
            </a:solidFill>
          </a:ln>
        </p:spPr>
        <p:style>
          <a:lnRef idx="0"/>
          <a:fillRef idx="0"/>
          <a:effectRef idx="0"/>
          <a:fontRef idx="minor"/>
        </p:style>
      </p:sp>
      <p:sp>
        <p:nvSpPr>
          <p:cNvPr id="372" name="CustomShape 34"/>
          <p:cNvSpPr/>
          <p:nvPr/>
        </p:nvSpPr>
        <p:spPr>
          <a:xfrm>
            <a:off x="365760" y="531720"/>
            <a:ext cx="3657240" cy="656640"/>
          </a:xfrm>
          <a:prstGeom prst="rect">
            <a:avLst/>
          </a:prstGeom>
          <a:noFill/>
          <a:ln>
            <a:noFill/>
          </a:ln>
        </p:spPr>
        <p:style>
          <a:lnRef idx="0"/>
          <a:fillRef idx="0"/>
          <a:effectRef idx="0"/>
          <a:fontRef idx="minor"/>
        </p:style>
        <p:txBody>
          <a:bodyPr lIns="90000" rIns="90000" tIns="45000" bIns="45000"/>
          <a:p>
            <a:r>
              <a:rPr b="1" lang="en-US" sz="2000" spc="-1" strike="noStrike">
                <a:solidFill>
                  <a:srgbClr val="000000"/>
                </a:solidFill>
                <a:uFill>
                  <a:solidFill>
                    <a:srgbClr val="ffffff"/>
                  </a:solidFill>
                </a:uFill>
                <a:latin typeface="Arial"/>
              </a:rPr>
              <a:t>Managers and teams FLOW</a:t>
            </a:r>
            <a:endParaRPr b="0" lang="en-US" sz="2000" spc="-1" strike="noStrike">
              <a:solidFill>
                <a:srgbClr val="000000"/>
              </a:solidFill>
              <a:uFill>
                <a:solidFill>
                  <a:srgbClr val="ffffff"/>
                </a:solidFill>
              </a:uFill>
              <a:latin typeface="Arial"/>
            </a:endParaRPr>
          </a:p>
        </p:txBody>
      </p:sp>
      <p:sp>
        <p:nvSpPr>
          <p:cNvPr id="373" name="CustomShape 35"/>
          <p:cNvSpPr/>
          <p:nvPr/>
        </p:nvSpPr>
        <p:spPr>
          <a:xfrm>
            <a:off x="5669280" y="540720"/>
            <a:ext cx="4388760" cy="373320"/>
          </a:xfrm>
          <a:prstGeom prst="rect">
            <a:avLst/>
          </a:prstGeom>
          <a:noFill/>
          <a:ln>
            <a:noFill/>
          </a:ln>
        </p:spPr>
        <p:style>
          <a:lnRef idx="0"/>
          <a:fillRef idx="0"/>
          <a:effectRef idx="0"/>
          <a:fontRef idx="minor"/>
        </p:style>
        <p:txBody>
          <a:bodyPr lIns="90000" rIns="90000" tIns="45000" bIns="45000"/>
          <a:p>
            <a:r>
              <a:rPr b="1" lang="en-US" sz="2000" spc="-1" strike="noStrike">
                <a:solidFill>
                  <a:srgbClr val="000000"/>
                </a:solidFill>
                <a:uFill>
                  <a:solidFill>
                    <a:srgbClr val="ffffff"/>
                  </a:solidFill>
                </a:uFill>
                <a:latin typeface="Arial"/>
              </a:rPr>
              <a:t>Areas and Skills FLOW</a:t>
            </a:r>
            <a:endParaRPr b="0" lang="en-US" sz="2000" spc="-1" strike="noStrike">
              <a:solidFill>
                <a:srgbClr val="000000"/>
              </a:solidFill>
              <a:uFill>
                <a:solidFill>
                  <a:srgbClr val="ffffff"/>
                </a:solidFill>
              </a:uFill>
              <a:latin typeface="Arial"/>
            </a:endParaRPr>
          </a:p>
        </p:txBody>
      </p:sp>
      <p:sp>
        <p:nvSpPr>
          <p:cNvPr id="374" name="CustomShape 36"/>
          <p:cNvSpPr/>
          <p:nvPr/>
        </p:nvSpPr>
        <p:spPr>
          <a:xfrm>
            <a:off x="8198640" y="1136520"/>
            <a:ext cx="470160" cy="419760"/>
          </a:xfrm>
          <a:prstGeom prst="ellipse">
            <a:avLst/>
          </a:prstGeom>
          <a:solidFill>
            <a:srgbClr val="729fcf"/>
          </a:solidFill>
          <a:ln>
            <a:solidFill>
              <a:srgbClr val="2b7ed2"/>
            </a:solidFill>
          </a:ln>
        </p:spPr>
        <p:style>
          <a:lnRef idx="0"/>
          <a:fillRef idx="0"/>
          <a:effectRef idx="0"/>
          <a:fontRef idx="minor"/>
        </p:style>
      </p:sp>
      <p:sp>
        <p:nvSpPr>
          <p:cNvPr id="375" name="CustomShape 37"/>
          <p:cNvSpPr/>
          <p:nvPr/>
        </p:nvSpPr>
        <p:spPr>
          <a:xfrm>
            <a:off x="7629840" y="1704240"/>
            <a:ext cx="568440" cy="3679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Start</a:t>
            </a:r>
            <a:endParaRPr b="0" lang="en-US" sz="1400" spc="-1" strike="noStrike">
              <a:solidFill>
                <a:srgbClr val="000000"/>
              </a:solidFill>
              <a:uFill>
                <a:solidFill>
                  <a:srgbClr val="ffffff"/>
                </a:solidFill>
              </a:uFill>
              <a:latin typeface="Arial"/>
            </a:endParaRPr>
          </a:p>
        </p:txBody>
      </p:sp>
      <p:sp>
        <p:nvSpPr>
          <p:cNvPr id="376" name="CustomShape 38"/>
          <p:cNvSpPr/>
          <p:nvPr/>
        </p:nvSpPr>
        <p:spPr>
          <a:xfrm>
            <a:off x="7075440" y="2177280"/>
            <a:ext cx="1175400" cy="2869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GetAllAreas</a:t>
            </a:r>
            <a:endParaRPr b="0" lang="en-US" sz="1400" spc="-1" strike="noStrike">
              <a:solidFill>
                <a:srgbClr val="000000"/>
              </a:solidFill>
              <a:uFill>
                <a:solidFill>
                  <a:srgbClr val="ffffff"/>
                </a:solidFill>
              </a:uFill>
              <a:latin typeface="Arial"/>
            </a:endParaRPr>
          </a:p>
        </p:txBody>
      </p:sp>
      <p:sp>
        <p:nvSpPr>
          <p:cNvPr id="377" name="CustomShape 39"/>
          <p:cNvSpPr/>
          <p:nvPr/>
        </p:nvSpPr>
        <p:spPr>
          <a:xfrm>
            <a:off x="7473240" y="1188720"/>
            <a:ext cx="725040" cy="3898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Intents</a:t>
            </a:r>
            <a:endParaRPr b="0" lang="en-US" sz="1400" spc="-1" strike="noStrike">
              <a:solidFill>
                <a:srgbClr val="000000"/>
              </a:solidFill>
              <a:uFill>
                <a:solidFill>
                  <a:srgbClr val="ffffff"/>
                </a:solidFill>
              </a:uFill>
              <a:latin typeface="Arial"/>
            </a:endParaRPr>
          </a:p>
        </p:txBody>
      </p:sp>
      <p:sp>
        <p:nvSpPr>
          <p:cNvPr id="378" name="CustomShape 40"/>
          <p:cNvSpPr/>
          <p:nvPr/>
        </p:nvSpPr>
        <p:spPr>
          <a:xfrm>
            <a:off x="8198640" y="1630440"/>
            <a:ext cx="470160" cy="419400"/>
          </a:xfrm>
          <a:prstGeom prst="ellipse">
            <a:avLst/>
          </a:prstGeom>
          <a:solidFill>
            <a:srgbClr val="729fcf"/>
          </a:solidFill>
          <a:ln>
            <a:solidFill>
              <a:srgbClr val="2b7ed2"/>
            </a:solidFill>
          </a:ln>
        </p:spPr>
        <p:style>
          <a:lnRef idx="0"/>
          <a:fillRef idx="0"/>
          <a:effectRef idx="0"/>
          <a:fontRef idx="minor"/>
        </p:style>
      </p:sp>
      <p:sp>
        <p:nvSpPr>
          <p:cNvPr id="379" name="CustomShape 41"/>
          <p:cNvSpPr/>
          <p:nvPr/>
        </p:nvSpPr>
        <p:spPr>
          <a:xfrm>
            <a:off x="8198640" y="2094120"/>
            <a:ext cx="470160" cy="419760"/>
          </a:xfrm>
          <a:prstGeom prst="ellipse">
            <a:avLst/>
          </a:prstGeom>
          <a:solidFill>
            <a:srgbClr val="729fcf"/>
          </a:solidFill>
          <a:ln>
            <a:solidFill>
              <a:srgbClr val="2b7ed2"/>
            </a:solidFill>
          </a:ln>
        </p:spPr>
        <p:style>
          <a:lnRef idx="0"/>
          <a:fillRef idx="0"/>
          <a:effectRef idx="0"/>
          <a:fontRef idx="minor"/>
        </p:style>
      </p:sp>
      <p:sp>
        <p:nvSpPr>
          <p:cNvPr id="380" name="CustomShape 42"/>
          <p:cNvSpPr/>
          <p:nvPr/>
        </p:nvSpPr>
        <p:spPr>
          <a:xfrm>
            <a:off x="8198640" y="2587680"/>
            <a:ext cx="470160" cy="420120"/>
          </a:xfrm>
          <a:prstGeom prst="ellipse">
            <a:avLst/>
          </a:prstGeom>
          <a:solidFill>
            <a:srgbClr val="729fcf"/>
          </a:solidFill>
          <a:ln>
            <a:solidFill>
              <a:srgbClr val="2b7ed2"/>
            </a:solidFill>
          </a:ln>
        </p:spPr>
        <p:style>
          <a:lnRef idx="0"/>
          <a:fillRef idx="0"/>
          <a:effectRef idx="0"/>
          <a:fontRef idx="minor"/>
        </p:style>
      </p:sp>
      <p:sp>
        <p:nvSpPr>
          <p:cNvPr id="381" name="CustomShape 43"/>
          <p:cNvSpPr/>
          <p:nvPr/>
        </p:nvSpPr>
        <p:spPr>
          <a:xfrm>
            <a:off x="8198640" y="3051360"/>
            <a:ext cx="470160" cy="419760"/>
          </a:xfrm>
          <a:prstGeom prst="ellipse">
            <a:avLst/>
          </a:prstGeom>
          <a:solidFill>
            <a:srgbClr val="729fcf"/>
          </a:solidFill>
          <a:ln>
            <a:solidFill>
              <a:srgbClr val="2b7ed2"/>
            </a:solidFill>
          </a:ln>
        </p:spPr>
        <p:style>
          <a:lnRef idx="0"/>
          <a:fillRef idx="0"/>
          <a:effectRef idx="0"/>
          <a:fontRef idx="minor"/>
        </p:style>
      </p:sp>
      <p:sp>
        <p:nvSpPr>
          <p:cNvPr id="382" name="CustomShape 44"/>
          <p:cNvSpPr/>
          <p:nvPr/>
        </p:nvSpPr>
        <p:spPr>
          <a:xfrm>
            <a:off x="8198640" y="3545280"/>
            <a:ext cx="470160" cy="419760"/>
          </a:xfrm>
          <a:prstGeom prst="ellipse">
            <a:avLst/>
          </a:prstGeom>
          <a:solidFill>
            <a:srgbClr val="729fcf"/>
          </a:solidFill>
          <a:ln>
            <a:solidFill>
              <a:srgbClr val="2b7ed2"/>
            </a:solidFill>
          </a:ln>
        </p:spPr>
        <p:style>
          <a:lnRef idx="0"/>
          <a:fillRef idx="0"/>
          <a:effectRef idx="0"/>
          <a:fontRef idx="minor"/>
        </p:style>
      </p:sp>
      <p:sp>
        <p:nvSpPr>
          <p:cNvPr id="383" name="CustomShape 45"/>
          <p:cNvSpPr/>
          <p:nvPr/>
        </p:nvSpPr>
        <p:spPr>
          <a:xfrm>
            <a:off x="8198640" y="4008960"/>
            <a:ext cx="470160" cy="419760"/>
          </a:xfrm>
          <a:prstGeom prst="ellipse">
            <a:avLst/>
          </a:prstGeom>
          <a:solidFill>
            <a:srgbClr val="729fcf"/>
          </a:solidFill>
          <a:ln>
            <a:solidFill>
              <a:srgbClr val="2b7ed2"/>
            </a:solidFill>
          </a:ln>
        </p:spPr>
        <p:style>
          <a:lnRef idx="0"/>
          <a:fillRef idx="0"/>
          <a:effectRef idx="0"/>
          <a:fontRef idx="minor"/>
        </p:style>
      </p:sp>
      <p:sp>
        <p:nvSpPr>
          <p:cNvPr id="384" name="CustomShape 46"/>
          <p:cNvSpPr/>
          <p:nvPr/>
        </p:nvSpPr>
        <p:spPr>
          <a:xfrm>
            <a:off x="8198640" y="4503240"/>
            <a:ext cx="470160" cy="419400"/>
          </a:xfrm>
          <a:prstGeom prst="ellipse">
            <a:avLst/>
          </a:prstGeom>
          <a:solidFill>
            <a:srgbClr val="729fcf"/>
          </a:solidFill>
          <a:ln>
            <a:solidFill>
              <a:srgbClr val="2b7ed2"/>
            </a:solidFill>
          </a:ln>
        </p:spPr>
        <p:style>
          <a:lnRef idx="0"/>
          <a:fillRef idx="0"/>
          <a:effectRef idx="0"/>
          <a:fontRef idx="minor"/>
        </p:style>
      </p:sp>
      <p:sp>
        <p:nvSpPr>
          <p:cNvPr id="385" name="CustomShape 47"/>
          <p:cNvSpPr/>
          <p:nvPr/>
        </p:nvSpPr>
        <p:spPr>
          <a:xfrm>
            <a:off x="8198640" y="4966200"/>
            <a:ext cx="470160" cy="420120"/>
          </a:xfrm>
          <a:prstGeom prst="ellipse">
            <a:avLst/>
          </a:prstGeom>
          <a:solidFill>
            <a:srgbClr val="729fcf"/>
          </a:solidFill>
          <a:ln>
            <a:solidFill>
              <a:srgbClr val="2b7ed2"/>
            </a:solidFill>
          </a:ln>
        </p:spPr>
        <p:style>
          <a:lnRef idx="0"/>
          <a:fillRef idx="0"/>
          <a:effectRef idx="0"/>
          <a:fontRef idx="minor"/>
        </p:style>
      </p:sp>
      <p:sp>
        <p:nvSpPr>
          <p:cNvPr id="386" name="CustomShape 48"/>
          <p:cNvSpPr/>
          <p:nvPr/>
        </p:nvSpPr>
        <p:spPr>
          <a:xfrm>
            <a:off x="8198640" y="5459760"/>
            <a:ext cx="470160" cy="420120"/>
          </a:xfrm>
          <a:prstGeom prst="ellipse">
            <a:avLst/>
          </a:prstGeom>
          <a:solidFill>
            <a:srgbClr val="729fcf"/>
          </a:solidFill>
          <a:ln>
            <a:solidFill>
              <a:srgbClr val="2b7ed2"/>
            </a:solidFill>
          </a:ln>
        </p:spPr>
        <p:style>
          <a:lnRef idx="0"/>
          <a:fillRef idx="0"/>
          <a:effectRef idx="0"/>
          <a:fontRef idx="minor"/>
        </p:style>
      </p:sp>
      <p:sp>
        <p:nvSpPr>
          <p:cNvPr id="387" name="CustomShape 49"/>
          <p:cNvSpPr/>
          <p:nvPr/>
        </p:nvSpPr>
        <p:spPr>
          <a:xfrm>
            <a:off x="7066800" y="2661480"/>
            <a:ext cx="1253880" cy="2869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ShowAreas</a:t>
            </a:r>
            <a:endParaRPr b="0" lang="en-US" sz="1400" spc="-1" strike="noStrike">
              <a:solidFill>
                <a:srgbClr val="000000"/>
              </a:solidFill>
              <a:uFill>
                <a:solidFill>
                  <a:srgbClr val="ffffff"/>
                </a:solidFill>
              </a:uFill>
              <a:latin typeface="Arial"/>
            </a:endParaRPr>
          </a:p>
        </p:txBody>
      </p:sp>
      <p:sp>
        <p:nvSpPr>
          <p:cNvPr id="388" name="CustomShape 50"/>
          <p:cNvSpPr/>
          <p:nvPr/>
        </p:nvSpPr>
        <p:spPr>
          <a:xfrm>
            <a:off x="6766560" y="3125160"/>
            <a:ext cx="1509840" cy="4838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ShowAreaSkills</a:t>
            </a:r>
            <a:endParaRPr b="0" lang="en-US" sz="1400" spc="-1" strike="noStrike">
              <a:solidFill>
                <a:srgbClr val="000000"/>
              </a:solidFill>
              <a:uFill>
                <a:solidFill>
                  <a:srgbClr val="ffffff"/>
                </a:solidFill>
              </a:uFill>
              <a:latin typeface="Arial"/>
            </a:endParaRPr>
          </a:p>
        </p:txBody>
      </p:sp>
      <p:sp>
        <p:nvSpPr>
          <p:cNvPr id="389" name="CustomShape 51"/>
          <p:cNvSpPr/>
          <p:nvPr/>
        </p:nvSpPr>
        <p:spPr>
          <a:xfrm>
            <a:off x="6949440" y="3618720"/>
            <a:ext cx="1287720" cy="4838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ShowAllSkills</a:t>
            </a:r>
            <a:endParaRPr b="0" lang="en-US" sz="1400" spc="-1" strike="noStrike">
              <a:solidFill>
                <a:srgbClr val="000000"/>
              </a:solidFill>
              <a:uFill>
                <a:solidFill>
                  <a:srgbClr val="ffffff"/>
                </a:solidFill>
              </a:uFill>
              <a:latin typeface="Arial"/>
            </a:endParaRPr>
          </a:p>
        </p:txBody>
      </p:sp>
      <p:sp>
        <p:nvSpPr>
          <p:cNvPr id="390" name="CustomShape 52"/>
          <p:cNvSpPr/>
          <p:nvPr/>
        </p:nvSpPr>
        <p:spPr>
          <a:xfrm>
            <a:off x="6858000" y="4060440"/>
            <a:ext cx="1358280" cy="4838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resetVariables</a:t>
            </a:r>
            <a:endParaRPr b="0" lang="en-US" sz="1400" spc="-1" strike="noStrike">
              <a:solidFill>
                <a:srgbClr val="000000"/>
              </a:solidFill>
              <a:uFill>
                <a:solidFill>
                  <a:srgbClr val="ffffff"/>
                </a:solidFill>
              </a:uFill>
              <a:latin typeface="Arial"/>
            </a:endParaRPr>
          </a:p>
        </p:txBody>
      </p:sp>
      <p:sp>
        <p:nvSpPr>
          <p:cNvPr id="391" name="CustomShape 53"/>
          <p:cNvSpPr/>
          <p:nvPr/>
        </p:nvSpPr>
        <p:spPr>
          <a:xfrm>
            <a:off x="6949440" y="4576320"/>
            <a:ext cx="1297080" cy="4838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askSkillValue</a:t>
            </a:r>
            <a:endParaRPr b="0" lang="en-US" sz="1400" spc="-1" strike="noStrike">
              <a:solidFill>
                <a:srgbClr val="000000"/>
              </a:solidFill>
              <a:uFill>
                <a:solidFill>
                  <a:srgbClr val="ffffff"/>
                </a:solidFill>
              </a:uFill>
              <a:latin typeface="Arial"/>
            </a:endParaRPr>
          </a:p>
        </p:txBody>
      </p:sp>
      <p:sp>
        <p:nvSpPr>
          <p:cNvPr id="392" name="CustomShape 54"/>
          <p:cNvSpPr/>
          <p:nvPr/>
        </p:nvSpPr>
        <p:spPr>
          <a:xfrm>
            <a:off x="7179840" y="5059440"/>
            <a:ext cx="1018440" cy="3268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GetSkilled</a:t>
            </a:r>
            <a:endParaRPr b="0" lang="en-US" sz="1400" spc="-1" strike="noStrike">
              <a:solidFill>
                <a:srgbClr val="000000"/>
              </a:solidFill>
              <a:uFill>
                <a:solidFill>
                  <a:srgbClr val="ffffff"/>
                </a:solidFill>
              </a:uFill>
              <a:latin typeface="Arial"/>
            </a:endParaRPr>
          </a:p>
        </p:txBody>
      </p:sp>
      <p:sp>
        <p:nvSpPr>
          <p:cNvPr id="393" name="CustomShape 55"/>
          <p:cNvSpPr/>
          <p:nvPr/>
        </p:nvSpPr>
        <p:spPr>
          <a:xfrm>
            <a:off x="8198640" y="5975640"/>
            <a:ext cx="470160" cy="419760"/>
          </a:xfrm>
          <a:prstGeom prst="ellipse">
            <a:avLst/>
          </a:prstGeom>
          <a:solidFill>
            <a:srgbClr val="729fcf"/>
          </a:solidFill>
          <a:ln>
            <a:solidFill>
              <a:srgbClr val="2b7ed2"/>
            </a:solidFill>
          </a:ln>
        </p:spPr>
        <p:style>
          <a:lnRef idx="0"/>
          <a:fillRef idx="0"/>
          <a:effectRef idx="0"/>
          <a:fontRef idx="minor"/>
        </p:style>
      </p:sp>
      <p:sp>
        <p:nvSpPr>
          <p:cNvPr id="394" name="CustomShape 56"/>
          <p:cNvSpPr/>
          <p:nvPr/>
        </p:nvSpPr>
        <p:spPr>
          <a:xfrm>
            <a:off x="6858000" y="6049440"/>
            <a:ext cx="1340280" cy="4838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printSkillValue</a:t>
            </a:r>
            <a:endParaRPr b="0" lang="en-US" sz="1400" spc="-1" strike="noStrike">
              <a:solidFill>
                <a:srgbClr val="000000"/>
              </a:solidFill>
              <a:uFill>
                <a:solidFill>
                  <a:srgbClr val="ffffff"/>
                </a:solidFill>
              </a:uFill>
              <a:latin typeface="Arial"/>
            </a:endParaRPr>
          </a:p>
        </p:txBody>
      </p:sp>
      <p:sp>
        <p:nvSpPr>
          <p:cNvPr id="395" name="Line 57"/>
          <p:cNvSpPr/>
          <p:nvPr/>
        </p:nvSpPr>
        <p:spPr>
          <a:xfrm>
            <a:off x="8434080" y="1556640"/>
            <a:ext cx="360" cy="73800"/>
          </a:xfrm>
          <a:prstGeom prst="line">
            <a:avLst/>
          </a:prstGeom>
          <a:ln>
            <a:solidFill>
              <a:srgbClr val="000000"/>
            </a:solidFill>
          </a:ln>
        </p:spPr>
        <p:style>
          <a:lnRef idx="0"/>
          <a:fillRef idx="0"/>
          <a:effectRef idx="0"/>
          <a:fontRef idx="minor"/>
        </p:style>
      </p:sp>
      <p:sp>
        <p:nvSpPr>
          <p:cNvPr id="396" name="Line 58"/>
          <p:cNvSpPr/>
          <p:nvPr/>
        </p:nvSpPr>
        <p:spPr>
          <a:xfrm>
            <a:off x="8434080" y="1556640"/>
            <a:ext cx="360" cy="73800"/>
          </a:xfrm>
          <a:prstGeom prst="line">
            <a:avLst/>
          </a:prstGeom>
          <a:ln>
            <a:solidFill>
              <a:srgbClr val="000000"/>
            </a:solidFill>
          </a:ln>
        </p:spPr>
        <p:style>
          <a:lnRef idx="0"/>
          <a:fillRef idx="0"/>
          <a:effectRef idx="0"/>
          <a:fontRef idx="minor"/>
        </p:style>
      </p:sp>
      <p:sp>
        <p:nvSpPr>
          <p:cNvPr id="397" name="Line 59"/>
          <p:cNvSpPr/>
          <p:nvPr/>
        </p:nvSpPr>
        <p:spPr>
          <a:xfrm>
            <a:off x="8434080" y="2050560"/>
            <a:ext cx="360" cy="43560"/>
          </a:xfrm>
          <a:prstGeom prst="line">
            <a:avLst/>
          </a:prstGeom>
          <a:ln>
            <a:solidFill>
              <a:srgbClr val="000000"/>
            </a:solidFill>
          </a:ln>
        </p:spPr>
        <p:style>
          <a:lnRef idx="0"/>
          <a:fillRef idx="0"/>
          <a:effectRef idx="0"/>
          <a:fontRef idx="minor"/>
        </p:style>
      </p:sp>
      <p:sp>
        <p:nvSpPr>
          <p:cNvPr id="398" name="Line 60"/>
          <p:cNvSpPr/>
          <p:nvPr/>
        </p:nvSpPr>
        <p:spPr>
          <a:xfrm>
            <a:off x="8434080" y="2514240"/>
            <a:ext cx="360" cy="73440"/>
          </a:xfrm>
          <a:prstGeom prst="line">
            <a:avLst/>
          </a:prstGeom>
          <a:ln>
            <a:solidFill>
              <a:srgbClr val="000000"/>
            </a:solidFill>
          </a:ln>
        </p:spPr>
        <p:style>
          <a:lnRef idx="0"/>
          <a:fillRef idx="0"/>
          <a:effectRef idx="0"/>
          <a:fontRef idx="minor"/>
        </p:style>
      </p:sp>
      <p:sp>
        <p:nvSpPr>
          <p:cNvPr id="399" name="Line 61"/>
          <p:cNvSpPr/>
          <p:nvPr/>
        </p:nvSpPr>
        <p:spPr>
          <a:xfrm>
            <a:off x="8434080" y="3007800"/>
            <a:ext cx="360" cy="43560"/>
          </a:xfrm>
          <a:prstGeom prst="line">
            <a:avLst/>
          </a:prstGeom>
          <a:ln>
            <a:solidFill>
              <a:srgbClr val="000000"/>
            </a:solidFill>
          </a:ln>
        </p:spPr>
        <p:style>
          <a:lnRef idx="0"/>
          <a:fillRef idx="0"/>
          <a:effectRef idx="0"/>
          <a:fontRef idx="minor"/>
        </p:style>
      </p:sp>
      <p:sp>
        <p:nvSpPr>
          <p:cNvPr id="400" name="Line 62"/>
          <p:cNvSpPr/>
          <p:nvPr/>
        </p:nvSpPr>
        <p:spPr>
          <a:xfrm>
            <a:off x="8434080" y="3471480"/>
            <a:ext cx="360" cy="73800"/>
          </a:xfrm>
          <a:prstGeom prst="line">
            <a:avLst/>
          </a:prstGeom>
          <a:ln>
            <a:solidFill>
              <a:srgbClr val="000000"/>
            </a:solidFill>
          </a:ln>
        </p:spPr>
        <p:style>
          <a:lnRef idx="0"/>
          <a:fillRef idx="0"/>
          <a:effectRef idx="0"/>
          <a:fontRef idx="minor"/>
        </p:style>
      </p:sp>
      <p:sp>
        <p:nvSpPr>
          <p:cNvPr id="401" name="Line 63"/>
          <p:cNvSpPr/>
          <p:nvPr/>
        </p:nvSpPr>
        <p:spPr>
          <a:xfrm>
            <a:off x="8434080" y="3965400"/>
            <a:ext cx="360" cy="43560"/>
          </a:xfrm>
          <a:prstGeom prst="line">
            <a:avLst/>
          </a:prstGeom>
          <a:ln>
            <a:solidFill>
              <a:srgbClr val="000000"/>
            </a:solidFill>
          </a:ln>
        </p:spPr>
        <p:style>
          <a:lnRef idx="0"/>
          <a:fillRef idx="0"/>
          <a:effectRef idx="0"/>
          <a:fontRef idx="minor"/>
        </p:style>
      </p:sp>
      <p:sp>
        <p:nvSpPr>
          <p:cNvPr id="402" name="Line 64"/>
          <p:cNvSpPr/>
          <p:nvPr/>
        </p:nvSpPr>
        <p:spPr>
          <a:xfrm>
            <a:off x="8434080" y="4429080"/>
            <a:ext cx="360" cy="73440"/>
          </a:xfrm>
          <a:prstGeom prst="line">
            <a:avLst/>
          </a:prstGeom>
          <a:ln>
            <a:solidFill>
              <a:srgbClr val="000000"/>
            </a:solidFill>
          </a:ln>
        </p:spPr>
        <p:style>
          <a:lnRef idx="0"/>
          <a:fillRef idx="0"/>
          <a:effectRef idx="0"/>
          <a:fontRef idx="minor"/>
        </p:style>
      </p:sp>
      <p:sp>
        <p:nvSpPr>
          <p:cNvPr id="403" name="Line 65"/>
          <p:cNvSpPr/>
          <p:nvPr/>
        </p:nvSpPr>
        <p:spPr>
          <a:xfrm>
            <a:off x="8434080" y="4923000"/>
            <a:ext cx="360" cy="43200"/>
          </a:xfrm>
          <a:prstGeom prst="line">
            <a:avLst/>
          </a:prstGeom>
          <a:ln>
            <a:solidFill>
              <a:srgbClr val="000000"/>
            </a:solidFill>
          </a:ln>
        </p:spPr>
        <p:style>
          <a:lnRef idx="0"/>
          <a:fillRef idx="0"/>
          <a:effectRef idx="0"/>
          <a:fontRef idx="minor"/>
        </p:style>
      </p:sp>
      <p:sp>
        <p:nvSpPr>
          <p:cNvPr id="404" name="Line 66"/>
          <p:cNvSpPr/>
          <p:nvPr/>
        </p:nvSpPr>
        <p:spPr>
          <a:xfrm>
            <a:off x="8434080" y="5386320"/>
            <a:ext cx="360" cy="73800"/>
          </a:xfrm>
          <a:prstGeom prst="line">
            <a:avLst/>
          </a:prstGeom>
          <a:ln>
            <a:solidFill>
              <a:srgbClr val="000000"/>
            </a:solidFill>
          </a:ln>
        </p:spPr>
        <p:style>
          <a:lnRef idx="0"/>
          <a:fillRef idx="0"/>
          <a:effectRef idx="0"/>
          <a:fontRef idx="minor"/>
        </p:style>
      </p:sp>
      <p:sp>
        <p:nvSpPr>
          <p:cNvPr id="405" name="Line 67"/>
          <p:cNvSpPr/>
          <p:nvPr/>
        </p:nvSpPr>
        <p:spPr>
          <a:xfrm>
            <a:off x="8434080" y="5880240"/>
            <a:ext cx="360" cy="95400"/>
          </a:xfrm>
          <a:prstGeom prst="line">
            <a:avLst/>
          </a:prstGeom>
          <a:ln>
            <a:solidFill>
              <a:srgbClr val="000000"/>
            </a:solidFill>
          </a:ln>
        </p:spPr>
        <p:style>
          <a:lnRef idx="0"/>
          <a:fillRef idx="0"/>
          <a:effectRef idx="0"/>
          <a:fontRef idx="minor"/>
        </p:style>
      </p:sp>
      <p:sp>
        <p:nvSpPr>
          <p:cNvPr id="406" name="CustomShape 68"/>
          <p:cNvSpPr/>
          <p:nvPr/>
        </p:nvSpPr>
        <p:spPr>
          <a:xfrm>
            <a:off x="6217920" y="5544360"/>
            <a:ext cx="2058480" cy="4838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ShowSkilled_employee</a:t>
            </a:r>
            <a:endParaRPr b="0" lang="en-US" sz="1400" spc="-1" strike="noStrike">
              <a:solidFill>
                <a:srgbClr val="000000"/>
              </a:solidFill>
              <a:uFill>
                <a:solidFill>
                  <a:srgbClr val="ffffff"/>
                </a:solidFill>
              </a:uFill>
              <a:latin typeface="Arial"/>
            </a:endParaRPr>
          </a:p>
        </p:txBody>
      </p:sp>
      <p:sp>
        <p:nvSpPr>
          <p:cNvPr id="407" name="Line 69"/>
          <p:cNvSpPr/>
          <p:nvPr/>
        </p:nvSpPr>
        <p:spPr>
          <a:xfrm>
            <a:off x="5303520" y="1097280"/>
            <a:ext cx="360" cy="5303520"/>
          </a:xfrm>
          <a:prstGeom prst="line">
            <a:avLst/>
          </a:prstGeom>
          <a:ln>
            <a:solidFill>
              <a:srgbClr val="000000"/>
            </a:solid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640080" y="822960"/>
            <a:ext cx="10332360" cy="3996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Arial"/>
              </a:rPr>
              <a:t>Channels: Slack</a:t>
            </a:r>
            <a:endParaRPr b="0" lang="en-US" sz="2200" spc="-1" strike="noStrike">
              <a:solidFill>
                <a:srgbClr val="000000"/>
              </a:solidFill>
              <a:uFill>
                <a:solidFill>
                  <a:srgbClr val="ffffff"/>
                </a:solidFill>
              </a:uFill>
              <a:latin typeface="Arial"/>
            </a:endParaRPr>
          </a:p>
        </p:txBody>
      </p:sp>
      <p:sp>
        <p:nvSpPr>
          <p:cNvPr id="409" name="CustomShape 2"/>
          <p:cNvSpPr/>
          <p:nvPr/>
        </p:nvSpPr>
        <p:spPr>
          <a:xfrm>
            <a:off x="731520" y="2468880"/>
            <a:ext cx="10606680" cy="2582640"/>
          </a:xfrm>
          <a:prstGeom prst="rect">
            <a:avLst/>
          </a:prstGeom>
          <a:noFill/>
          <a:ln>
            <a:noFill/>
          </a:ln>
        </p:spPr>
        <p:style>
          <a:lnRef idx="0"/>
          <a:fillRef idx="0"/>
          <a:effectRef idx="0"/>
          <a:fontRef idx="minor"/>
        </p:style>
        <p:txBody>
          <a:bodyPr lIns="90000" rIns="90000" tIns="45000" bIns="45000"/>
          <a:p>
            <a:pPr>
              <a:lnSpc>
                <a:spcPct val="100000"/>
              </a:lnSpc>
              <a:spcBef>
                <a:spcPts val="283"/>
              </a:spcBef>
              <a:spcAft>
                <a:spcPts val="283"/>
              </a:spcAft>
            </a:pPr>
            <a:r>
              <a:rPr b="1" lang="en-US" sz="1800" spc="-1" strike="noStrike">
                <a:solidFill>
                  <a:srgbClr val="000000"/>
                </a:solidFill>
                <a:uFill>
                  <a:solidFill>
                    <a:srgbClr val="ffffff"/>
                  </a:solidFill>
                </a:uFill>
                <a:latin typeface="Arial"/>
              </a:rPr>
              <a:t>Step 1: </a:t>
            </a:r>
            <a:r>
              <a:rPr b="0" lang="en-US" sz="1800" spc="-1" strike="noStrike">
                <a:solidFill>
                  <a:srgbClr val="000000"/>
                </a:solidFill>
                <a:uFill>
                  <a:solidFill>
                    <a:srgbClr val="ffffff"/>
                  </a:solidFill>
                </a:uFill>
                <a:latin typeface="Arial"/>
              </a:rPr>
              <a:t>Get a Slack Workspace</a:t>
            </a:r>
            <a:endParaRPr b="0" lang="en-US" sz="1800" spc="-1" strike="noStrike">
              <a:solidFill>
                <a:srgbClr val="000000"/>
              </a:solidFill>
              <a:uFill>
                <a:solidFill>
                  <a:srgbClr val="ffffff"/>
                </a:solidFill>
              </a:uFill>
              <a:latin typeface="Arial"/>
            </a:endParaRPr>
          </a:p>
          <a:p>
            <a:pPr>
              <a:lnSpc>
                <a:spcPct val="100000"/>
              </a:lnSpc>
              <a:spcBef>
                <a:spcPts val="283"/>
              </a:spcBef>
              <a:spcAft>
                <a:spcPts val="283"/>
              </a:spcAft>
            </a:pPr>
            <a:r>
              <a:rPr b="1" lang="en-US" sz="1800" spc="-1" strike="noStrike">
                <a:solidFill>
                  <a:srgbClr val="000000"/>
                </a:solidFill>
                <a:uFill>
                  <a:solidFill>
                    <a:srgbClr val="ffffff"/>
                  </a:solidFill>
                </a:uFill>
                <a:latin typeface="Arial"/>
              </a:rPr>
              <a:t>Step 2:</a:t>
            </a:r>
            <a:r>
              <a:rPr b="0" lang="en-US" sz="1800" spc="-1" strike="noStrike">
                <a:solidFill>
                  <a:srgbClr val="000000"/>
                </a:solidFill>
                <a:uFill>
                  <a:solidFill>
                    <a:srgbClr val="ffffff"/>
                  </a:solidFill>
                </a:uFill>
                <a:latin typeface="Arial"/>
              </a:rPr>
              <a:t> Create a Slack App</a:t>
            </a:r>
            <a:endParaRPr b="0" lang="en-US" sz="1800" spc="-1" strike="noStrike">
              <a:solidFill>
                <a:srgbClr val="000000"/>
              </a:solidFill>
              <a:uFill>
                <a:solidFill>
                  <a:srgbClr val="ffffff"/>
                </a:solidFill>
              </a:uFill>
              <a:latin typeface="Arial"/>
            </a:endParaRPr>
          </a:p>
          <a:p>
            <a:pPr>
              <a:lnSpc>
                <a:spcPct val="100000"/>
              </a:lnSpc>
              <a:spcBef>
                <a:spcPts val="283"/>
              </a:spcBef>
              <a:spcAft>
                <a:spcPts val="283"/>
              </a:spcAft>
            </a:pPr>
            <a:r>
              <a:rPr b="1" lang="en-US" sz="1800" spc="-1" strike="noStrike">
                <a:solidFill>
                  <a:srgbClr val="000000"/>
                </a:solidFill>
                <a:uFill>
                  <a:solidFill>
                    <a:srgbClr val="ffffff"/>
                  </a:solidFill>
                </a:uFill>
                <a:latin typeface="Arial"/>
              </a:rPr>
              <a:t>Step 3:</a:t>
            </a:r>
            <a:r>
              <a:rPr b="0" lang="en-US" sz="1800" spc="-1" strike="noStrike">
                <a:solidFill>
                  <a:srgbClr val="000000"/>
                </a:solidFill>
                <a:uFill>
                  <a:solidFill>
                    <a:srgbClr val="ffffff"/>
                  </a:solidFill>
                </a:uFill>
                <a:latin typeface="Arial"/>
              </a:rPr>
              <a:t> Add OAuth Scopes for the Slack App</a:t>
            </a:r>
            <a:endParaRPr b="0" lang="en-US" sz="1800" spc="-1" strike="noStrike">
              <a:solidFill>
                <a:srgbClr val="000000"/>
              </a:solidFill>
              <a:uFill>
                <a:solidFill>
                  <a:srgbClr val="ffffff"/>
                </a:solidFill>
              </a:uFill>
              <a:latin typeface="Arial"/>
            </a:endParaRPr>
          </a:p>
          <a:p>
            <a:pPr>
              <a:lnSpc>
                <a:spcPct val="100000"/>
              </a:lnSpc>
              <a:spcBef>
                <a:spcPts val="283"/>
              </a:spcBef>
              <a:spcAft>
                <a:spcPts val="283"/>
              </a:spcAft>
            </a:pPr>
            <a:r>
              <a:rPr b="1" lang="en-US" sz="1800" spc="-1" strike="noStrike">
                <a:solidFill>
                  <a:srgbClr val="000000"/>
                </a:solidFill>
                <a:uFill>
                  <a:solidFill>
                    <a:srgbClr val="ffffff"/>
                  </a:solidFill>
                </a:uFill>
                <a:latin typeface="Arial"/>
              </a:rPr>
              <a:t>Step 4:</a:t>
            </a:r>
            <a:r>
              <a:rPr b="0" lang="en-US" sz="1800" spc="-1" strike="noStrike">
                <a:solidFill>
                  <a:srgbClr val="000000"/>
                </a:solidFill>
                <a:uFill>
                  <a:solidFill>
                    <a:srgbClr val="ffffff"/>
                  </a:solidFill>
                </a:uFill>
                <a:latin typeface="Arial"/>
              </a:rPr>
              <a:t> Add the App to the Workspace</a:t>
            </a:r>
            <a:endParaRPr b="0" lang="en-US" sz="1800" spc="-1" strike="noStrike">
              <a:solidFill>
                <a:srgbClr val="000000"/>
              </a:solidFill>
              <a:uFill>
                <a:solidFill>
                  <a:srgbClr val="ffffff"/>
                </a:solidFill>
              </a:uFill>
              <a:latin typeface="Arial"/>
            </a:endParaRPr>
          </a:p>
          <a:p>
            <a:pPr>
              <a:lnSpc>
                <a:spcPct val="100000"/>
              </a:lnSpc>
              <a:spcBef>
                <a:spcPts val="283"/>
              </a:spcBef>
              <a:spcAft>
                <a:spcPts val="283"/>
              </a:spcAft>
            </a:pPr>
            <a:r>
              <a:rPr b="1" lang="en-US" sz="1800" spc="-1" strike="noStrike">
                <a:solidFill>
                  <a:srgbClr val="000000"/>
                </a:solidFill>
                <a:uFill>
                  <a:solidFill>
                    <a:srgbClr val="ffffff"/>
                  </a:solidFill>
                </a:uFill>
                <a:latin typeface="Arial"/>
              </a:rPr>
              <a:t>Step 5:</a:t>
            </a:r>
            <a:r>
              <a:rPr b="0" lang="en-US" sz="1800" spc="-1" strike="noStrike">
                <a:solidFill>
                  <a:srgbClr val="000000"/>
                </a:solidFill>
                <a:uFill>
                  <a:solidFill>
                    <a:srgbClr val="ffffff"/>
                  </a:solidFill>
                </a:uFill>
                <a:latin typeface="Arial"/>
              </a:rPr>
              <a:t> Create a Channel in Digital Assistant</a:t>
            </a:r>
            <a:endParaRPr b="0" lang="en-US" sz="1800" spc="-1" strike="noStrike">
              <a:solidFill>
                <a:srgbClr val="000000"/>
              </a:solidFill>
              <a:uFill>
                <a:solidFill>
                  <a:srgbClr val="ffffff"/>
                </a:solidFill>
              </a:uFill>
              <a:latin typeface="Arial"/>
            </a:endParaRPr>
          </a:p>
          <a:p>
            <a:pPr>
              <a:lnSpc>
                <a:spcPct val="100000"/>
              </a:lnSpc>
              <a:spcBef>
                <a:spcPts val="283"/>
              </a:spcBef>
              <a:spcAft>
                <a:spcPts val="283"/>
              </a:spcAft>
            </a:pPr>
            <a:r>
              <a:rPr b="1" lang="en-US" sz="1800" spc="-1" strike="noStrike">
                <a:solidFill>
                  <a:srgbClr val="000000"/>
                </a:solidFill>
                <a:uFill>
                  <a:solidFill>
                    <a:srgbClr val="ffffff"/>
                  </a:solidFill>
                </a:uFill>
                <a:latin typeface="Arial"/>
              </a:rPr>
              <a:t>Step 6:</a:t>
            </a:r>
            <a:r>
              <a:rPr b="0" lang="en-US" sz="1800" spc="-1" strike="noStrike">
                <a:solidFill>
                  <a:srgbClr val="000000"/>
                </a:solidFill>
                <a:uFill>
                  <a:solidFill>
                    <a:srgbClr val="ffffff"/>
                  </a:solidFill>
                </a:uFill>
                <a:latin typeface="Arial"/>
              </a:rPr>
              <a:t> Configure the Webhook URL in the Slack App</a:t>
            </a:r>
            <a:endParaRPr b="0" lang="en-US" sz="1800" spc="-1" strike="noStrike">
              <a:solidFill>
                <a:srgbClr val="000000"/>
              </a:solidFill>
              <a:uFill>
                <a:solidFill>
                  <a:srgbClr val="ffffff"/>
                </a:solidFill>
              </a:uFill>
              <a:latin typeface="Arial"/>
            </a:endParaRPr>
          </a:p>
          <a:p>
            <a:pPr>
              <a:lnSpc>
                <a:spcPct val="100000"/>
              </a:lnSpc>
              <a:spcBef>
                <a:spcPts val="283"/>
              </a:spcBef>
              <a:spcAft>
                <a:spcPts val="283"/>
              </a:spcAft>
            </a:pPr>
            <a:r>
              <a:rPr b="1" lang="en-US" sz="1800" spc="-1" strike="noStrike">
                <a:solidFill>
                  <a:srgbClr val="000000"/>
                </a:solidFill>
                <a:uFill>
                  <a:solidFill>
                    <a:srgbClr val="ffffff"/>
                  </a:solidFill>
                </a:uFill>
                <a:latin typeface="Arial"/>
              </a:rPr>
              <a:t>Step 7:</a:t>
            </a:r>
            <a:r>
              <a:rPr b="0" lang="en-US" sz="1800" spc="-1" strike="noStrike">
                <a:solidFill>
                  <a:srgbClr val="000000"/>
                </a:solidFill>
                <a:uFill>
                  <a:solidFill>
                    <a:srgbClr val="ffffff"/>
                  </a:solidFill>
                </a:uFill>
                <a:latin typeface="Arial"/>
              </a:rPr>
              <a:t> Test Your Bot in Slack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10" name="CustomShape 3"/>
          <p:cNvSpPr/>
          <p:nvPr/>
        </p:nvSpPr>
        <p:spPr>
          <a:xfrm>
            <a:off x="707760" y="5163840"/>
            <a:ext cx="10447560" cy="5965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For detailed steps use the the below link: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https://docs.oracle.com/en-us/iaas/digital-assistant/doc/slack.html</a:t>
            </a:r>
            <a:endParaRPr b="0" lang="en-US" sz="1800" spc="-1" strike="noStrike">
              <a:solidFill>
                <a:srgbClr val="000000"/>
              </a:solidFill>
              <a:uFill>
                <a:solidFill>
                  <a:srgbClr val="ffffff"/>
                </a:solidFill>
              </a:uFill>
              <a:latin typeface="Arial"/>
            </a:endParaRPr>
          </a:p>
        </p:txBody>
      </p:sp>
      <p:sp>
        <p:nvSpPr>
          <p:cNvPr id="411" name="CustomShape 4"/>
          <p:cNvSpPr/>
          <p:nvPr/>
        </p:nvSpPr>
        <p:spPr>
          <a:xfrm>
            <a:off x="731520" y="1780920"/>
            <a:ext cx="7497720" cy="5961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Below are the steps for creating a Slack channel for Digital Assistant.</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365760" y="331560"/>
            <a:ext cx="8320680" cy="3996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Arial"/>
              </a:rPr>
              <a:t>Results: Example of test case</a:t>
            </a:r>
            <a:endParaRPr b="0" lang="en-US" sz="2200" spc="-1" strike="noStrike">
              <a:solidFill>
                <a:srgbClr val="000000"/>
              </a:solidFill>
              <a:uFill>
                <a:solidFill>
                  <a:srgbClr val="ffffff"/>
                </a:solidFill>
              </a:uFill>
              <a:latin typeface="Arial"/>
            </a:endParaRPr>
          </a:p>
        </p:txBody>
      </p:sp>
      <p:pic>
        <p:nvPicPr>
          <p:cNvPr id="413" name="" descr=""/>
          <p:cNvPicPr/>
          <p:nvPr/>
        </p:nvPicPr>
        <p:blipFill>
          <a:blip r:embed="rId1"/>
          <a:stretch/>
        </p:blipFill>
        <p:spPr>
          <a:xfrm>
            <a:off x="198360" y="1005840"/>
            <a:ext cx="3916080" cy="5760360"/>
          </a:xfrm>
          <a:prstGeom prst="rect">
            <a:avLst/>
          </a:prstGeom>
          <a:ln>
            <a:noFill/>
          </a:ln>
        </p:spPr>
      </p:pic>
      <p:pic>
        <p:nvPicPr>
          <p:cNvPr id="414" name="" descr=""/>
          <p:cNvPicPr/>
          <p:nvPr/>
        </p:nvPicPr>
        <p:blipFill>
          <a:blip r:embed="rId2"/>
          <a:stretch/>
        </p:blipFill>
        <p:spPr>
          <a:xfrm>
            <a:off x="4389120" y="1097280"/>
            <a:ext cx="3866760" cy="5668920"/>
          </a:xfrm>
          <a:prstGeom prst="rect">
            <a:avLst/>
          </a:prstGeom>
          <a:ln>
            <a:noFill/>
          </a:ln>
        </p:spPr>
      </p:pic>
      <p:pic>
        <p:nvPicPr>
          <p:cNvPr id="415" name="" descr=""/>
          <p:cNvPicPr/>
          <p:nvPr/>
        </p:nvPicPr>
        <p:blipFill>
          <a:blip r:embed="rId3"/>
          <a:stretch/>
        </p:blipFill>
        <p:spPr>
          <a:xfrm>
            <a:off x="8503920" y="1051200"/>
            <a:ext cx="3565800" cy="5806440"/>
          </a:xfrm>
          <a:prstGeom prst="rect">
            <a:avLst/>
          </a:prstGeom>
          <a:ln>
            <a:noFill/>
          </a:ln>
        </p:spPr>
      </p:pic>
      <p:sp>
        <p:nvSpPr>
          <p:cNvPr id="416" name="Line 2"/>
          <p:cNvSpPr/>
          <p:nvPr/>
        </p:nvSpPr>
        <p:spPr>
          <a:xfrm>
            <a:off x="4206240" y="1097280"/>
            <a:ext cx="360" cy="5760720"/>
          </a:xfrm>
          <a:prstGeom prst="line">
            <a:avLst/>
          </a:prstGeom>
          <a:ln>
            <a:solidFill>
              <a:srgbClr val="000000"/>
            </a:solidFill>
          </a:ln>
        </p:spPr>
        <p:style>
          <a:lnRef idx="0"/>
          <a:fillRef idx="0"/>
          <a:effectRef idx="0"/>
          <a:fontRef idx="minor"/>
        </p:style>
      </p:sp>
      <p:sp>
        <p:nvSpPr>
          <p:cNvPr id="417" name="Line 3"/>
          <p:cNvSpPr/>
          <p:nvPr/>
        </p:nvSpPr>
        <p:spPr>
          <a:xfrm>
            <a:off x="8369280" y="1097280"/>
            <a:ext cx="360" cy="5760720"/>
          </a:xfrm>
          <a:prstGeom prst="line">
            <a:avLst/>
          </a:prstGeom>
          <a:ln>
            <a:solidFill>
              <a:srgbClr val="000000"/>
            </a:solid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740160" y="3108960"/>
            <a:ext cx="4744800" cy="819720"/>
          </a:xfrm>
          <a:prstGeom prst="rect">
            <a:avLst/>
          </a:prstGeom>
          <a:noFill/>
          <a:ln>
            <a:noFill/>
          </a:ln>
        </p:spPr>
        <p:style>
          <a:lnRef idx="0"/>
          <a:fillRef idx="0"/>
          <a:effectRef idx="0"/>
          <a:fontRef idx="minor"/>
        </p:style>
        <p:txBody>
          <a:bodyPr lIns="0" rIns="0" tIns="0" bIns="0" anchor="b"/>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312d2a"/>
                </a:solidFill>
                <a:uFill>
                  <a:solidFill>
                    <a:srgbClr val="ffffff"/>
                  </a:solidFill>
                </a:uFill>
                <a:latin typeface="Georgia"/>
                <a:ea typeface="DejaVu Sans"/>
              </a:rPr>
              <a:t>Thank You</a:t>
            </a:r>
            <a:endParaRPr b="0" lang="en-US" sz="3200" spc="-1" strike="noStrike">
              <a:solidFill>
                <a:srgbClr val="000000"/>
              </a:solidFill>
              <a:uFill>
                <a:solidFill>
                  <a:srgbClr val="ffffff"/>
                </a:solidFill>
              </a:uFill>
              <a:latin typeface="Arial"/>
            </a:endParaRPr>
          </a:p>
        </p:txBody>
      </p:sp>
      <p:sp>
        <p:nvSpPr>
          <p:cNvPr id="419" name="CustomShape 2"/>
          <p:cNvSpPr/>
          <p:nvPr/>
        </p:nvSpPr>
        <p:spPr>
          <a:xfrm>
            <a:off x="762120" y="4773600"/>
            <a:ext cx="5025960" cy="263160"/>
          </a:xfrm>
          <a:prstGeom prst="rect">
            <a:avLst/>
          </a:prstGeom>
          <a:noFill/>
          <a:ln>
            <a:noFill/>
          </a:ln>
        </p:spPr>
        <p:style>
          <a:lnRef idx="0"/>
          <a:fillRef idx="0"/>
          <a:effectRef idx="0"/>
          <a:fontRef idx="minor"/>
        </p:style>
        <p:txBody>
          <a:bodyPr lIns="0" rIns="0" tIns="0" bIns="0"/>
          <a:p>
            <a:pPr>
              <a:lnSpc>
                <a:spcPct val="100000"/>
              </a:lnSpc>
              <a:spcBef>
                <a:spcPts val="601"/>
              </a:spcBef>
            </a:pPr>
            <a:r>
              <a:rPr b="1" lang="en-US" sz="1600" spc="-1" strike="noStrike">
                <a:solidFill>
                  <a:srgbClr val="312d2a"/>
                </a:solidFill>
                <a:uFill>
                  <a:solidFill>
                    <a:srgbClr val="ffffff"/>
                  </a:solidFill>
                </a:uFill>
                <a:latin typeface="Oracle Sans"/>
                <a:ea typeface="DejaVu Sans"/>
              </a:rPr>
              <a:t>NAME</a:t>
            </a:r>
            <a:endParaRPr b="0" lang="en-US" sz="1600" spc="-1" strike="noStrike">
              <a:solidFill>
                <a:srgbClr val="000000"/>
              </a:solidFill>
              <a:uFill>
                <a:solidFill>
                  <a:srgbClr val="ffffff"/>
                </a:solidFill>
              </a:uFill>
              <a:latin typeface="Arial"/>
            </a:endParaRPr>
          </a:p>
        </p:txBody>
      </p:sp>
      <p:sp>
        <p:nvSpPr>
          <p:cNvPr id="420" name="CustomShape 3"/>
          <p:cNvSpPr/>
          <p:nvPr/>
        </p:nvSpPr>
        <p:spPr>
          <a:xfrm>
            <a:off x="762120" y="5111280"/>
            <a:ext cx="5025960" cy="89208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1600" spc="-1" strike="noStrike">
                <a:solidFill>
                  <a:srgbClr val="312d2a"/>
                </a:solidFill>
                <a:uFill>
                  <a:solidFill>
                    <a:srgbClr val="ffffff"/>
                  </a:solidFill>
                </a:uFill>
                <a:latin typeface="Oracle Sans"/>
                <a:ea typeface="DejaVu Sans"/>
              </a:rPr>
              <a:t>Laura Paraschiv</a:t>
            </a:r>
            <a:endParaRPr b="0" lang="en-US" sz="1600" spc="-1" strike="noStrike">
              <a:solidFill>
                <a:srgbClr val="000000"/>
              </a:solidFill>
              <a:uFill>
                <a:solidFill>
                  <a:srgbClr val="ffffff"/>
                </a:solidFill>
              </a:uFill>
              <a:latin typeface="Arial"/>
            </a:endParaRPr>
          </a:p>
          <a:p>
            <a:pPr>
              <a:lnSpc>
                <a:spcPct val="100000"/>
              </a:lnSpc>
              <a:spcBef>
                <a:spcPts val="601"/>
              </a:spcBef>
            </a:pPr>
            <a:r>
              <a:rPr b="0" lang="en-US" sz="1600" spc="-1" strike="noStrike">
                <a:solidFill>
                  <a:srgbClr val="312d2a"/>
                </a:solidFill>
                <a:uFill>
                  <a:solidFill>
                    <a:srgbClr val="ffffff"/>
                  </a:solidFill>
                </a:uFill>
                <a:latin typeface="Oracle Sans"/>
                <a:ea typeface="DejaVu Sans"/>
              </a:rPr>
              <a:t>Gheorghe Digori</a:t>
            </a:r>
            <a:endParaRPr b="0" lang="en-US" sz="1600" spc="-1" strike="noStrike">
              <a:solidFill>
                <a:srgbClr val="000000"/>
              </a:solidFill>
              <a:uFill>
                <a:solidFill>
                  <a:srgbClr val="ffffff"/>
                </a:solidFill>
              </a:uFill>
              <a:latin typeface="Arial"/>
            </a:endParaRPr>
          </a:p>
        </p:txBody>
      </p:sp>
      <p:sp>
        <p:nvSpPr>
          <p:cNvPr id="421" name="CustomShape 4"/>
          <p:cNvSpPr/>
          <p:nvPr/>
        </p:nvSpPr>
        <p:spPr>
          <a:xfrm>
            <a:off x="762120" y="6423840"/>
            <a:ext cx="362520" cy="362520"/>
          </a:xfrm>
          <a:prstGeom prst="rect">
            <a:avLst/>
          </a:prstGeom>
          <a:noFill/>
          <a:ln>
            <a:noFill/>
          </a:ln>
        </p:spPr>
        <p:style>
          <a:lnRef idx="0"/>
          <a:fillRef idx="0"/>
          <a:effectRef idx="0"/>
          <a:fontRef idx="minor"/>
        </p:style>
      </p:sp>
      <p:sp>
        <p:nvSpPr>
          <p:cNvPr id="422" name="CustomShape 5"/>
          <p:cNvSpPr/>
          <p:nvPr/>
        </p:nvSpPr>
        <p:spPr>
          <a:xfrm>
            <a:off x="1127880" y="6423840"/>
            <a:ext cx="5742000" cy="36180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8b8580"/>
                </a:solidFill>
                <a:uFill>
                  <a:solidFill>
                    <a:srgbClr val="ffffff"/>
                  </a:solidFill>
                </a:uFill>
                <a:latin typeface="Oracle Sans"/>
                <a:ea typeface="DejaVu Sans"/>
              </a:rPr>
              <a:t>Copyright © 2020, Oracle and/or its affiliates  |  Confidential: Internal/Restricted/Highly Restricted</a:t>
            </a:r>
            <a:endParaRPr b="0" lang="en-US" sz="1000" spc="-1" strike="noStrike">
              <a:solidFill>
                <a:srgbClr val="000000"/>
              </a:solidFill>
              <a:uFill>
                <a:solidFill>
                  <a:srgbClr val="ffffff"/>
                </a:solidFill>
              </a:uFill>
              <a:latin typeface="Arial"/>
            </a:endParaRPr>
          </a:p>
        </p:txBody>
      </p:sp>
      <p:sp>
        <p:nvSpPr>
          <p:cNvPr id="423" name="CustomShape 6"/>
          <p:cNvSpPr/>
          <p:nvPr/>
        </p:nvSpPr>
        <p:spPr>
          <a:xfrm>
            <a:off x="6873120" y="6425640"/>
            <a:ext cx="2739960" cy="3603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8b8580"/>
                </a:solidFill>
                <a:uFill>
                  <a:solidFill>
                    <a:srgbClr val="ffffff"/>
                  </a:solidFill>
                </a:uFill>
                <a:latin typeface="Oracle Sans"/>
                <a:ea typeface="DejaVu Sans"/>
              </a:rPr>
              <a:t>[Date]</a:t>
            </a:r>
            <a:endParaRPr b="0" lang="en-US" sz="10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768960" y="507960"/>
            <a:ext cx="10667880" cy="819720"/>
          </a:xfrm>
          <a:prstGeom prst="rect">
            <a:avLst/>
          </a:prstGeom>
          <a:noFill/>
          <a:ln>
            <a:noFill/>
          </a:ln>
        </p:spPr>
        <p:style>
          <a:lnRef idx="0"/>
          <a:fillRef idx="0"/>
          <a:effectRef idx="0"/>
          <a:fontRef idx="minor"/>
        </p:style>
        <p:txBody>
          <a:bodyPr lIns="0" rIns="0" tIns="0" bIns="0" anchor="b"/>
          <a:p>
            <a:pPr>
              <a:lnSpc>
                <a:spcPct val="100000"/>
              </a:lnSpc>
            </a:pPr>
            <a:r>
              <a:rPr b="1" lang="en-US" sz="2400" spc="-1" strike="noStrike">
                <a:solidFill>
                  <a:srgbClr val="312d2a"/>
                </a:solidFill>
                <a:uFill>
                  <a:solidFill>
                    <a:srgbClr val="ffffff"/>
                  </a:solidFill>
                </a:uFill>
                <a:latin typeface="Oracle Sans"/>
                <a:ea typeface="DejaVu Sans"/>
              </a:rPr>
              <a:t>Agenda</a:t>
            </a:r>
            <a:endParaRPr b="0" lang="en-US" sz="2400" spc="-1" strike="noStrike">
              <a:solidFill>
                <a:srgbClr val="000000"/>
              </a:solidFill>
              <a:uFill>
                <a:solidFill>
                  <a:srgbClr val="ffffff"/>
                </a:solidFill>
              </a:uFill>
              <a:latin typeface="Arial"/>
            </a:endParaRPr>
          </a:p>
        </p:txBody>
      </p:sp>
      <p:sp>
        <p:nvSpPr>
          <p:cNvPr id="230" name="CustomShape 2"/>
          <p:cNvSpPr/>
          <p:nvPr/>
        </p:nvSpPr>
        <p:spPr>
          <a:xfrm>
            <a:off x="762120" y="6423840"/>
            <a:ext cx="362520" cy="362520"/>
          </a:xfrm>
          <a:prstGeom prst="rect">
            <a:avLst/>
          </a:prstGeom>
          <a:noFill/>
          <a:ln>
            <a:noFill/>
          </a:ln>
        </p:spPr>
        <p:style>
          <a:lnRef idx="0"/>
          <a:fillRef idx="0"/>
          <a:effectRef idx="0"/>
          <a:fontRef idx="minor"/>
        </p:style>
      </p:sp>
      <p:sp>
        <p:nvSpPr>
          <p:cNvPr id="231" name="CustomShape 3"/>
          <p:cNvSpPr/>
          <p:nvPr/>
        </p:nvSpPr>
        <p:spPr>
          <a:xfrm>
            <a:off x="1554120" y="2226960"/>
            <a:ext cx="5394960" cy="2984760"/>
          </a:xfrm>
          <a:prstGeom prst="rect">
            <a:avLst/>
          </a:prstGeom>
          <a:noFill/>
          <a:ln>
            <a:noFill/>
          </a:ln>
        </p:spPr>
        <p:style>
          <a:lnRef idx="0"/>
          <a:fillRef idx="0"/>
          <a:effectRef idx="0"/>
          <a:fontRef idx="minor"/>
        </p:style>
        <p:txBody>
          <a:bodyPr lIns="0" rIns="0" tIns="0" bIns="0"/>
          <a:p>
            <a:pPr marL="216000" indent="-214560">
              <a:lnSpc>
                <a:spcPct val="90000"/>
              </a:lnSpc>
              <a:spcBef>
                <a:spcPts val="720"/>
              </a:spcBef>
              <a:buClr>
                <a:srgbClr val="312d2a"/>
              </a:buClr>
              <a:buFont typeface="Wingdings" charset="2"/>
              <a:buChar char=""/>
            </a:pPr>
            <a:r>
              <a:rPr b="0" lang="en-US" sz="2400" spc="-1" strike="noStrike" u="sng">
                <a:solidFill>
                  <a:srgbClr val="312d2a"/>
                </a:solidFill>
                <a:uFill>
                  <a:solidFill>
                    <a:srgbClr val="ffffff"/>
                  </a:solidFill>
                </a:uFill>
                <a:latin typeface="Oracle Sans"/>
                <a:ea typeface="DejaVu Sans"/>
              </a:rPr>
              <a:t>Basic Concepts</a:t>
            </a:r>
            <a:endParaRPr b="0" lang="en-US" sz="2400" spc="-1" strike="noStrike">
              <a:solidFill>
                <a:srgbClr val="000000"/>
              </a:solidFill>
              <a:uFill>
                <a:solidFill>
                  <a:srgbClr val="ffffff"/>
                </a:solidFill>
              </a:uFill>
              <a:latin typeface="Arial"/>
            </a:endParaRPr>
          </a:p>
          <a:p>
            <a:pPr marL="216000" indent="-214560">
              <a:lnSpc>
                <a:spcPct val="90000"/>
              </a:lnSpc>
              <a:spcBef>
                <a:spcPts val="720"/>
              </a:spcBef>
              <a:buClr>
                <a:srgbClr val="312d2a"/>
              </a:buClr>
              <a:buFont typeface="Wingdings" charset="2"/>
              <a:buChar char=""/>
            </a:pPr>
            <a:r>
              <a:rPr b="0" lang="en-US" sz="2400" spc="-1" strike="noStrike">
                <a:solidFill>
                  <a:srgbClr val="312d2a"/>
                </a:solidFill>
                <a:uFill>
                  <a:solidFill>
                    <a:srgbClr val="ffffff"/>
                  </a:solidFill>
                </a:uFill>
                <a:latin typeface="Oracle Sans"/>
                <a:ea typeface="DejaVu Sans"/>
              </a:rPr>
              <a:t>Overview</a:t>
            </a:r>
            <a:endParaRPr b="0" lang="en-US" sz="2400" spc="-1" strike="noStrike">
              <a:solidFill>
                <a:srgbClr val="000000"/>
              </a:solidFill>
              <a:uFill>
                <a:solidFill>
                  <a:srgbClr val="ffffff"/>
                </a:solidFill>
              </a:uFill>
              <a:latin typeface="Arial"/>
            </a:endParaRPr>
          </a:p>
          <a:p>
            <a:pPr marL="216000" indent="-214560">
              <a:lnSpc>
                <a:spcPct val="90000"/>
              </a:lnSpc>
              <a:spcBef>
                <a:spcPts val="720"/>
              </a:spcBef>
              <a:buClr>
                <a:srgbClr val="312d2a"/>
              </a:buClr>
              <a:buFont typeface="Wingdings" charset="2"/>
              <a:buChar char=""/>
            </a:pPr>
            <a:r>
              <a:rPr b="0" lang="en-US" sz="2400" spc="-1" strike="noStrike">
                <a:solidFill>
                  <a:srgbClr val="312d2a"/>
                </a:solidFill>
                <a:uFill>
                  <a:solidFill>
                    <a:srgbClr val="ffffff"/>
                  </a:solidFill>
                </a:uFill>
                <a:latin typeface="Oracle Sans"/>
                <a:ea typeface="DejaVu Sans"/>
              </a:rPr>
              <a:t>Intents</a:t>
            </a:r>
            <a:endParaRPr b="0" lang="en-US" sz="2400" spc="-1" strike="noStrike">
              <a:solidFill>
                <a:srgbClr val="000000"/>
              </a:solidFill>
              <a:uFill>
                <a:solidFill>
                  <a:srgbClr val="ffffff"/>
                </a:solidFill>
              </a:uFill>
              <a:latin typeface="Arial"/>
            </a:endParaRPr>
          </a:p>
          <a:p>
            <a:pPr marL="216000" indent="-214560">
              <a:lnSpc>
                <a:spcPct val="90000"/>
              </a:lnSpc>
              <a:spcBef>
                <a:spcPts val="720"/>
              </a:spcBef>
              <a:buClr>
                <a:srgbClr val="312d2a"/>
              </a:buClr>
              <a:buFont typeface="Wingdings" charset="2"/>
              <a:buChar char=""/>
            </a:pPr>
            <a:r>
              <a:rPr b="0" lang="en-US" sz="2400" spc="-1" strike="noStrike">
                <a:solidFill>
                  <a:srgbClr val="312d2a"/>
                </a:solidFill>
                <a:uFill>
                  <a:solidFill>
                    <a:srgbClr val="ffffff"/>
                  </a:solidFill>
                </a:uFill>
                <a:latin typeface="Oracle Sans"/>
                <a:ea typeface="DejaVu Sans"/>
              </a:rPr>
              <a:t>Entities</a:t>
            </a:r>
            <a:endParaRPr b="0" lang="en-US" sz="2400" spc="-1" strike="noStrike">
              <a:solidFill>
                <a:srgbClr val="000000"/>
              </a:solidFill>
              <a:uFill>
                <a:solidFill>
                  <a:srgbClr val="ffffff"/>
                </a:solidFill>
              </a:uFill>
              <a:latin typeface="Arial"/>
            </a:endParaRPr>
          </a:p>
          <a:p>
            <a:pPr marL="216000" indent="-214560">
              <a:lnSpc>
                <a:spcPct val="90000"/>
              </a:lnSpc>
              <a:spcBef>
                <a:spcPts val="720"/>
              </a:spcBef>
              <a:buClr>
                <a:srgbClr val="312d2a"/>
              </a:buClr>
              <a:buFont typeface="Wingdings" charset="2"/>
              <a:buChar char=""/>
            </a:pPr>
            <a:r>
              <a:rPr b="0" lang="en-US" sz="2400" spc="-1" strike="noStrike">
                <a:solidFill>
                  <a:srgbClr val="312d2a"/>
                </a:solidFill>
                <a:uFill>
                  <a:solidFill>
                    <a:srgbClr val="ffffff"/>
                  </a:solidFill>
                </a:uFill>
                <a:latin typeface="Oracle Sans"/>
                <a:ea typeface="DejaVu Sans"/>
              </a:rPr>
              <a:t>Custom Components</a:t>
            </a:r>
            <a:endParaRPr b="0" lang="en-US" sz="2400" spc="-1" strike="noStrike">
              <a:solidFill>
                <a:srgbClr val="000000"/>
              </a:solidFill>
              <a:uFill>
                <a:solidFill>
                  <a:srgbClr val="ffffff"/>
                </a:solidFill>
              </a:uFill>
              <a:latin typeface="Arial"/>
            </a:endParaRPr>
          </a:p>
          <a:p>
            <a:pPr marL="216000" indent="-214560">
              <a:lnSpc>
                <a:spcPct val="90000"/>
              </a:lnSpc>
              <a:spcBef>
                <a:spcPts val="720"/>
              </a:spcBef>
              <a:buClr>
                <a:srgbClr val="312d2a"/>
              </a:buClr>
              <a:buFont typeface="Wingdings" charset="2"/>
              <a:buChar char=""/>
            </a:pPr>
            <a:r>
              <a:rPr b="0" lang="en-US" sz="2400" spc="-1" strike="noStrike">
                <a:solidFill>
                  <a:srgbClr val="312d2a"/>
                </a:solidFill>
                <a:uFill>
                  <a:solidFill>
                    <a:srgbClr val="ffffff"/>
                  </a:solidFill>
                </a:uFill>
                <a:latin typeface="Oracle Sans"/>
                <a:ea typeface="DejaVu Sans"/>
              </a:rPr>
              <a:t>Flows</a:t>
            </a:r>
            <a:endParaRPr b="0" lang="en-US" sz="24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US" sz="2400" spc="-1" strike="noStrike">
                <a:solidFill>
                  <a:srgbClr val="312d2a"/>
                </a:solidFill>
                <a:uFill>
                  <a:solidFill>
                    <a:srgbClr val="ffffff"/>
                  </a:solidFill>
                </a:uFill>
                <a:latin typeface="Oracle Sans"/>
                <a:ea typeface="DejaVu Sans"/>
              </a:rPr>
              <a:t>Channels: Slack</a:t>
            </a:r>
            <a:endParaRPr b="0" lang="en-US" sz="24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US" sz="2400" spc="-1" strike="noStrike">
                <a:solidFill>
                  <a:srgbClr val="312d2a"/>
                </a:solidFill>
                <a:uFill>
                  <a:solidFill>
                    <a:srgbClr val="ffffff"/>
                  </a:solidFill>
                </a:uFill>
                <a:latin typeface="Oracle Sans"/>
                <a:ea typeface="DejaVu Sans"/>
              </a:rPr>
              <a:t>Results: Example of test case</a:t>
            </a:r>
            <a:endParaRPr b="0" lang="en-US" sz="2400" spc="-1" strike="noStrike">
              <a:solidFill>
                <a:srgbClr val="000000"/>
              </a:solidFill>
              <a:uFill>
                <a:solidFill>
                  <a:srgbClr val="ffffff"/>
                </a:solidFill>
              </a:uFill>
              <a:latin typeface="Arial"/>
            </a:endParaRPr>
          </a:p>
          <a:p>
            <a:pPr>
              <a:lnSpc>
                <a:spcPct val="90000"/>
              </a:lnSpc>
              <a:spcBef>
                <a:spcPts val="720"/>
              </a:spcBef>
            </a:pPr>
            <a:endParaRPr b="0" lang="en-US" sz="2400" spc="-1" strike="noStrike">
              <a:solidFill>
                <a:srgbClr val="000000"/>
              </a:solidFill>
              <a:uFill>
                <a:solidFill>
                  <a:srgbClr val="ffffff"/>
                </a:solidFill>
              </a:uFill>
              <a:latin typeface="Arial"/>
            </a:endParaRPr>
          </a:p>
        </p:txBody>
      </p:sp>
      <p:sp>
        <p:nvSpPr>
          <p:cNvPr id="232" name="CustomShape 4"/>
          <p:cNvSpPr/>
          <p:nvPr/>
        </p:nvSpPr>
        <p:spPr>
          <a:xfrm>
            <a:off x="1715040" y="4672080"/>
            <a:ext cx="2887200" cy="39276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731520" y="1828800"/>
            <a:ext cx="10514160" cy="3902400"/>
          </a:xfrm>
          <a:prstGeom prst="rect">
            <a:avLst/>
          </a:prstGeom>
          <a:noFill/>
          <a:ln>
            <a:noFill/>
          </a:ln>
        </p:spPr>
        <p:style>
          <a:lnRef idx="0"/>
          <a:fillRef idx="0"/>
          <a:effectRef idx="0"/>
          <a:fontRef idx="minor"/>
        </p:style>
        <p:txBody>
          <a:bodyPr lIns="90000" rIns="90000" tIns="45000" bIns="45000"/>
          <a:p>
            <a:pPr marL="216000" indent="-214560" algn="just">
              <a:lnSpc>
                <a:spcPct val="100000"/>
              </a:lnSpc>
              <a:spcBef>
                <a:spcPts val="145"/>
              </a:spcBef>
              <a:buBlip>
                <a:blip r:embed="rId1"/>
              </a:buBlip>
            </a:pPr>
            <a:r>
              <a:rPr b="1" lang="en-US" sz="1600" spc="-1" strike="noStrike">
                <a:solidFill>
                  <a:srgbClr val="000000"/>
                </a:solidFill>
                <a:uFill>
                  <a:solidFill>
                    <a:srgbClr val="ffffff"/>
                  </a:solidFill>
                </a:uFill>
                <a:latin typeface="Arial"/>
                <a:ea typeface="DejaVu Sans"/>
              </a:rPr>
              <a:t>Intents </a:t>
            </a:r>
            <a:r>
              <a:rPr b="0" lang="en-US" sz="1600" spc="-1" strike="noStrike">
                <a:solidFill>
                  <a:srgbClr val="000000"/>
                </a:solidFill>
                <a:uFill>
                  <a:solidFill>
                    <a:srgbClr val="ffffff"/>
                  </a:solidFill>
                </a:uFill>
                <a:latin typeface="Arial"/>
                <a:ea typeface="DejaVu Sans"/>
              </a:rPr>
              <a:t>— Categories of actions/tasks that users expect the skill to perform for them.</a:t>
            </a:r>
            <a:endParaRPr b="0" lang="en-US" sz="1600" spc="-1" strike="noStrike">
              <a:solidFill>
                <a:srgbClr val="000000"/>
              </a:solidFill>
              <a:uFill>
                <a:solidFill>
                  <a:srgbClr val="ffffff"/>
                </a:solidFill>
              </a:uFill>
              <a:latin typeface="Arial"/>
            </a:endParaRPr>
          </a:p>
          <a:p>
            <a:pPr algn="just">
              <a:lnSpc>
                <a:spcPct val="100000"/>
              </a:lnSpc>
              <a:spcBef>
                <a:spcPts val="145"/>
              </a:spcBef>
            </a:pPr>
            <a:endParaRPr b="0" lang="en-US" sz="1600" spc="-1" strike="noStrike">
              <a:solidFill>
                <a:srgbClr val="000000"/>
              </a:solidFill>
              <a:uFill>
                <a:solidFill>
                  <a:srgbClr val="ffffff"/>
                </a:solidFill>
              </a:uFill>
              <a:latin typeface="Arial"/>
            </a:endParaRPr>
          </a:p>
          <a:p>
            <a:pPr marL="216000" indent="-214560" algn="just">
              <a:lnSpc>
                <a:spcPct val="100000"/>
              </a:lnSpc>
              <a:spcBef>
                <a:spcPts val="145"/>
              </a:spcBef>
              <a:buBlip>
                <a:blip r:embed="rId2"/>
              </a:buBlip>
            </a:pPr>
            <a:r>
              <a:rPr b="1" lang="en-US" sz="1600" spc="-1" strike="noStrike">
                <a:solidFill>
                  <a:srgbClr val="000000"/>
                </a:solidFill>
                <a:uFill>
                  <a:solidFill>
                    <a:srgbClr val="ffffff"/>
                  </a:solidFill>
                </a:uFill>
                <a:latin typeface="Arial"/>
                <a:ea typeface="DejaVu Sans"/>
              </a:rPr>
              <a:t>Entities </a:t>
            </a:r>
            <a:r>
              <a:rPr b="0" lang="en-US" sz="1600" spc="-1" strike="noStrike">
                <a:solidFill>
                  <a:srgbClr val="000000"/>
                </a:solidFill>
                <a:uFill>
                  <a:solidFill>
                    <a:srgbClr val="ffffff"/>
                  </a:solidFill>
                </a:uFill>
                <a:latin typeface="Arial"/>
                <a:ea typeface="DejaVu Sans"/>
              </a:rPr>
              <a:t>— Variables that identify key pieces of information from user input that enable the skill to fulfill a task.</a:t>
            </a:r>
            <a:endParaRPr b="0" lang="en-US" sz="1600" spc="-1" strike="noStrike">
              <a:solidFill>
                <a:srgbClr val="000000"/>
              </a:solidFill>
              <a:uFill>
                <a:solidFill>
                  <a:srgbClr val="ffffff"/>
                </a:solidFill>
              </a:uFill>
              <a:latin typeface="Arial"/>
            </a:endParaRPr>
          </a:p>
          <a:p>
            <a:pPr algn="just">
              <a:lnSpc>
                <a:spcPct val="100000"/>
              </a:lnSpc>
              <a:spcBef>
                <a:spcPts val="145"/>
              </a:spcBef>
            </a:pPr>
            <a:endParaRPr b="0" lang="en-US" sz="1600" spc="-1" strike="noStrike">
              <a:solidFill>
                <a:srgbClr val="000000"/>
              </a:solidFill>
              <a:uFill>
                <a:solidFill>
                  <a:srgbClr val="ffffff"/>
                </a:solidFill>
              </a:uFill>
              <a:latin typeface="Arial"/>
            </a:endParaRPr>
          </a:p>
          <a:p>
            <a:pPr algn="just">
              <a:lnSpc>
                <a:spcPct val="100000"/>
              </a:lnSpc>
              <a:spcBef>
                <a:spcPts val="145"/>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Both intents and entities are common NLP (Natural Language Processing) concepts. </a:t>
            </a:r>
            <a:endParaRPr b="0" lang="en-US" sz="1600" spc="-1" strike="noStrike">
              <a:solidFill>
                <a:srgbClr val="000000"/>
              </a:solidFill>
              <a:uFill>
                <a:solidFill>
                  <a:srgbClr val="ffffff"/>
                </a:solidFill>
              </a:uFill>
              <a:latin typeface="Arial"/>
            </a:endParaRPr>
          </a:p>
          <a:p>
            <a:pPr algn="just">
              <a:lnSpc>
                <a:spcPct val="100000"/>
              </a:lnSpc>
              <a:spcBef>
                <a:spcPts val="145"/>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NLP is the science of extracting the intention of text and relevant information from text.</a:t>
            </a:r>
            <a:endParaRPr b="0" lang="en-US" sz="1600" spc="-1" strike="noStrike">
              <a:solidFill>
                <a:srgbClr val="000000"/>
              </a:solidFill>
              <a:uFill>
                <a:solidFill>
                  <a:srgbClr val="ffffff"/>
                </a:solidFill>
              </a:uFill>
              <a:latin typeface="Arial"/>
            </a:endParaRPr>
          </a:p>
          <a:p>
            <a:pPr algn="just">
              <a:lnSpc>
                <a:spcPct val="100000"/>
              </a:lnSpc>
              <a:spcBef>
                <a:spcPts val="145"/>
              </a:spcBef>
            </a:pPr>
            <a:endParaRPr b="0" lang="en-US" sz="1600" spc="-1" strike="noStrike">
              <a:solidFill>
                <a:srgbClr val="000000"/>
              </a:solidFill>
              <a:uFill>
                <a:solidFill>
                  <a:srgbClr val="ffffff"/>
                </a:solidFill>
              </a:uFill>
              <a:latin typeface="Arial"/>
            </a:endParaRPr>
          </a:p>
          <a:p>
            <a:pPr marL="216000" indent="-214560" algn="just">
              <a:lnSpc>
                <a:spcPct val="100000"/>
              </a:lnSpc>
              <a:spcBef>
                <a:spcPts val="145"/>
              </a:spcBef>
              <a:buBlip>
                <a:blip r:embed="rId3"/>
              </a:buBlip>
            </a:pPr>
            <a:r>
              <a:rPr b="1" lang="en-US" sz="1600" spc="-1" strike="noStrike">
                <a:solidFill>
                  <a:srgbClr val="000000"/>
                </a:solidFill>
                <a:uFill>
                  <a:solidFill>
                    <a:srgbClr val="ffffff"/>
                  </a:solidFill>
                </a:uFill>
                <a:latin typeface="Arial"/>
                <a:ea typeface="DejaVu Sans"/>
              </a:rPr>
              <a:t>Components </a:t>
            </a:r>
            <a:r>
              <a:rPr b="0" lang="en-US" sz="1600" spc="-1" strike="noStrike">
                <a:solidFill>
                  <a:srgbClr val="000000"/>
                </a:solidFill>
                <a:uFill>
                  <a:solidFill>
                    <a:srgbClr val="ffffff"/>
                  </a:solidFill>
                </a:uFill>
                <a:latin typeface="Arial"/>
                <a:ea typeface="DejaVu Sans"/>
              </a:rPr>
              <a:t>— Provide the skill with various functions so that it can respond to users. These can be generic functions like outputting text, or they can return information from a backend and perform custom logic.</a:t>
            </a:r>
            <a:endParaRPr b="0" lang="en-US" sz="1600" spc="-1" strike="noStrike">
              <a:solidFill>
                <a:srgbClr val="000000"/>
              </a:solidFill>
              <a:uFill>
                <a:solidFill>
                  <a:srgbClr val="ffffff"/>
                </a:solidFill>
              </a:uFill>
              <a:latin typeface="Arial"/>
            </a:endParaRPr>
          </a:p>
          <a:p>
            <a:pPr algn="just">
              <a:lnSpc>
                <a:spcPct val="100000"/>
              </a:lnSpc>
              <a:spcBef>
                <a:spcPts val="145"/>
              </a:spcBef>
            </a:pPr>
            <a:endParaRPr b="0" lang="en-US" sz="1600" spc="-1" strike="noStrike">
              <a:solidFill>
                <a:srgbClr val="000000"/>
              </a:solidFill>
              <a:uFill>
                <a:solidFill>
                  <a:srgbClr val="ffffff"/>
                </a:solidFill>
              </a:uFill>
              <a:latin typeface="Arial"/>
            </a:endParaRPr>
          </a:p>
          <a:p>
            <a:pPr marL="216000" indent="-214560" algn="just">
              <a:lnSpc>
                <a:spcPct val="100000"/>
              </a:lnSpc>
              <a:spcBef>
                <a:spcPts val="145"/>
              </a:spcBef>
              <a:buBlip>
                <a:blip r:embed="rId4"/>
              </a:buBlip>
            </a:pPr>
            <a:r>
              <a:rPr b="1" lang="en-US" sz="1600" spc="-1" strike="noStrike">
                <a:solidFill>
                  <a:srgbClr val="000000"/>
                </a:solidFill>
                <a:uFill>
                  <a:solidFill>
                    <a:srgbClr val="ffffff"/>
                  </a:solidFill>
                </a:uFill>
                <a:latin typeface="Arial"/>
                <a:ea typeface="DejaVu Sans"/>
              </a:rPr>
              <a:t>Flows </a:t>
            </a:r>
            <a:r>
              <a:rPr b="0" lang="en-US" sz="1600" spc="-1" strike="noStrike">
                <a:solidFill>
                  <a:srgbClr val="000000"/>
                </a:solidFill>
                <a:uFill>
                  <a:solidFill>
                    <a:srgbClr val="ffffff"/>
                  </a:solidFill>
                </a:uFill>
                <a:latin typeface="Arial"/>
                <a:ea typeface="DejaVu Sans"/>
              </a:rPr>
              <a:t>— The definition for the skill-user interaction. The dialog flow describes how the skill responds and behaves according to user input.</a:t>
            </a:r>
            <a:endParaRPr b="0" lang="en-US" sz="1600" spc="-1" strike="noStrike">
              <a:solidFill>
                <a:srgbClr val="000000"/>
              </a:solidFill>
              <a:uFill>
                <a:solidFill>
                  <a:srgbClr val="ffffff"/>
                </a:solidFill>
              </a:uFill>
              <a:latin typeface="Arial"/>
            </a:endParaRPr>
          </a:p>
          <a:p>
            <a:pPr algn="just">
              <a:lnSpc>
                <a:spcPct val="100000"/>
              </a:lnSpc>
              <a:spcBef>
                <a:spcPts val="145"/>
              </a:spcBef>
            </a:pPr>
            <a:endParaRPr b="0" lang="en-US" sz="1600" spc="-1" strike="noStrike">
              <a:solidFill>
                <a:srgbClr val="000000"/>
              </a:solidFill>
              <a:uFill>
                <a:solidFill>
                  <a:srgbClr val="ffffff"/>
                </a:solidFill>
              </a:uFill>
              <a:latin typeface="Arial"/>
            </a:endParaRPr>
          </a:p>
          <a:p>
            <a:pPr marL="216000" indent="-214560" algn="just">
              <a:lnSpc>
                <a:spcPct val="100000"/>
              </a:lnSpc>
              <a:spcBef>
                <a:spcPts val="145"/>
              </a:spcBef>
              <a:buBlip>
                <a:blip r:embed="rId5"/>
              </a:buBlip>
            </a:pPr>
            <a:r>
              <a:rPr b="1" lang="en-US" sz="1600" spc="-1" strike="noStrike">
                <a:solidFill>
                  <a:srgbClr val="000000"/>
                </a:solidFill>
                <a:uFill>
                  <a:solidFill>
                    <a:srgbClr val="ffffff"/>
                  </a:solidFill>
                </a:uFill>
                <a:latin typeface="Arial"/>
                <a:ea typeface="DejaVu Sans"/>
              </a:rPr>
              <a:t>Channels </a:t>
            </a:r>
            <a:r>
              <a:rPr b="0" lang="en-US" sz="1600" spc="-1" strike="noStrike">
                <a:solidFill>
                  <a:srgbClr val="000000"/>
                </a:solidFill>
                <a:uFill>
                  <a:solidFill>
                    <a:srgbClr val="ffffff"/>
                  </a:solidFill>
                </a:uFill>
                <a:latin typeface="Arial"/>
                <a:ea typeface="DejaVu Sans"/>
              </a:rPr>
              <a:t>— Users access Digital Assistants through messaging platforms or through client messaging apps. Channels, which are platform-specific configurations, allow this access. A single digital assistant or skill can have several channels configured for it so that it can run on different services simultaneously. Example of Channels: Facebook Messenger, Slack etc. </a:t>
            </a:r>
            <a:endParaRPr b="0" lang="en-US" sz="1600" spc="-1" strike="noStrike">
              <a:solidFill>
                <a:srgbClr val="000000"/>
              </a:solidFill>
              <a:uFill>
                <a:solidFill>
                  <a:srgbClr val="ffffff"/>
                </a:solidFill>
              </a:uFill>
              <a:latin typeface="Arial"/>
            </a:endParaRPr>
          </a:p>
        </p:txBody>
      </p:sp>
      <p:sp>
        <p:nvSpPr>
          <p:cNvPr id="234" name="CustomShape 2"/>
          <p:cNvSpPr/>
          <p:nvPr/>
        </p:nvSpPr>
        <p:spPr>
          <a:xfrm>
            <a:off x="768960" y="822960"/>
            <a:ext cx="10667880" cy="505800"/>
          </a:xfrm>
          <a:prstGeom prst="rect">
            <a:avLst/>
          </a:prstGeom>
          <a:noFill/>
          <a:ln>
            <a:noFill/>
          </a:ln>
        </p:spPr>
        <p:style>
          <a:lnRef idx="0"/>
          <a:fillRef idx="0"/>
          <a:effectRef idx="0"/>
          <a:fontRef idx="minor"/>
        </p:style>
        <p:txBody>
          <a:bodyPr lIns="0" rIns="0" tIns="0" bIns="0" anchor="b"/>
          <a:p>
            <a:pPr>
              <a:lnSpc>
                <a:spcPct val="100000"/>
              </a:lnSpc>
            </a:pPr>
            <a:r>
              <a:rPr b="1" lang="en-US" sz="2400" spc="-1" strike="noStrike">
                <a:solidFill>
                  <a:srgbClr val="312d2a"/>
                </a:solidFill>
                <a:uFill>
                  <a:solidFill>
                    <a:srgbClr val="ffffff"/>
                  </a:solidFill>
                </a:uFill>
                <a:latin typeface="Oracle Sans"/>
                <a:ea typeface="DejaVu Sans"/>
              </a:rPr>
              <a:t>Basic Concepts</a:t>
            </a:r>
            <a:endParaRPr b="0" lang="en-US" sz="2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Line 1"/>
          <p:cNvSpPr/>
          <p:nvPr/>
        </p:nvSpPr>
        <p:spPr>
          <a:xfrm>
            <a:off x="5604480" y="4298040"/>
            <a:ext cx="1253520" cy="639720"/>
          </a:xfrm>
          <a:prstGeom prst="line">
            <a:avLst/>
          </a:prstGeom>
          <a:ln w="9360">
            <a:solidFill>
              <a:srgbClr val="565758"/>
            </a:solidFill>
            <a:round/>
            <a:tailEnd len="med" type="arrow" w="med"/>
          </a:ln>
        </p:spPr>
        <p:style>
          <a:lnRef idx="0"/>
          <a:fillRef idx="0"/>
          <a:effectRef idx="0"/>
          <a:fontRef idx="minor"/>
        </p:style>
      </p:sp>
      <p:sp>
        <p:nvSpPr>
          <p:cNvPr id="236" name="Line 2"/>
          <p:cNvSpPr/>
          <p:nvPr/>
        </p:nvSpPr>
        <p:spPr>
          <a:xfrm>
            <a:off x="3383280" y="3791160"/>
            <a:ext cx="3474720" cy="360"/>
          </a:xfrm>
          <a:prstGeom prst="line">
            <a:avLst/>
          </a:prstGeom>
          <a:ln>
            <a:solidFill>
              <a:srgbClr val="f59240"/>
            </a:solidFill>
            <a:round/>
            <a:tailEnd len="med" type="arrow" w="med"/>
          </a:ln>
        </p:spPr>
        <p:style>
          <a:lnRef idx="1">
            <a:schemeClr val="accent6"/>
          </a:lnRef>
          <a:fillRef idx="0">
            <a:schemeClr val="accent6"/>
          </a:fillRef>
          <a:effectRef idx="0">
            <a:schemeClr val="accent6"/>
          </a:effectRef>
          <a:fontRef idx="minor"/>
        </p:style>
      </p:sp>
      <p:pic>
        <p:nvPicPr>
          <p:cNvPr id="237" name="Picture Placeholder 80" descr=""/>
          <p:cNvPicPr/>
          <p:nvPr/>
        </p:nvPicPr>
        <p:blipFill>
          <a:blip r:embed="rId1"/>
          <a:stretch/>
        </p:blipFill>
        <p:spPr>
          <a:xfrm>
            <a:off x="127440" y="2377440"/>
            <a:ext cx="1331280" cy="1269720"/>
          </a:xfrm>
          <a:prstGeom prst="rect">
            <a:avLst/>
          </a:prstGeom>
          <a:ln>
            <a:noFill/>
          </a:ln>
        </p:spPr>
      </p:pic>
      <p:sp>
        <p:nvSpPr>
          <p:cNvPr id="238" name="CustomShape 3"/>
          <p:cNvSpPr/>
          <p:nvPr/>
        </p:nvSpPr>
        <p:spPr>
          <a:xfrm>
            <a:off x="4104360" y="1960920"/>
            <a:ext cx="3940560" cy="3706560"/>
          </a:xfrm>
          <a:prstGeom prst="rect">
            <a:avLst/>
          </a:prstGeom>
          <a:noFill/>
          <a:ln w="15840">
            <a:solidFill>
              <a:srgbClr val="8eadbf"/>
            </a:solidFill>
            <a:miter/>
          </a:ln>
        </p:spPr>
        <p:style>
          <a:lnRef idx="0"/>
          <a:fillRef idx="0"/>
          <a:effectRef idx="0"/>
          <a:fontRef idx="minor"/>
        </p:style>
      </p:sp>
      <p:pic>
        <p:nvPicPr>
          <p:cNvPr id="239" name="Picture 5" descr=""/>
          <p:cNvPicPr/>
          <p:nvPr/>
        </p:nvPicPr>
        <p:blipFill>
          <a:blip r:embed="rId2"/>
          <a:stretch/>
        </p:blipFill>
        <p:spPr>
          <a:xfrm>
            <a:off x="4357440" y="3806280"/>
            <a:ext cx="1686600" cy="400320"/>
          </a:xfrm>
          <a:prstGeom prst="rect">
            <a:avLst/>
          </a:prstGeom>
          <a:ln>
            <a:noFill/>
          </a:ln>
          <a:effectLst>
            <a:outerShdw algn="tl" blurRad="292100" dir="2700000" dist="139700" rotWithShape="0">
              <a:srgbClr val="333333">
                <a:alpha val="65000"/>
              </a:srgbClr>
            </a:outerShdw>
          </a:effectLst>
        </p:spPr>
      </p:pic>
      <p:sp>
        <p:nvSpPr>
          <p:cNvPr id="240" name="CustomShape 4"/>
          <p:cNvSpPr/>
          <p:nvPr/>
        </p:nvSpPr>
        <p:spPr>
          <a:xfrm>
            <a:off x="4138560" y="5394960"/>
            <a:ext cx="1346040" cy="240120"/>
          </a:xfrm>
          <a:prstGeom prst="rect">
            <a:avLst/>
          </a:prstGeom>
          <a:noFill/>
          <a:ln>
            <a:noFill/>
          </a:ln>
        </p:spPr>
        <p:style>
          <a:lnRef idx="0"/>
          <a:fillRef idx="0"/>
          <a:effectRef idx="0"/>
          <a:fontRef idx="minor"/>
        </p:style>
        <p:txBody>
          <a:bodyPr wrap="none" lIns="0" rIns="0" tIns="0" bIns="0"/>
          <a:p>
            <a:pPr>
              <a:lnSpc>
                <a:spcPct val="90000"/>
              </a:lnSpc>
            </a:pPr>
            <a:r>
              <a:rPr b="0" lang="en-US" sz="1300" spc="-1" strike="noStrike">
                <a:solidFill>
                  <a:srgbClr val="58595b"/>
                </a:solidFill>
                <a:uFill>
                  <a:solidFill>
                    <a:srgbClr val="ffffff"/>
                  </a:solidFill>
                </a:uFill>
                <a:latin typeface="Calibri"/>
                <a:ea typeface="DejaVu Sans"/>
              </a:rPr>
              <a:t>Public Regional Subnet</a:t>
            </a:r>
            <a:endParaRPr b="0" lang="en-US" sz="1300" spc="-1" strike="noStrike">
              <a:solidFill>
                <a:srgbClr val="000000"/>
              </a:solidFill>
              <a:uFill>
                <a:solidFill>
                  <a:srgbClr val="ffffff"/>
                </a:solidFill>
              </a:uFill>
              <a:latin typeface="Arial"/>
            </a:endParaRPr>
          </a:p>
        </p:txBody>
      </p:sp>
      <p:pic>
        <p:nvPicPr>
          <p:cNvPr id="241" name="Picture Placeholder 17" descr=""/>
          <p:cNvPicPr/>
          <p:nvPr/>
        </p:nvPicPr>
        <p:blipFill>
          <a:blip r:embed="rId3"/>
          <a:stretch/>
        </p:blipFill>
        <p:spPr>
          <a:xfrm>
            <a:off x="9326880" y="2011680"/>
            <a:ext cx="961200" cy="1026000"/>
          </a:xfrm>
          <a:prstGeom prst="rect">
            <a:avLst/>
          </a:prstGeom>
          <a:ln>
            <a:noFill/>
          </a:ln>
        </p:spPr>
      </p:pic>
      <p:sp>
        <p:nvSpPr>
          <p:cNvPr id="242" name="CustomShape 5"/>
          <p:cNvSpPr/>
          <p:nvPr/>
        </p:nvSpPr>
        <p:spPr>
          <a:xfrm>
            <a:off x="9188280" y="2917800"/>
            <a:ext cx="1346400" cy="239760"/>
          </a:xfrm>
          <a:prstGeom prst="rect">
            <a:avLst/>
          </a:prstGeom>
          <a:noFill/>
          <a:ln>
            <a:noFill/>
          </a:ln>
        </p:spPr>
        <p:style>
          <a:lnRef idx="0"/>
          <a:fillRef idx="0"/>
          <a:effectRef idx="0"/>
          <a:fontRef idx="minor"/>
        </p:style>
        <p:txBody>
          <a:bodyPr wrap="none" lIns="0" rIns="0" tIns="0" bIns="0"/>
          <a:p>
            <a:pPr algn="ctr">
              <a:lnSpc>
                <a:spcPct val="90000"/>
              </a:lnSpc>
            </a:pPr>
            <a:r>
              <a:rPr b="0" lang="en-US" sz="1300" spc="-1" strike="noStrike">
                <a:solidFill>
                  <a:srgbClr val="58595b"/>
                </a:solidFill>
                <a:uFill>
                  <a:solidFill>
                    <a:srgbClr val="ffffff"/>
                  </a:solidFill>
                </a:uFill>
                <a:latin typeface="Calibri"/>
                <a:ea typeface="DejaVu Sans"/>
              </a:rPr>
              <a:t>Autonomous</a:t>
            </a:r>
            <a:endParaRPr b="0" lang="en-US" sz="1300" spc="-1" strike="noStrike">
              <a:solidFill>
                <a:srgbClr val="000000"/>
              </a:solidFill>
              <a:uFill>
                <a:solidFill>
                  <a:srgbClr val="ffffff"/>
                </a:solidFill>
              </a:uFill>
              <a:latin typeface="Arial"/>
            </a:endParaRPr>
          </a:p>
          <a:p>
            <a:pPr algn="ctr">
              <a:lnSpc>
                <a:spcPct val="90000"/>
              </a:lnSpc>
            </a:pPr>
            <a:r>
              <a:rPr b="0" lang="en-US" sz="1300" spc="-1" strike="noStrike">
                <a:solidFill>
                  <a:srgbClr val="58595b"/>
                </a:solidFill>
                <a:uFill>
                  <a:solidFill>
                    <a:srgbClr val="ffffff"/>
                  </a:solidFill>
                </a:uFill>
                <a:latin typeface="Calibri"/>
                <a:ea typeface="DejaVu Sans"/>
              </a:rPr>
              <a:t>JSON Database</a:t>
            </a:r>
            <a:endParaRPr b="0" lang="en-US" sz="1300" spc="-1" strike="noStrike">
              <a:solidFill>
                <a:srgbClr val="000000"/>
              </a:solidFill>
              <a:uFill>
                <a:solidFill>
                  <a:srgbClr val="ffffff"/>
                </a:solidFill>
              </a:uFill>
              <a:latin typeface="Arial"/>
            </a:endParaRPr>
          </a:p>
        </p:txBody>
      </p:sp>
      <p:pic>
        <p:nvPicPr>
          <p:cNvPr id="243" name="Picture Placeholder 55" descr=""/>
          <p:cNvPicPr/>
          <p:nvPr/>
        </p:nvPicPr>
        <p:blipFill>
          <a:blip r:embed="rId4"/>
          <a:stretch/>
        </p:blipFill>
        <p:spPr>
          <a:xfrm>
            <a:off x="5120280" y="3360960"/>
            <a:ext cx="786960" cy="782280"/>
          </a:xfrm>
          <a:prstGeom prst="rect">
            <a:avLst/>
          </a:prstGeom>
          <a:ln>
            <a:noFill/>
          </a:ln>
        </p:spPr>
      </p:pic>
      <p:sp>
        <p:nvSpPr>
          <p:cNvPr id="244" name="CustomShape 6"/>
          <p:cNvSpPr/>
          <p:nvPr/>
        </p:nvSpPr>
        <p:spPr>
          <a:xfrm>
            <a:off x="11193840" y="2485080"/>
            <a:ext cx="358560" cy="396360"/>
          </a:xfrm>
          <a:custGeom>
            <a:avLst/>
            <a:gdLst/>
            <a:ahLst/>
            <a:rect l="l" t="t" r="r" b="b"/>
            <a:pathLst>
              <a:path w="1327" h="1442">
                <a:moveTo>
                  <a:pt x="1022" y="21"/>
                </a:moveTo>
                <a:cubicBezTo>
                  <a:pt x="849" y="0"/>
                  <a:pt x="671" y="0"/>
                  <a:pt x="663" y="0"/>
                </a:cubicBezTo>
                <a:cubicBezTo>
                  <a:pt x="655" y="0"/>
                  <a:pt x="477" y="0"/>
                  <a:pt x="304" y="21"/>
                </a:cubicBezTo>
                <a:cubicBezTo>
                  <a:pt x="2" y="58"/>
                  <a:pt x="0" y="121"/>
                  <a:pt x="0" y="121"/>
                </a:cubicBezTo>
                <a:lnTo>
                  <a:pt x="0" y="1320"/>
                </a:lnTo>
                <a:cubicBezTo>
                  <a:pt x="0" y="1320"/>
                  <a:pt x="2" y="1383"/>
                  <a:pt x="304" y="1420"/>
                </a:cubicBezTo>
                <a:cubicBezTo>
                  <a:pt x="477" y="1441"/>
                  <a:pt x="655" y="1441"/>
                  <a:pt x="663" y="1441"/>
                </a:cubicBezTo>
                <a:cubicBezTo>
                  <a:pt x="671" y="1441"/>
                  <a:pt x="849" y="1441"/>
                  <a:pt x="1022" y="1420"/>
                </a:cubicBezTo>
                <a:cubicBezTo>
                  <a:pt x="1324" y="1383"/>
                  <a:pt x="1326" y="1320"/>
                  <a:pt x="1326" y="1320"/>
                </a:cubicBezTo>
                <a:lnTo>
                  <a:pt x="1326" y="121"/>
                </a:lnTo>
                <a:cubicBezTo>
                  <a:pt x="1326" y="121"/>
                  <a:pt x="1324" y="58"/>
                  <a:pt x="1022" y="21"/>
                </a:cubicBezTo>
                <a:close/>
                <a:moveTo>
                  <a:pt x="346" y="1042"/>
                </a:moveTo>
                <a:cubicBezTo>
                  <a:pt x="296" y="1042"/>
                  <a:pt x="257" y="1003"/>
                  <a:pt x="257" y="953"/>
                </a:cubicBezTo>
                <a:cubicBezTo>
                  <a:pt x="257" y="906"/>
                  <a:pt x="296" y="864"/>
                  <a:pt x="346" y="864"/>
                </a:cubicBezTo>
                <a:cubicBezTo>
                  <a:pt x="396" y="864"/>
                  <a:pt x="435" y="903"/>
                  <a:pt x="435" y="953"/>
                </a:cubicBezTo>
                <a:cubicBezTo>
                  <a:pt x="435" y="1003"/>
                  <a:pt x="396" y="1042"/>
                  <a:pt x="346" y="1042"/>
                </a:cubicBezTo>
                <a:close/>
                <a:moveTo>
                  <a:pt x="377" y="661"/>
                </a:moveTo>
                <a:lnTo>
                  <a:pt x="480" y="459"/>
                </a:lnTo>
                <a:lnTo>
                  <a:pt x="582" y="661"/>
                </a:lnTo>
                <a:lnTo>
                  <a:pt x="377" y="661"/>
                </a:lnTo>
                <a:close/>
                <a:moveTo>
                  <a:pt x="550" y="791"/>
                </a:moveTo>
                <a:lnTo>
                  <a:pt x="655" y="746"/>
                </a:lnTo>
                <a:lnTo>
                  <a:pt x="760" y="791"/>
                </a:lnTo>
                <a:lnTo>
                  <a:pt x="760" y="940"/>
                </a:lnTo>
                <a:lnTo>
                  <a:pt x="655" y="985"/>
                </a:lnTo>
                <a:lnTo>
                  <a:pt x="550" y="940"/>
                </a:lnTo>
                <a:lnTo>
                  <a:pt x="550" y="791"/>
                </a:lnTo>
                <a:close/>
                <a:moveTo>
                  <a:pt x="689" y="1265"/>
                </a:moveTo>
                <a:cubicBezTo>
                  <a:pt x="640" y="1265"/>
                  <a:pt x="600" y="1226"/>
                  <a:pt x="600" y="1176"/>
                </a:cubicBezTo>
                <a:cubicBezTo>
                  <a:pt x="600" y="1129"/>
                  <a:pt x="640" y="1087"/>
                  <a:pt x="689" y="1087"/>
                </a:cubicBezTo>
                <a:cubicBezTo>
                  <a:pt x="739" y="1087"/>
                  <a:pt x="778" y="1126"/>
                  <a:pt x="778" y="1176"/>
                </a:cubicBezTo>
                <a:cubicBezTo>
                  <a:pt x="776" y="1226"/>
                  <a:pt x="736" y="1265"/>
                  <a:pt x="689" y="1265"/>
                </a:cubicBezTo>
                <a:close/>
                <a:moveTo>
                  <a:pt x="757" y="558"/>
                </a:moveTo>
                <a:cubicBezTo>
                  <a:pt x="757" y="496"/>
                  <a:pt x="807" y="446"/>
                  <a:pt x="870" y="446"/>
                </a:cubicBezTo>
                <a:cubicBezTo>
                  <a:pt x="933" y="446"/>
                  <a:pt x="983" y="496"/>
                  <a:pt x="983" y="558"/>
                </a:cubicBezTo>
                <a:cubicBezTo>
                  <a:pt x="983" y="621"/>
                  <a:pt x="933" y="671"/>
                  <a:pt x="870" y="671"/>
                </a:cubicBezTo>
                <a:cubicBezTo>
                  <a:pt x="807" y="671"/>
                  <a:pt x="757" y="621"/>
                  <a:pt x="757" y="558"/>
                </a:cubicBezTo>
                <a:close/>
                <a:moveTo>
                  <a:pt x="917" y="1003"/>
                </a:moveTo>
                <a:lnTo>
                  <a:pt x="1007" y="825"/>
                </a:lnTo>
                <a:lnTo>
                  <a:pt x="1096" y="1003"/>
                </a:lnTo>
                <a:lnTo>
                  <a:pt x="917" y="1003"/>
                </a:lnTo>
                <a:close/>
                <a:moveTo>
                  <a:pt x="1269" y="220"/>
                </a:moveTo>
                <a:cubicBezTo>
                  <a:pt x="1245" y="254"/>
                  <a:pt x="1030" y="315"/>
                  <a:pt x="660" y="315"/>
                </a:cubicBezTo>
                <a:cubicBezTo>
                  <a:pt x="291" y="315"/>
                  <a:pt x="76" y="254"/>
                  <a:pt x="52" y="220"/>
                </a:cubicBezTo>
                <a:lnTo>
                  <a:pt x="52" y="220"/>
                </a:lnTo>
                <a:cubicBezTo>
                  <a:pt x="73" y="186"/>
                  <a:pt x="288" y="126"/>
                  <a:pt x="660" y="126"/>
                </a:cubicBezTo>
                <a:cubicBezTo>
                  <a:pt x="1033" y="123"/>
                  <a:pt x="1248" y="184"/>
                  <a:pt x="1269" y="220"/>
                </a:cubicBezTo>
                <a:close/>
              </a:path>
            </a:pathLst>
          </a:custGeom>
          <a:solidFill>
            <a:srgbClr val="f80000"/>
          </a:solidFill>
          <a:ln>
            <a:noFill/>
          </a:ln>
        </p:spPr>
        <p:style>
          <a:lnRef idx="0"/>
          <a:fillRef idx="0"/>
          <a:effectRef idx="0"/>
          <a:fontRef idx="minor"/>
        </p:style>
      </p:sp>
      <p:sp>
        <p:nvSpPr>
          <p:cNvPr id="245" name="CustomShape 7"/>
          <p:cNvSpPr/>
          <p:nvPr/>
        </p:nvSpPr>
        <p:spPr>
          <a:xfrm>
            <a:off x="2253240" y="4206240"/>
            <a:ext cx="1401840" cy="275040"/>
          </a:xfrm>
          <a:prstGeom prst="rect">
            <a:avLst/>
          </a:prstGeom>
          <a:noFill/>
          <a:ln>
            <a:noFill/>
          </a:ln>
        </p:spPr>
        <p:style>
          <a:lnRef idx="0"/>
          <a:fillRef idx="0"/>
          <a:effectRef idx="0"/>
          <a:fontRef idx="minor"/>
        </p:style>
        <p:txBody>
          <a:bodyPr wrap="none" lIns="0" rIns="0" tIns="0" bIns="0"/>
          <a:p>
            <a:pPr algn="ctr">
              <a:lnSpc>
                <a:spcPct val="90000"/>
              </a:lnSpc>
            </a:pPr>
            <a:r>
              <a:rPr b="1" lang="en-US" sz="1400" spc="-1" strike="noStrike">
                <a:solidFill>
                  <a:srgbClr val="000000"/>
                </a:solidFill>
                <a:uFill>
                  <a:solidFill>
                    <a:srgbClr val="ffffff"/>
                  </a:solidFill>
                </a:uFill>
                <a:latin typeface="Calibri"/>
                <a:ea typeface="DejaVu Sans"/>
              </a:rPr>
              <a:t>Web Browser</a:t>
            </a:r>
            <a:endParaRPr b="0" lang="en-US" sz="1400" spc="-1" strike="noStrike">
              <a:solidFill>
                <a:srgbClr val="000000"/>
              </a:solidFill>
              <a:uFill>
                <a:solidFill>
                  <a:srgbClr val="ffffff"/>
                </a:solidFill>
              </a:uFill>
              <a:latin typeface="Arial"/>
            </a:endParaRPr>
          </a:p>
        </p:txBody>
      </p:sp>
      <p:sp>
        <p:nvSpPr>
          <p:cNvPr id="246" name="Line 8"/>
          <p:cNvSpPr/>
          <p:nvPr/>
        </p:nvSpPr>
        <p:spPr>
          <a:xfrm>
            <a:off x="3383280" y="3931920"/>
            <a:ext cx="974160" cy="360"/>
          </a:xfrm>
          <a:prstGeom prst="line">
            <a:avLst/>
          </a:prstGeom>
          <a:ln w="9360">
            <a:solidFill>
              <a:srgbClr val="565758"/>
            </a:solidFill>
            <a:round/>
            <a:tailEnd len="med" type="arrow" w="med"/>
          </a:ln>
        </p:spPr>
        <p:style>
          <a:lnRef idx="0"/>
          <a:fillRef idx="0"/>
          <a:effectRef idx="0"/>
          <a:fontRef idx="minor"/>
        </p:style>
      </p:sp>
      <p:sp>
        <p:nvSpPr>
          <p:cNvPr id="247" name="Line 9"/>
          <p:cNvSpPr/>
          <p:nvPr/>
        </p:nvSpPr>
        <p:spPr>
          <a:xfrm flipV="1">
            <a:off x="5691240" y="2926080"/>
            <a:ext cx="1166760" cy="731880"/>
          </a:xfrm>
          <a:prstGeom prst="line">
            <a:avLst/>
          </a:prstGeom>
          <a:ln w="9360">
            <a:solidFill>
              <a:srgbClr val="565758"/>
            </a:solidFill>
            <a:round/>
            <a:tailEnd len="med" type="arrow" w="med"/>
          </a:ln>
        </p:spPr>
        <p:style>
          <a:lnRef idx="0"/>
          <a:fillRef idx="0"/>
          <a:effectRef idx="0"/>
          <a:fontRef idx="minor"/>
        </p:style>
      </p:sp>
      <p:sp>
        <p:nvSpPr>
          <p:cNvPr id="248" name="CustomShape 10"/>
          <p:cNvSpPr/>
          <p:nvPr/>
        </p:nvSpPr>
        <p:spPr>
          <a:xfrm>
            <a:off x="3566160" y="274320"/>
            <a:ext cx="8500680" cy="6417360"/>
          </a:xfrm>
          <a:prstGeom prst="rect">
            <a:avLst/>
          </a:prstGeom>
          <a:noFill/>
          <a:ln cap="rnd" w="19080">
            <a:solidFill>
              <a:srgbClr val="f80000"/>
            </a:solidFill>
            <a:custDash>
              <a:ds d="400000" sp="300000"/>
            </a:custDash>
            <a:round/>
          </a:ln>
        </p:spPr>
        <p:style>
          <a:lnRef idx="0"/>
          <a:fillRef idx="0"/>
          <a:effectRef idx="0"/>
          <a:fontRef idx="minor"/>
        </p:style>
        <p:txBody>
          <a:bodyPr lIns="90000" rIns="90000" tIns="45000" bIns="45000" anchor="b"/>
          <a:p>
            <a:pPr>
              <a:lnSpc>
                <a:spcPct val="100000"/>
              </a:lnSpc>
            </a:pPr>
            <a:r>
              <a:rPr b="1" lang="en-US" sz="1200" spc="-1" strike="noStrike">
                <a:solidFill>
                  <a:srgbClr val="f80000"/>
                </a:solidFill>
                <a:uFill>
                  <a:solidFill>
                    <a:srgbClr val="ffffff"/>
                  </a:solidFill>
                </a:uFill>
                <a:latin typeface="Calibri"/>
                <a:ea typeface="Calibri"/>
              </a:rPr>
              <a:t>TENANCY</a:t>
            </a:r>
            <a:endParaRPr b="0" lang="en-US" sz="1200" spc="-1" strike="noStrike">
              <a:solidFill>
                <a:srgbClr val="000000"/>
              </a:solidFill>
              <a:uFill>
                <a:solidFill>
                  <a:srgbClr val="ffffff"/>
                </a:solidFill>
              </a:uFill>
              <a:latin typeface="Arial"/>
            </a:endParaRPr>
          </a:p>
        </p:txBody>
      </p:sp>
      <p:sp>
        <p:nvSpPr>
          <p:cNvPr id="249" name="CustomShape 11"/>
          <p:cNvSpPr/>
          <p:nvPr/>
        </p:nvSpPr>
        <p:spPr>
          <a:xfrm>
            <a:off x="3755520" y="457200"/>
            <a:ext cx="8084520" cy="5941080"/>
          </a:xfrm>
          <a:prstGeom prst="rect">
            <a:avLst/>
          </a:prstGeom>
          <a:noFill/>
          <a:ln cap="rnd" w="19080">
            <a:solidFill>
              <a:srgbClr val="f80000"/>
            </a:solidFill>
            <a:custDash>
              <a:ds d="400000" sp="300000"/>
            </a:custDash>
            <a:round/>
          </a:ln>
        </p:spPr>
        <p:style>
          <a:lnRef idx="0"/>
          <a:fillRef idx="0"/>
          <a:effectRef idx="0"/>
          <a:fontRef idx="minor"/>
        </p:style>
        <p:txBody>
          <a:bodyPr lIns="90000" rIns="90000" tIns="45000" bIns="45000" anchor="b"/>
          <a:p>
            <a:pPr>
              <a:lnSpc>
                <a:spcPct val="100000"/>
              </a:lnSpc>
            </a:pPr>
            <a:r>
              <a:rPr b="0" lang="en-US" sz="1000" spc="-1" strike="noStrike">
                <a:solidFill>
                  <a:srgbClr val="f80000"/>
                </a:solidFill>
                <a:uFill>
                  <a:solidFill>
                    <a:srgbClr val="ffffff"/>
                  </a:solidFill>
                </a:uFill>
                <a:latin typeface="Calibri"/>
                <a:ea typeface="Calibri"/>
              </a:rPr>
              <a:t>COMPARTMENT</a:t>
            </a:r>
            <a:endParaRPr b="0" lang="en-US" sz="1000" spc="-1" strike="noStrike">
              <a:solidFill>
                <a:srgbClr val="000000"/>
              </a:solidFill>
              <a:uFill>
                <a:solidFill>
                  <a:srgbClr val="ffffff"/>
                </a:solidFill>
              </a:uFill>
              <a:latin typeface="Arial"/>
            </a:endParaRPr>
          </a:p>
        </p:txBody>
      </p:sp>
      <p:sp>
        <p:nvSpPr>
          <p:cNvPr id="250" name="CustomShape 12"/>
          <p:cNvSpPr/>
          <p:nvPr/>
        </p:nvSpPr>
        <p:spPr>
          <a:xfrm>
            <a:off x="3941640" y="1827720"/>
            <a:ext cx="4285800" cy="4114080"/>
          </a:xfrm>
          <a:prstGeom prst="rect">
            <a:avLst/>
          </a:prstGeom>
          <a:noFill/>
          <a:ln cap="rnd" w="19080">
            <a:solidFill>
              <a:srgbClr val="ff7700"/>
            </a:solidFill>
            <a:custDash>
              <a:ds d="300000" sp="100000"/>
            </a:custDash>
            <a:round/>
          </a:ln>
        </p:spPr>
        <p:style>
          <a:lnRef idx="0"/>
          <a:fillRef idx="0"/>
          <a:effectRef idx="0"/>
          <a:fontRef idx="minor"/>
        </p:style>
        <p:txBody>
          <a:bodyPr lIns="90000" rIns="90000" tIns="45000" bIns="45000" anchor="b"/>
          <a:p>
            <a:pPr>
              <a:lnSpc>
                <a:spcPct val="100000"/>
              </a:lnSpc>
            </a:pPr>
            <a:r>
              <a:rPr b="1" lang="en-US" sz="1200" spc="-1" strike="noStrike">
                <a:solidFill>
                  <a:srgbClr val="ff7700"/>
                </a:solidFill>
                <a:uFill>
                  <a:solidFill>
                    <a:srgbClr val="ffffff"/>
                  </a:solidFill>
                </a:uFill>
                <a:latin typeface="Calibri"/>
                <a:ea typeface="Calibri"/>
              </a:rPr>
              <a:t>         </a:t>
            </a:r>
            <a:endParaRPr b="0" lang="en-US" sz="1200" spc="-1" strike="noStrike">
              <a:solidFill>
                <a:srgbClr val="000000"/>
              </a:solidFill>
              <a:uFill>
                <a:solidFill>
                  <a:srgbClr val="ffffff"/>
                </a:solidFill>
              </a:uFill>
              <a:latin typeface="Arial"/>
            </a:endParaRPr>
          </a:p>
        </p:txBody>
      </p:sp>
      <p:sp>
        <p:nvSpPr>
          <p:cNvPr id="251" name="CustomShape 13"/>
          <p:cNvSpPr/>
          <p:nvPr/>
        </p:nvSpPr>
        <p:spPr>
          <a:xfrm>
            <a:off x="6956280" y="4204440"/>
            <a:ext cx="644760" cy="230040"/>
          </a:xfrm>
          <a:prstGeom prst="rect">
            <a:avLst/>
          </a:prstGeom>
          <a:noFill/>
          <a:ln>
            <a:noFill/>
          </a:ln>
        </p:spPr>
        <p:style>
          <a:lnRef idx="0"/>
          <a:fillRef idx="0"/>
          <a:effectRef idx="0"/>
          <a:fontRef idx="minor"/>
        </p:style>
        <p:txBody>
          <a:bodyPr wrap="none" lIns="0" rIns="0" tIns="0" bIns="0"/>
          <a:p>
            <a:pPr algn="ctr">
              <a:lnSpc>
                <a:spcPct val="90000"/>
              </a:lnSpc>
            </a:pPr>
            <a:r>
              <a:rPr b="0" lang="en-US" sz="1300" spc="-1" strike="noStrike">
                <a:solidFill>
                  <a:srgbClr val="58595b"/>
                </a:solidFill>
                <a:uFill>
                  <a:solidFill>
                    <a:srgbClr val="ffffff"/>
                  </a:solidFill>
                </a:uFill>
                <a:latin typeface="Calibri"/>
                <a:ea typeface="DejaVu Sans"/>
              </a:rPr>
              <a:t>NoSQL API</a:t>
            </a:r>
            <a:endParaRPr b="0" lang="en-US" sz="1300" spc="-1" strike="noStrike">
              <a:solidFill>
                <a:srgbClr val="000000"/>
              </a:solidFill>
              <a:uFill>
                <a:solidFill>
                  <a:srgbClr val="ffffff"/>
                </a:solidFill>
              </a:uFill>
              <a:latin typeface="Arial"/>
            </a:endParaRPr>
          </a:p>
        </p:txBody>
      </p:sp>
      <p:sp>
        <p:nvSpPr>
          <p:cNvPr id="252" name="Line 14"/>
          <p:cNvSpPr/>
          <p:nvPr/>
        </p:nvSpPr>
        <p:spPr>
          <a:xfrm flipV="1">
            <a:off x="3383280" y="2834640"/>
            <a:ext cx="3383280" cy="731520"/>
          </a:xfrm>
          <a:prstGeom prst="line">
            <a:avLst/>
          </a:prstGeom>
          <a:ln>
            <a:solidFill>
              <a:srgbClr val="f59240"/>
            </a:solidFill>
            <a:round/>
            <a:tailEnd len="med" type="arrow" w="med"/>
          </a:ln>
        </p:spPr>
        <p:style>
          <a:lnRef idx="1">
            <a:schemeClr val="accent6"/>
          </a:lnRef>
          <a:fillRef idx="0">
            <a:schemeClr val="accent6"/>
          </a:fillRef>
          <a:effectRef idx="0">
            <a:schemeClr val="accent6"/>
          </a:effectRef>
          <a:fontRef idx="minor"/>
        </p:style>
      </p:sp>
      <p:pic>
        <p:nvPicPr>
          <p:cNvPr id="253" name="Picture 2" descr=""/>
          <p:cNvPicPr/>
          <p:nvPr/>
        </p:nvPicPr>
        <p:blipFill>
          <a:blip r:embed="rId5"/>
          <a:stretch/>
        </p:blipFill>
        <p:spPr>
          <a:xfrm>
            <a:off x="6930720" y="2531520"/>
            <a:ext cx="636840" cy="432360"/>
          </a:xfrm>
          <a:prstGeom prst="rect">
            <a:avLst/>
          </a:prstGeom>
          <a:ln>
            <a:noFill/>
          </a:ln>
        </p:spPr>
      </p:pic>
      <p:pic>
        <p:nvPicPr>
          <p:cNvPr id="254" name="Picture Placeholder 55" descr=""/>
          <p:cNvPicPr/>
          <p:nvPr/>
        </p:nvPicPr>
        <p:blipFill>
          <a:blip r:embed="rId6"/>
          <a:stretch/>
        </p:blipFill>
        <p:spPr>
          <a:xfrm>
            <a:off x="7085520" y="2412360"/>
            <a:ext cx="367920" cy="333000"/>
          </a:xfrm>
          <a:prstGeom prst="rect">
            <a:avLst/>
          </a:prstGeom>
          <a:ln>
            <a:noFill/>
          </a:ln>
        </p:spPr>
      </p:pic>
      <p:sp>
        <p:nvSpPr>
          <p:cNvPr id="255" name="CustomShape 15"/>
          <p:cNvSpPr/>
          <p:nvPr/>
        </p:nvSpPr>
        <p:spPr>
          <a:xfrm>
            <a:off x="7271640" y="2752200"/>
            <a:ext cx="286920" cy="280080"/>
          </a:xfrm>
          <a:prstGeom prst="rect">
            <a:avLst/>
          </a:prstGeom>
          <a:noFill/>
          <a:ln w="19080">
            <a:noFill/>
          </a:ln>
        </p:spPr>
        <p:style>
          <a:lnRef idx="0"/>
          <a:fillRef idx="0"/>
          <a:effectRef idx="0"/>
          <a:fontRef idx="minor"/>
        </p:style>
      </p:sp>
      <p:sp>
        <p:nvSpPr>
          <p:cNvPr id="256" name="CustomShape 16"/>
          <p:cNvSpPr/>
          <p:nvPr/>
        </p:nvSpPr>
        <p:spPr>
          <a:xfrm>
            <a:off x="7374600" y="2841480"/>
            <a:ext cx="219960" cy="197280"/>
          </a:xfrm>
          <a:custGeom>
            <a:avLst/>
            <a:gdLst/>
            <a:ahLst/>
            <a:rect l="l" t="t" r="r" b="b"/>
            <a:pathLst>
              <a:path w="1509" h="1507">
                <a:moveTo>
                  <a:pt x="1324" y="259"/>
                </a:moveTo>
                <a:lnTo>
                  <a:pt x="1183" y="401"/>
                </a:lnTo>
                <a:cubicBezTo>
                  <a:pt x="1240" y="488"/>
                  <a:pt x="1232" y="606"/>
                  <a:pt x="1156" y="682"/>
                </a:cubicBezTo>
                <a:lnTo>
                  <a:pt x="1049" y="789"/>
                </a:lnTo>
                <a:lnTo>
                  <a:pt x="734" y="474"/>
                </a:lnTo>
                <a:lnTo>
                  <a:pt x="842" y="367"/>
                </a:lnTo>
                <a:cubicBezTo>
                  <a:pt x="918" y="291"/>
                  <a:pt x="1036" y="280"/>
                  <a:pt x="1122" y="341"/>
                </a:cubicBezTo>
                <a:lnTo>
                  <a:pt x="1264" y="199"/>
                </a:lnTo>
                <a:cubicBezTo>
                  <a:pt x="1130" y="76"/>
                  <a:pt x="952" y="0"/>
                  <a:pt x="753" y="0"/>
                </a:cubicBezTo>
                <a:cubicBezTo>
                  <a:pt x="336" y="0"/>
                  <a:pt x="0" y="338"/>
                  <a:pt x="0" y="752"/>
                </a:cubicBezTo>
                <a:cubicBezTo>
                  <a:pt x="0" y="948"/>
                  <a:pt x="76" y="1126"/>
                  <a:pt x="199" y="1263"/>
                </a:cubicBezTo>
                <a:lnTo>
                  <a:pt x="386" y="1076"/>
                </a:lnTo>
                <a:cubicBezTo>
                  <a:pt x="328" y="990"/>
                  <a:pt x="336" y="872"/>
                  <a:pt x="412" y="797"/>
                </a:cubicBezTo>
                <a:lnTo>
                  <a:pt x="519" y="689"/>
                </a:lnTo>
                <a:lnTo>
                  <a:pt x="595" y="765"/>
                </a:lnTo>
                <a:lnTo>
                  <a:pt x="684" y="676"/>
                </a:lnTo>
                <a:lnTo>
                  <a:pt x="719" y="710"/>
                </a:lnTo>
                <a:lnTo>
                  <a:pt x="629" y="799"/>
                </a:lnTo>
                <a:lnTo>
                  <a:pt x="724" y="893"/>
                </a:lnTo>
                <a:lnTo>
                  <a:pt x="813" y="804"/>
                </a:lnTo>
                <a:lnTo>
                  <a:pt x="847" y="838"/>
                </a:lnTo>
                <a:lnTo>
                  <a:pt x="758" y="927"/>
                </a:lnTo>
                <a:lnTo>
                  <a:pt x="834" y="1003"/>
                </a:lnTo>
                <a:lnTo>
                  <a:pt x="726" y="1110"/>
                </a:lnTo>
                <a:cubicBezTo>
                  <a:pt x="650" y="1186"/>
                  <a:pt x="532" y="1197"/>
                  <a:pt x="446" y="1137"/>
                </a:cubicBezTo>
                <a:lnTo>
                  <a:pt x="260" y="1323"/>
                </a:lnTo>
                <a:cubicBezTo>
                  <a:pt x="391" y="1438"/>
                  <a:pt x="564" y="1506"/>
                  <a:pt x="753" y="1506"/>
                </a:cubicBezTo>
                <a:cubicBezTo>
                  <a:pt x="1169" y="1506"/>
                  <a:pt x="1505" y="1168"/>
                  <a:pt x="1505" y="755"/>
                </a:cubicBezTo>
                <a:cubicBezTo>
                  <a:pt x="1508" y="564"/>
                  <a:pt x="1439" y="393"/>
                  <a:pt x="1324" y="259"/>
                </a:cubicBezTo>
              </a:path>
            </a:pathLst>
          </a:custGeom>
          <a:solidFill>
            <a:srgbClr val="f80000"/>
          </a:solidFill>
          <a:ln>
            <a:noFill/>
          </a:ln>
        </p:spPr>
        <p:style>
          <a:lnRef idx="0"/>
          <a:fillRef idx="0"/>
          <a:effectRef idx="0"/>
          <a:fontRef idx="minor"/>
        </p:style>
      </p:sp>
      <p:sp>
        <p:nvSpPr>
          <p:cNvPr id="257" name="CustomShape 17"/>
          <p:cNvSpPr/>
          <p:nvPr/>
        </p:nvSpPr>
        <p:spPr>
          <a:xfrm>
            <a:off x="6955560" y="2377440"/>
            <a:ext cx="580680" cy="6008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258" name="Picture 2" descr=""/>
          <p:cNvPicPr/>
          <p:nvPr/>
        </p:nvPicPr>
        <p:blipFill>
          <a:blip r:embed="rId7"/>
          <a:stretch/>
        </p:blipFill>
        <p:spPr>
          <a:xfrm>
            <a:off x="6949440" y="4846680"/>
            <a:ext cx="678240" cy="431280"/>
          </a:xfrm>
          <a:prstGeom prst="rect">
            <a:avLst/>
          </a:prstGeom>
          <a:ln>
            <a:noFill/>
          </a:ln>
        </p:spPr>
      </p:pic>
      <p:pic>
        <p:nvPicPr>
          <p:cNvPr id="259" name="Picture Placeholder 55" descr=""/>
          <p:cNvPicPr/>
          <p:nvPr/>
        </p:nvPicPr>
        <p:blipFill>
          <a:blip r:embed="rId8"/>
          <a:stretch/>
        </p:blipFill>
        <p:spPr>
          <a:xfrm>
            <a:off x="7113960" y="4727520"/>
            <a:ext cx="392400" cy="333000"/>
          </a:xfrm>
          <a:prstGeom prst="rect">
            <a:avLst/>
          </a:prstGeom>
          <a:ln>
            <a:noFill/>
          </a:ln>
        </p:spPr>
      </p:pic>
      <p:sp>
        <p:nvSpPr>
          <p:cNvPr id="260" name="CustomShape 18"/>
          <p:cNvSpPr/>
          <p:nvPr/>
        </p:nvSpPr>
        <p:spPr>
          <a:xfrm>
            <a:off x="7312320" y="5067000"/>
            <a:ext cx="305640" cy="279360"/>
          </a:xfrm>
          <a:prstGeom prst="rect">
            <a:avLst/>
          </a:prstGeom>
          <a:noFill/>
          <a:ln w="19080">
            <a:noFill/>
          </a:ln>
        </p:spPr>
        <p:style>
          <a:lnRef idx="0"/>
          <a:fillRef idx="0"/>
          <a:effectRef idx="0"/>
          <a:fontRef idx="minor"/>
        </p:style>
      </p:sp>
      <p:sp>
        <p:nvSpPr>
          <p:cNvPr id="261" name="CustomShape 19"/>
          <p:cNvSpPr/>
          <p:nvPr/>
        </p:nvSpPr>
        <p:spPr>
          <a:xfrm>
            <a:off x="7422120" y="5156640"/>
            <a:ext cx="235080" cy="196200"/>
          </a:xfrm>
          <a:custGeom>
            <a:avLst/>
            <a:gdLst/>
            <a:ahLst/>
            <a:rect l="l" t="t" r="r" b="b"/>
            <a:pathLst>
              <a:path w="1509" h="1507">
                <a:moveTo>
                  <a:pt x="1324" y="259"/>
                </a:moveTo>
                <a:lnTo>
                  <a:pt x="1183" y="401"/>
                </a:lnTo>
                <a:cubicBezTo>
                  <a:pt x="1240" y="488"/>
                  <a:pt x="1232" y="606"/>
                  <a:pt x="1156" y="682"/>
                </a:cubicBezTo>
                <a:lnTo>
                  <a:pt x="1049" y="789"/>
                </a:lnTo>
                <a:lnTo>
                  <a:pt x="734" y="474"/>
                </a:lnTo>
                <a:lnTo>
                  <a:pt x="842" y="367"/>
                </a:lnTo>
                <a:cubicBezTo>
                  <a:pt x="918" y="291"/>
                  <a:pt x="1036" y="280"/>
                  <a:pt x="1122" y="341"/>
                </a:cubicBezTo>
                <a:lnTo>
                  <a:pt x="1264" y="199"/>
                </a:lnTo>
                <a:cubicBezTo>
                  <a:pt x="1130" y="76"/>
                  <a:pt x="952" y="0"/>
                  <a:pt x="753" y="0"/>
                </a:cubicBezTo>
                <a:cubicBezTo>
                  <a:pt x="336" y="0"/>
                  <a:pt x="0" y="338"/>
                  <a:pt x="0" y="752"/>
                </a:cubicBezTo>
                <a:cubicBezTo>
                  <a:pt x="0" y="948"/>
                  <a:pt x="76" y="1126"/>
                  <a:pt x="199" y="1263"/>
                </a:cubicBezTo>
                <a:lnTo>
                  <a:pt x="386" y="1076"/>
                </a:lnTo>
                <a:cubicBezTo>
                  <a:pt x="328" y="990"/>
                  <a:pt x="336" y="872"/>
                  <a:pt x="412" y="797"/>
                </a:cubicBezTo>
                <a:lnTo>
                  <a:pt x="519" y="689"/>
                </a:lnTo>
                <a:lnTo>
                  <a:pt x="595" y="765"/>
                </a:lnTo>
                <a:lnTo>
                  <a:pt x="684" y="676"/>
                </a:lnTo>
                <a:lnTo>
                  <a:pt x="719" y="710"/>
                </a:lnTo>
                <a:lnTo>
                  <a:pt x="629" y="799"/>
                </a:lnTo>
                <a:lnTo>
                  <a:pt x="724" y="893"/>
                </a:lnTo>
                <a:lnTo>
                  <a:pt x="813" y="804"/>
                </a:lnTo>
                <a:lnTo>
                  <a:pt x="847" y="838"/>
                </a:lnTo>
                <a:lnTo>
                  <a:pt x="758" y="927"/>
                </a:lnTo>
                <a:lnTo>
                  <a:pt x="834" y="1003"/>
                </a:lnTo>
                <a:lnTo>
                  <a:pt x="726" y="1110"/>
                </a:lnTo>
                <a:cubicBezTo>
                  <a:pt x="650" y="1186"/>
                  <a:pt x="532" y="1197"/>
                  <a:pt x="446" y="1137"/>
                </a:cubicBezTo>
                <a:lnTo>
                  <a:pt x="260" y="1323"/>
                </a:lnTo>
                <a:cubicBezTo>
                  <a:pt x="391" y="1438"/>
                  <a:pt x="564" y="1506"/>
                  <a:pt x="753" y="1506"/>
                </a:cubicBezTo>
                <a:cubicBezTo>
                  <a:pt x="1169" y="1506"/>
                  <a:pt x="1505" y="1168"/>
                  <a:pt x="1505" y="755"/>
                </a:cubicBezTo>
                <a:cubicBezTo>
                  <a:pt x="1508" y="564"/>
                  <a:pt x="1439" y="393"/>
                  <a:pt x="1324" y="259"/>
                </a:cubicBezTo>
              </a:path>
            </a:pathLst>
          </a:custGeom>
          <a:solidFill>
            <a:srgbClr val="f80000"/>
          </a:solidFill>
          <a:ln>
            <a:noFill/>
          </a:ln>
        </p:spPr>
        <p:style>
          <a:lnRef idx="0"/>
          <a:fillRef idx="0"/>
          <a:effectRef idx="0"/>
          <a:fontRef idx="minor"/>
        </p:style>
      </p:sp>
      <p:sp>
        <p:nvSpPr>
          <p:cNvPr id="262" name="CustomShape 20"/>
          <p:cNvSpPr/>
          <p:nvPr/>
        </p:nvSpPr>
        <p:spPr>
          <a:xfrm>
            <a:off x="6976080" y="4692960"/>
            <a:ext cx="618480" cy="599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63" name="CustomShape 21"/>
          <p:cNvSpPr/>
          <p:nvPr/>
        </p:nvSpPr>
        <p:spPr>
          <a:xfrm>
            <a:off x="6930720" y="3083040"/>
            <a:ext cx="645120" cy="230040"/>
          </a:xfrm>
          <a:prstGeom prst="rect">
            <a:avLst/>
          </a:prstGeom>
          <a:noFill/>
          <a:ln>
            <a:noFill/>
          </a:ln>
        </p:spPr>
        <p:style>
          <a:lnRef idx="0"/>
          <a:fillRef idx="0"/>
          <a:effectRef idx="0"/>
          <a:fontRef idx="minor"/>
        </p:style>
        <p:txBody>
          <a:bodyPr wrap="none" lIns="0" rIns="0" tIns="0" bIns="0"/>
          <a:p>
            <a:pPr algn="ctr">
              <a:lnSpc>
                <a:spcPct val="90000"/>
              </a:lnSpc>
            </a:pPr>
            <a:r>
              <a:rPr b="0" lang="en-US" sz="1300" spc="-1" strike="noStrike">
                <a:solidFill>
                  <a:srgbClr val="58595b"/>
                </a:solidFill>
                <a:uFill>
                  <a:solidFill>
                    <a:srgbClr val="ffffff"/>
                  </a:solidFill>
                </a:uFill>
                <a:latin typeface="Calibri"/>
                <a:ea typeface="DejaVu Sans"/>
              </a:rPr>
              <a:t>ADB API</a:t>
            </a:r>
            <a:endParaRPr b="0" lang="en-US" sz="1300" spc="-1" strike="noStrike">
              <a:solidFill>
                <a:srgbClr val="000000"/>
              </a:solidFill>
              <a:uFill>
                <a:solidFill>
                  <a:srgbClr val="ffffff"/>
                </a:solidFill>
              </a:uFill>
              <a:latin typeface="Arial"/>
            </a:endParaRPr>
          </a:p>
        </p:txBody>
      </p:sp>
      <p:sp>
        <p:nvSpPr>
          <p:cNvPr id="264" name="CustomShape 22"/>
          <p:cNvSpPr/>
          <p:nvPr/>
        </p:nvSpPr>
        <p:spPr>
          <a:xfrm>
            <a:off x="6993360" y="5365080"/>
            <a:ext cx="645120" cy="210960"/>
          </a:xfrm>
          <a:prstGeom prst="rect">
            <a:avLst/>
          </a:prstGeom>
          <a:noFill/>
          <a:ln>
            <a:noFill/>
          </a:ln>
        </p:spPr>
        <p:style>
          <a:lnRef idx="0"/>
          <a:fillRef idx="0"/>
          <a:effectRef idx="0"/>
          <a:fontRef idx="minor"/>
        </p:style>
        <p:txBody>
          <a:bodyPr wrap="none" lIns="0" rIns="0" tIns="0" bIns="0"/>
          <a:p>
            <a:pPr algn="ctr">
              <a:lnSpc>
                <a:spcPct val="90000"/>
              </a:lnSpc>
            </a:pPr>
            <a:r>
              <a:rPr b="0" lang="en-US" sz="1300" spc="-1" strike="noStrike">
                <a:solidFill>
                  <a:srgbClr val="58595b"/>
                </a:solidFill>
                <a:uFill>
                  <a:solidFill>
                    <a:srgbClr val="ffffff"/>
                  </a:solidFill>
                </a:uFill>
                <a:latin typeface="Calibri"/>
                <a:ea typeface="DejaVu Sans"/>
              </a:rPr>
              <a:t>MySQL API</a:t>
            </a:r>
            <a:endParaRPr b="0" lang="en-US" sz="1300" spc="-1" strike="noStrike">
              <a:solidFill>
                <a:srgbClr val="000000"/>
              </a:solidFill>
              <a:uFill>
                <a:solidFill>
                  <a:srgbClr val="ffffff"/>
                </a:solidFill>
              </a:uFill>
              <a:latin typeface="Arial"/>
            </a:endParaRPr>
          </a:p>
        </p:txBody>
      </p:sp>
      <p:pic>
        <p:nvPicPr>
          <p:cNvPr id="265" name="Picture 2" descr=""/>
          <p:cNvPicPr/>
          <p:nvPr/>
        </p:nvPicPr>
        <p:blipFill>
          <a:blip r:embed="rId9"/>
          <a:stretch/>
        </p:blipFill>
        <p:spPr>
          <a:xfrm>
            <a:off x="6958080" y="3691080"/>
            <a:ext cx="636840" cy="433080"/>
          </a:xfrm>
          <a:prstGeom prst="rect">
            <a:avLst/>
          </a:prstGeom>
          <a:ln>
            <a:noFill/>
          </a:ln>
        </p:spPr>
      </p:pic>
      <p:pic>
        <p:nvPicPr>
          <p:cNvPr id="266" name="Picture Placeholder 55" descr=""/>
          <p:cNvPicPr/>
          <p:nvPr/>
        </p:nvPicPr>
        <p:blipFill>
          <a:blip r:embed="rId10"/>
          <a:stretch/>
        </p:blipFill>
        <p:spPr>
          <a:xfrm>
            <a:off x="7113240" y="3571560"/>
            <a:ext cx="367920" cy="334080"/>
          </a:xfrm>
          <a:prstGeom prst="rect">
            <a:avLst/>
          </a:prstGeom>
          <a:ln>
            <a:noFill/>
          </a:ln>
        </p:spPr>
      </p:pic>
      <p:sp>
        <p:nvSpPr>
          <p:cNvPr id="267" name="CustomShape 23"/>
          <p:cNvSpPr/>
          <p:nvPr/>
        </p:nvSpPr>
        <p:spPr>
          <a:xfrm>
            <a:off x="7299000" y="3912120"/>
            <a:ext cx="286560" cy="279720"/>
          </a:xfrm>
          <a:prstGeom prst="rect">
            <a:avLst/>
          </a:prstGeom>
          <a:noFill/>
          <a:ln w="19080">
            <a:noFill/>
          </a:ln>
        </p:spPr>
        <p:style>
          <a:lnRef idx="0"/>
          <a:fillRef idx="0"/>
          <a:effectRef idx="0"/>
          <a:fontRef idx="minor"/>
        </p:style>
      </p:sp>
      <p:sp>
        <p:nvSpPr>
          <p:cNvPr id="268" name="CustomShape 24"/>
          <p:cNvSpPr/>
          <p:nvPr/>
        </p:nvSpPr>
        <p:spPr>
          <a:xfrm>
            <a:off x="7402320" y="4001760"/>
            <a:ext cx="219240" cy="196920"/>
          </a:xfrm>
          <a:custGeom>
            <a:avLst/>
            <a:gdLst/>
            <a:ahLst/>
            <a:rect l="l" t="t" r="r" b="b"/>
            <a:pathLst>
              <a:path w="1509" h="1507">
                <a:moveTo>
                  <a:pt x="1324" y="259"/>
                </a:moveTo>
                <a:lnTo>
                  <a:pt x="1183" y="401"/>
                </a:lnTo>
                <a:cubicBezTo>
                  <a:pt x="1240" y="488"/>
                  <a:pt x="1232" y="606"/>
                  <a:pt x="1156" y="682"/>
                </a:cubicBezTo>
                <a:lnTo>
                  <a:pt x="1049" y="789"/>
                </a:lnTo>
                <a:lnTo>
                  <a:pt x="734" y="474"/>
                </a:lnTo>
                <a:lnTo>
                  <a:pt x="842" y="367"/>
                </a:lnTo>
                <a:cubicBezTo>
                  <a:pt x="918" y="291"/>
                  <a:pt x="1036" y="280"/>
                  <a:pt x="1122" y="341"/>
                </a:cubicBezTo>
                <a:lnTo>
                  <a:pt x="1264" y="199"/>
                </a:lnTo>
                <a:cubicBezTo>
                  <a:pt x="1130" y="76"/>
                  <a:pt x="952" y="0"/>
                  <a:pt x="753" y="0"/>
                </a:cubicBezTo>
                <a:cubicBezTo>
                  <a:pt x="336" y="0"/>
                  <a:pt x="0" y="338"/>
                  <a:pt x="0" y="752"/>
                </a:cubicBezTo>
                <a:cubicBezTo>
                  <a:pt x="0" y="948"/>
                  <a:pt x="76" y="1126"/>
                  <a:pt x="199" y="1263"/>
                </a:cubicBezTo>
                <a:lnTo>
                  <a:pt x="386" y="1076"/>
                </a:lnTo>
                <a:cubicBezTo>
                  <a:pt x="328" y="990"/>
                  <a:pt x="336" y="872"/>
                  <a:pt x="412" y="797"/>
                </a:cubicBezTo>
                <a:lnTo>
                  <a:pt x="519" y="689"/>
                </a:lnTo>
                <a:lnTo>
                  <a:pt x="595" y="765"/>
                </a:lnTo>
                <a:lnTo>
                  <a:pt x="684" y="676"/>
                </a:lnTo>
                <a:lnTo>
                  <a:pt x="719" y="710"/>
                </a:lnTo>
                <a:lnTo>
                  <a:pt x="629" y="799"/>
                </a:lnTo>
                <a:lnTo>
                  <a:pt x="724" y="893"/>
                </a:lnTo>
                <a:lnTo>
                  <a:pt x="813" y="804"/>
                </a:lnTo>
                <a:lnTo>
                  <a:pt x="847" y="838"/>
                </a:lnTo>
                <a:lnTo>
                  <a:pt x="758" y="927"/>
                </a:lnTo>
                <a:lnTo>
                  <a:pt x="834" y="1003"/>
                </a:lnTo>
                <a:lnTo>
                  <a:pt x="726" y="1110"/>
                </a:lnTo>
                <a:cubicBezTo>
                  <a:pt x="650" y="1186"/>
                  <a:pt x="532" y="1197"/>
                  <a:pt x="446" y="1137"/>
                </a:cubicBezTo>
                <a:lnTo>
                  <a:pt x="260" y="1323"/>
                </a:lnTo>
                <a:cubicBezTo>
                  <a:pt x="391" y="1438"/>
                  <a:pt x="564" y="1506"/>
                  <a:pt x="753" y="1506"/>
                </a:cubicBezTo>
                <a:cubicBezTo>
                  <a:pt x="1169" y="1506"/>
                  <a:pt x="1505" y="1168"/>
                  <a:pt x="1505" y="755"/>
                </a:cubicBezTo>
                <a:cubicBezTo>
                  <a:pt x="1508" y="564"/>
                  <a:pt x="1439" y="393"/>
                  <a:pt x="1324" y="259"/>
                </a:cubicBezTo>
              </a:path>
            </a:pathLst>
          </a:custGeom>
          <a:solidFill>
            <a:srgbClr val="f80000"/>
          </a:solidFill>
          <a:ln>
            <a:noFill/>
          </a:ln>
        </p:spPr>
        <p:style>
          <a:lnRef idx="0"/>
          <a:fillRef idx="0"/>
          <a:effectRef idx="0"/>
          <a:fontRef idx="minor"/>
        </p:style>
      </p:sp>
      <p:sp>
        <p:nvSpPr>
          <p:cNvPr id="269" name="CustomShape 25"/>
          <p:cNvSpPr/>
          <p:nvPr/>
        </p:nvSpPr>
        <p:spPr>
          <a:xfrm>
            <a:off x="6983640" y="3537720"/>
            <a:ext cx="580320" cy="6001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70" name="Line 26"/>
          <p:cNvSpPr/>
          <p:nvPr/>
        </p:nvSpPr>
        <p:spPr>
          <a:xfrm>
            <a:off x="6148440" y="3999600"/>
            <a:ext cx="709560" cy="360"/>
          </a:xfrm>
          <a:prstGeom prst="line">
            <a:avLst/>
          </a:prstGeom>
          <a:ln w="9360">
            <a:solidFill>
              <a:srgbClr val="565758"/>
            </a:solidFill>
            <a:round/>
            <a:tailEnd len="med" type="arrow" w="med"/>
          </a:ln>
        </p:spPr>
        <p:style>
          <a:lnRef idx="0"/>
          <a:fillRef idx="0"/>
          <a:effectRef idx="0"/>
          <a:fontRef idx="minor"/>
        </p:style>
      </p:sp>
      <p:sp>
        <p:nvSpPr>
          <p:cNvPr id="271" name="Line 27"/>
          <p:cNvSpPr/>
          <p:nvPr/>
        </p:nvSpPr>
        <p:spPr>
          <a:xfrm>
            <a:off x="3383280" y="4023360"/>
            <a:ext cx="3474720" cy="1097280"/>
          </a:xfrm>
          <a:prstGeom prst="line">
            <a:avLst/>
          </a:prstGeom>
          <a:ln>
            <a:solidFill>
              <a:srgbClr val="f59240"/>
            </a:solidFill>
            <a:round/>
            <a:tailEnd len="med" type="arrow" w="med"/>
          </a:ln>
        </p:spPr>
        <p:style>
          <a:lnRef idx="1">
            <a:schemeClr val="accent6"/>
          </a:lnRef>
          <a:fillRef idx="0">
            <a:schemeClr val="accent6"/>
          </a:fillRef>
          <a:effectRef idx="0">
            <a:schemeClr val="accent6"/>
          </a:effectRef>
          <a:fontRef idx="minor"/>
        </p:style>
      </p:sp>
      <p:sp>
        <p:nvSpPr>
          <p:cNvPr id="272" name="CustomShape 28"/>
          <p:cNvSpPr/>
          <p:nvPr/>
        </p:nvSpPr>
        <p:spPr>
          <a:xfrm>
            <a:off x="9601200" y="3566160"/>
            <a:ext cx="408600" cy="471240"/>
          </a:xfrm>
          <a:custGeom>
            <a:avLst/>
            <a:gdLst/>
            <a:ahLst/>
            <a:rect l="l" t="t"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solidFill>
            <a:srgbClr val="f80000"/>
          </a:solidFill>
          <a:ln>
            <a:noFill/>
          </a:ln>
        </p:spPr>
        <p:style>
          <a:lnRef idx="0"/>
          <a:fillRef idx="0"/>
          <a:effectRef idx="0"/>
          <a:fontRef idx="minor"/>
        </p:style>
      </p:sp>
      <p:sp>
        <p:nvSpPr>
          <p:cNvPr id="273" name="CustomShape 29"/>
          <p:cNvSpPr/>
          <p:nvPr/>
        </p:nvSpPr>
        <p:spPr>
          <a:xfrm>
            <a:off x="9601200" y="4754880"/>
            <a:ext cx="400320" cy="453600"/>
          </a:xfrm>
          <a:custGeom>
            <a:avLst/>
            <a:gdLst/>
            <a:ahLst/>
            <a:rect l="l" t="t"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solidFill>
            <a:srgbClr val="f80000"/>
          </a:solidFill>
          <a:ln>
            <a:noFill/>
          </a:ln>
        </p:spPr>
        <p:style>
          <a:lnRef idx="0"/>
          <a:fillRef idx="0"/>
          <a:effectRef idx="0"/>
          <a:fontRef idx="minor"/>
        </p:style>
      </p:sp>
      <p:pic>
        <p:nvPicPr>
          <p:cNvPr id="274" name="Picture 4" descr=""/>
          <p:cNvPicPr/>
          <p:nvPr/>
        </p:nvPicPr>
        <p:blipFill>
          <a:blip r:embed="rId11"/>
          <a:stretch/>
        </p:blipFill>
        <p:spPr>
          <a:xfrm>
            <a:off x="9687240" y="5034600"/>
            <a:ext cx="678960" cy="358560"/>
          </a:xfrm>
          <a:prstGeom prst="rect">
            <a:avLst/>
          </a:prstGeom>
          <a:ln>
            <a:noFill/>
          </a:ln>
        </p:spPr>
      </p:pic>
      <p:sp>
        <p:nvSpPr>
          <p:cNvPr id="275" name="CustomShape 30"/>
          <p:cNvSpPr/>
          <p:nvPr/>
        </p:nvSpPr>
        <p:spPr>
          <a:xfrm>
            <a:off x="9259200" y="5427720"/>
            <a:ext cx="1346400" cy="239760"/>
          </a:xfrm>
          <a:prstGeom prst="rect">
            <a:avLst/>
          </a:prstGeom>
          <a:noFill/>
          <a:ln>
            <a:noFill/>
          </a:ln>
        </p:spPr>
        <p:style>
          <a:lnRef idx="0"/>
          <a:fillRef idx="0"/>
          <a:effectRef idx="0"/>
          <a:fontRef idx="minor"/>
        </p:style>
        <p:txBody>
          <a:bodyPr wrap="none" lIns="0" rIns="0" tIns="0" bIns="0"/>
          <a:p>
            <a:pPr algn="ctr">
              <a:lnSpc>
                <a:spcPct val="90000"/>
              </a:lnSpc>
            </a:pPr>
            <a:r>
              <a:rPr b="0" lang="en-US" sz="1300" spc="-1" strike="noStrike">
                <a:solidFill>
                  <a:srgbClr val="58595b"/>
                </a:solidFill>
                <a:uFill>
                  <a:solidFill>
                    <a:srgbClr val="ffffff"/>
                  </a:solidFill>
                </a:uFill>
                <a:latin typeface="Calibri"/>
                <a:ea typeface="DejaVu Sans"/>
              </a:rPr>
              <a:t>MySQL Database</a:t>
            </a:r>
            <a:endParaRPr b="0" lang="en-US" sz="1300" spc="-1" strike="noStrike">
              <a:solidFill>
                <a:srgbClr val="000000"/>
              </a:solidFill>
              <a:uFill>
                <a:solidFill>
                  <a:srgbClr val="ffffff"/>
                </a:solidFill>
              </a:uFill>
              <a:latin typeface="Arial"/>
            </a:endParaRPr>
          </a:p>
        </p:txBody>
      </p:sp>
      <p:pic>
        <p:nvPicPr>
          <p:cNvPr id="276" name="Picture 12" descr=""/>
          <p:cNvPicPr/>
          <p:nvPr/>
        </p:nvPicPr>
        <p:blipFill>
          <a:blip r:embed="rId12"/>
          <a:stretch/>
        </p:blipFill>
        <p:spPr>
          <a:xfrm>
            <a:off x="9790560" y="3847680"/>
            <a:ext cx="513000" cy="536760"/>
          </a:xfrm>
          <a:prstGeom prst="rect">
            <a:avLst/>
          </a:prstGeom>
          <a:ln>
            <a:noFill/>
          </a:ln>
        </p:spPr>
      </p:pic>
      <p:sp>
        <p:nvSpPr>
          <p:cNvPr id="277" name="CustomShape 31"/>
          <p:cNvSpPr/>
          <p:nvPr/>
        </p:nvSpPr>
        <p:spPr>
          <a:xfrm>
            <a:off x="9418320" y="4239000"/>
            <a:ext cx="1166400" cy="239760"/>
          </a:xfrm>
          <a:prstGeom prst="rect">
            <a:avLst/>
          </a:prstGeom>
          <a:noFill/>
          <a:ln>
            <a:noFill/>
          </a:ln>
        </p:spPr>
        <p:style>
          <a:lnRef idx="0"/>
          <a:fillRef idx="0"/>
          <a:effectRef idx="0"/>
          <a:fontRef idx="minor"/>
        </p:style>
        <p:txBody>
          <a:bodyPr wrap="none" lIns="0" rIns="0" tIns="0" bIns="0"/>
          <a:p>
            <a:pPr algn="ctr">
              <a:lnSpc>
                <a:spcPct val="90000"/>
              </a:lnSpc>
            </a:pPr>
            <a:r>
              <a:rPr b="0" lang="en-US" sz="1300" spc="-1" strike="noStrike">
                <a:solidFill>
                  <a:srgbClr val="58595b"/>
                </a:solidFill>
                <a:uFill>
                  <a:solidFill>
                    <a:srgbClr val="ffffff"/>
                  </a:solidFill>
                </a:uFill>
                <a:latin typeface="Calibri"/>
                <a:ea typeface="DejaVu Sans"/>
              </a:rPr>
              <a:t>NoSQL Database</a:t>
            </a:r>
            <a:endParaRPr b="0" lang="en-US" sz="1300" spc="-1" strike="noStrike">
              <a:solidFill>
                <a:srgbClr val="000000"/>
              </a:solidFill>
              <a:uFill>
                <a:solidFill>
                  <a:srgbClr val="ffffff"/>
                </a:solidFill>
              </a:uFill>
              <a:latin typeface="Arial"/>
            </a:endParaRPr>
          </a:p>
        </p:txBody>
      </p:sp>
      <p:pic>
        <p:nvPicPr>
          <p:cNvPr id="278" name="Picture Placeholder 4" descr=""/>
          <p:cNvPicPr/>
          <p:nvPr/>
        </p:nvPicPr>
        <p:blipFill>
          <a:blip r:embed="rId13"/>
          <a:srcRect l="59" t="0" r="59" b="0"/>
          <a:stretch/>
        </p:blipFill>
        <p:spPr>
          <a:xfrm>
            <a:off x="2377440" y="3291840"/>
            <a:ext cx="1094760" cy="1096200"/>
          </a:xfrm>
          <a:prstGeom prst="rect">
            <a:avLst/>
          </a:prstGeom>
          <a:ln w="15840">
            <a:noFill/>
          </a:ln>
        </p:spPr>
      </p:pic>
      <p:sp>
        <p:nvSpPr>
          <p:cNvPr id="279" name="CustomShape 32"/>
          <p:cNvSpPr/>
          <p:nvPr/>
        </p:nvSpPr>
        <p:spPr>
          <a:xfrm>
            <a:off x="91440" y="3673800"/>
            <a:ext cx="1401840" cy="254880"/>
          </a:xfrm>
          <a:prstGeom prst="rect">
            <a:avLst/>
          </a:prstGeom>
          <a:noFill/>
          <a:ln>
            <a:noFill/>
          </a:ln>
        </p:spPr>
        <p:style>
          <a:lnRef idx="0"/>
          <a:fillRef idx="0"/>
          <a:effectRef idx="0"/>
          <a:fontRef idx="minor"/>
        </p:style>
        <p:txBody>
          <a:bodyPr wrap="none" lIns="0" rIns="0" tIns="0" bIns="0"/>
          <a:p>
            <a:pPr algn="ctr">
              <a:lnSpc>
                <a:spcPct val="90000"/>
              </a:lnSpc>
            </a:pPr>
            <a:r>
              <a:rPr b="1" lang="en-US" sz="1800" spc="-1" strike="noStrike">
                <a:solidFill>
                  <a:srgbClr val="000000"/>
                </a:solidFill>
                <a:uFill>
                  <a:solidFill>
                    <a:srgbClr val="ffffff"/>
                  </a:solidFill>
                </a:uFill>
                <a:latin typeface="Calibri"/>
                <a:ea typeface="DejaVu Sans"/>
              </a:rPr>
              <a:t>How are </a:t>
            </a:r>
            <a:endParaRPr b="0" lang="en-US" sz="1800" spc="-1" strike="noStrike">
              <a:solidFill>
                <a:srgbClr val="000000"/>
              </a:solidFill>
              <a:uFill>
                <a:solidFill>
                  <a:srgbClr val="ffffff"/>
                </a:solidFill>
              </a:uFill>
              <a:latin typeface="Arial"/>
            </a:endParaRPr>
          </a:p>
          <a:p>
            <a:pPr algn="ctr">
              <a:lnSpc>
                <a:spcPct val="90000"/>
              </a:lnSpc>
            </a:pPr>
            <a:r>
              <a:rPr b="1" lang="en-US" sz="1800" spc="-1" strike="noStrike">
                <a:solidFill>
                  <a:srgbClr val="000000"/>
                </a:solidFill>
                <a:uFill>
                  <a:solidFill>
                    <a:srgbClr val="ffffff"/>
                  </a:solidFill>
                </a:uFill>
                <a:latin typeface="Calibri"/>
                <a:ea typeface="DejaVu Sans"/>
              </a:rPr>
              <a:t>my team skills?</a:t>
            </a:r>
            <a:endParaRPr b="0" lang="en-US" sz="1800" spc="-1" strike="noStrike">
              <a:solidFill>
                <a:srgbClr val="000000"/>
              </a:solidFill>
              <a:uFill>
                <a:solidFill>
                  <a:srgbClr val="ffffff"/>
                </a:solidFill>
              </a:uFill>
              <a:latin typeface="Arial"/>
            </a:endParaRPr>
          </a:p>
        </p:txBody>
      </p:sp>
      <p:pic>
        <p:nvPicPr>
          <p:cNvPr id="280" name="" descr=""/>
          <p:cNvPicPr/>
          <p:nvPr/>
        </p:nvPicPr>
        <p:blipFill>
          <a:blip r:embed="rId14"/>
          <a:stretch/>
        </p:blipFill>
        <p:spPr>
          <a:xfrm>
            <a:off x="2560320" y="1927080"/>
            <a:ext cx="729000" cy="729000"/>
          </a:xfrm>
          <a:prstGeom prst="rect">
            <a:avLst/>
          </a:prstGeom>
          <a:ln>
            <a:noFill/>
          </a:ln>
        </p:spPr>
      </p:pic>
      <p:sp>
        <p:nvSpPr>
          <p:cNvPr id="281" name="Line 33"/>
          <p:cNvSpPr/>
          <p:nvPr/>
        </p:nvSpPr>
        <p:spPr>
          <a:xfrm flipV="1">
            <a:off x="1461960" y="2468880"/>
            <a:ext cx="1098360" cy="548640"/>
          </a:xfrm>
          <a:prstGeom prst="line">
            <a:avLst/>
          </a:prstGeom>
          <a:ln w="9360">
            <a:solidFill>
              <a:srgbClr val="565758"/>
            </a:solidFill>
            <a:round/>
            <a:tailEnd len="med" type="arrow" w="med"/>
          </a:ln>
        </p:spPr>
        <p:style>
          <a:lnRef idx="0"/>
          <a:fillRef idx="0"/>
          <a:effectRef idx="0"/>
          <a:fontRef idx="minor"/>
        </p:style>
      </p:sp>
      <p:sp>
        <p:nvSpPr>
          <p:cNvPr id="282" name="Line 34"/>
          <p:cNvSpPr/>
          <p:nvPr/>
        </p:nvSpPr>
        <p:spPr>
          <a:xfrm>
            <a:off x="1461960" y="3383280"/>
            <a:ext cx="1098360" cy="365760"/>
          </a:xfrm>
          <a:prstGeom prst="line">
            <a:avLst/>
          </a:prstGeom>
          <a:ln w="9360">
            <a:solidFill>
              <a:srgbClr val="565758"/>
            </a:solidFill>
            <a:round/>
            <a:tailEnd len="med" type="arrow" w="med"/>
          </a:ln>
        </p:spPr>
        <p:style>
          <a:lnRef idx="0"/>
          <a:fillRef idx="0"/>
          <a:effectRef idx="0"/>
          <a:fontRef idx="minor"/>
        </p:style>
      </p:sp>
      <p:sp>
        <p:nvSpPr>
          <p:cNvPr id="283" name="Line 35"/>
          <p:cNvSpPr/>
          <p:nvPr/>
        </p:nvSpPr>
        <p:spPr>
          <a:xfrm flipV="1">
            <a:off x="3291840" y="1097280"/>
            <a:ext cx="1463040" cy="1005840"/>
          </a:xfrm>
          <a:prstGeom prst="line">
            <a:avLst/>
          </a:prstGeom>
          <a:ln>
            <a:solidFill>
              <a:srgbClr val="f59240"/>
            </a:solidFill>
            <a:round/>
            <a:tailEnd len="med" type="arrow" w="med"/>
          </a:ln>
        </p:spPr>
        <p:style>
          <a:lnRef idx="1">
            <a:schemeClr val="accent6"/>
          </a:lnRef>
          <a:fillRef idx="0">
            <a:schemeClr val="accent6"/>
          </a:fillRef>
          <a:effectRef idx="0">
            <a:schemeClr val="accent6"/>
          </a:effectRef>
          <a:fontRef idx="minor"/>
        </p:style>
      </p:sp>
      <p:sp>
        <p:nvSpPr>
          <p:cNvPr id="284" name="Line 36"/>
          <p:cNvSpPr/>
          <p:nvPr/>
        </p:nvSpPr>
        <p:spPr>
          <a:xfrm>
            <a:off x="5669280" y="914400"/>
            <a:ext cx="1188720" cy="1828800"/>
          </a:xfrm>
          <a:prstGeom prst="line">
            <a:avLst/>
          </a:prstGeom>
          <a:ln w="9360">
            <a:solidFill>
              <a:srgbClr val="565758"/>
            </a:solidFill>
            <a:round/>
            <a:tailEnd len="med" type="arrow" w="med"/>
          </a:ln>
        </p:spPr>
        <p:style>
          <a:lnRef idx="0"/>
          <a:fillRef idx="0"/>
          <a:effectRef idx="0"/>
          <a:fontRef idx="minor"/>
        </p:style>
      </p:sp>
      <p:sp>
        <p:nvSpPr>
          <p:cNvPr id="285" name="CustomShape 37"/>
          <p:cNvSpPr/>
          <p:nvPr/>
        </p:nvSpPr>
        <p:spPr>
          <a:xfrm>
            <a:off x="2194560" y="2651760"/>
            <a:ext cx="1401840" cy="275040"/>
          </a:xfrm>
          <a:prstGeom prst="rect">
            <a:avLst/>
          </a:prstGeom>
          <a:noFill/>
          <a:ln>
            <a:noFill/>
          </a:ln>
        </p:spPr>
        <p:style>
          <a:lnRef idx="0"/>
          <a:fillRef idx="0"/>
          <a:effectRef idx="0"/>
          <a:fontRef idx="minor"/>
        </p:style>
        <p:txBody>
          <a:bodyPr wrap="none" lIns="0" rIns="0" tIns="0" bIns="0"/>
          <a:p>
            <a:pPr algn="ctr">
              <a:lnSpc>
                <a:spcPct val="90000"/>
              </a:lnSpc>
            </a:pPr>
            <a:r>
              <a:rPr b="1" lang="en-US" sz="1400" spc="-1" strike="noStrike">
                <a:solidFill>
                  <a:srgbClr val="000000"/>
                </a:solidFill>
                <a:uFill>
                  <a:solidFill>
                    <a:srgbClr val="ffffff"/>
                  </a:solidFill>
                </a:uFill>
                <a:latin typeface="Calibri"/>
                <a:ea typeface="DejaVu Sans"/>
              </a:rPr>
              <a:t>Slack</a:t>
            </a:r>
            <a:endParaRPr b="0" lang="en-US" sz="1400" spc="-1" strike="noStrike">
              <a:solidFill>
                <a:srgbClr val="000000"/>
              </a:solidFill>
              <a:uFill>
                <a:solidFill>
                  <a:srgbClr val="ffffff"/>
                </a:solidFill>
              </a:uFill>
              <a:latin typeface="Arial"/>
            </a:endParaRPr>
          </a:p>
        </p:txBody>
      </p:sp>
      <p:sp>
        <p:nvSpPr>
          <p:cNvPr id="286" name="CustomShape 38"/>
          <p:cNvSpPr/>
          <p:nvPr/>
        </p:nvSpPr>
        <p:spPr>
          <a:xfrm>
            <a:off x="3985920" y="2194920"/>
            <a:ext cx="422280" cy="486000"/>
          </a:xfrm>
          <a:prstGeom prst="rect">
            <a:avLst/>
          </a:prstGeom>
          <a:noFill/>
          <a:ln w="19080">
            <a:noFill/>
          </a:ln>
        </p:spPr>
        <p:style>
          <a:lnRef idx="2">
            <a:schemeClr val="accent1">
              <a:shade val="50000"/>
            </a:schemeClr>
          </a:lnRef>
          <a:fillRef idx="1">
            <a:schemeClr val="accent1"/>
          </a:fillRef>
          <a:effectRef idx="0">
            <a:schemeClr val="accent1"/>
          </a:effectRef>
          <a:fontRef idx="minor"/>
        </p:style>
      </p:sp>
      <p:sp>
        <p:nvSpPr>
          <p:cNvPr id="287" name="CustomShape 39"/>
          <p:cNvSpPr/>
          <p:nvPr/>
        </p:nvSpPr>
        <p:spPr>
          <a:xfrm>
            <a:off x="3985920" y="1920240"/>
            <a:ext cx="259560" cy="365760"/>
          </a:xfrm>
          <a:custGeom>
            <a:avLst/>
            <a:gdLst/>
            <a:ahLst/>
            <a:rect l="l" t="t" r="r" b="b"/>
            <a:pathLst>
              <a:path w="1207" h="1610">
                <a:moveTo>
                  <a:pt x="603" y="0"/>
                </a:moveTo>
                <a:lnTo>
                  <a:pt x="0" y="260"/>
                </a:lnTo>
                <a:lnTo>
                  <a:pt x="0" y="834"/>
                </a:lnTo>
                <a:lnTo>
                  <a:pt x="0" y="834"/>
                </a:lnTo>
                <a:cubicBezTo>
                  <a:pt x="18" y="1153"/>
                  <a:pt x="251" y="1433"/>
                  <a:pt x="603" y="1609"/>
                </a:cubicBezTo>
                <a:cubicBezTo>
                  <a:pt x="954" y="1433"/>
                  <a:pt x="1187" y="1153"/>
                  <a:pt x="1206" y="834"/>
                </a:cubicBezTo>
                <a:lnTo>
                  <a:pt x="1206" y="834"/>
                </a:lnTo>
                <a:lnTo>
                  <a:pt x="1206" y="260"/>
                </a:lnTo>
                <a:lnTo>
                  <a:pt x="603" y="0"/>
                </a:lnTo>
                <a:close/>
                <a:moveTo>
                  <a:pt x="702" y="1051"/>
                </a:moveTo>
                <a:lnTo>
                  <a:pt x="267" y="1051"/>
                </a:lnTo>
                <a:lnTo>
                  <a:pt x="267" y="990"/>
                </a:lnTo>
                <a:lnTo>
                  <a:pt x="702" y="990"/>
                </a:lnTo>
                <a:lnTo>
                  <a:pt x="702" y="1051"/>
                </a:lnTo>
                <a:close/>
                <a:moveTo>
                  <a:pt x="702" y="816"/>
                </a:moveTo>
                <a:lnTo>
                  <a:pt x="267" y="816"/>
                </a:lnTo>
                <a:lnTo>
                  <a:pt x="267" y="756"/>
                </a:lnTo>
                <a:lnTo>
                  <a:pt x="702" y="756"/>
                </a:lnTo>
                <a:lnTo>
                  <a:pt x="702" y="816"/>
                </a:lnTo>
                <a:close/>
                <a:moveTo>
                  <a:pt x="702" y="567"/>
                </a:moveTo>
                <a:lnTo>
                  <a:pt x="267" y="567"/>
                </a:lnTo>
                <a:lnTo>
                  <a:pt x="267" y="506"/>
                </a:lnTo>
                <a:lnTo>
                  <a:pt x="702" y="506"/>
                </a:lnTo>
                <a:lnTo>
                  <a:pt x="702" y="567"/>
                </a:lnTo>
                <a:close/>
                <a:moveTo>
                  <a:pt x="964" y="967"/>
                </a:moveTo>
                <a:lnTo>
                  <a:pt x="860" y="1072"/>
                </a:lnTo>
                <a:lnTo>
                  <a:pt x="791" y="1004"/>
                </a:lnTo>
                <a:cubicBezTo>
                  <a:pt x="784" y="996"/>
                  <a:pt x="783" y="983"/>
                  <a:pt x="791" y="975"/>
                </a:cubicBezTo>
                <a:cubicBezTo>
                  <a:pt x="798" y="967"/>
                  <a:pt x="812" y="967"/>
                  <a:pt x="820" y="975"/>
                </a:cubicBezTo>
                <a:lnTo>
                  <a:pt x="860" y="1014"/>
                </a:lnTo>
                <a:lnTo>
                  <a:pt x="938" y="935"/>
                </a:lnTo>
                <a:cubicBezTo>
                  <a:pt x="946" y="928"/>
                  <a:pt x="959" y="928"/>
                  <a:pt x="967" y="935"/>
                </a:cubicBezTo>
                <a:cubicBezTo>
                  <a:pt x="972" y="946"/>
                  <a:pt x="972" y="959"/>
                  <a:pt x="964" y="967"/>
                </a:cubicBezTo>
                <a:close/>
                <a:moveTo>
                  <a:pt x="815" y="732"/>
                </a:moveTo>
                <a:cubicBezTo>
                  <a:pt x="807" y="724"/>
                  <a:pt x="807" y="711"/>
                  <a:pt x="815" y="703"/>
                </a:cubicBezTo>
                <a:cubicBezTo>
                  <a:pt x="823" y="695"/>
                  <a:pt x="836" y="695"/>
                  <a:pt x="844" y="703"/>
                </a:cubicBezTo>
                <a:lnTo>
                  <a:pt x="886" y="745"/>
                </a:lnTo>
                <a:lnTo>
                  <a:pt x="928" y="703"/>
                </a:lnTo>
                <a:cubicBezTo>
                  <a:pt x="936" y="695"/>
                  <a:pt x="949" y="695"/>
                  <a:pt x="957" y="703"/>
                </a:cubicBezTo>
                <a:cubicBezTo>
                  <a:pt x="964" y="711"/>
                  <a:pt x="964" y="724"/>
                  <a:pt x="957" y="732"/>
                </a:cubicBezTo>
                <a:lnTo>
                  <a:pt x="915" y="774"/>
                </a:lnTo>
                <a:lnTo>
                  <a:pt x="957" y="816"/>
                </a:lnTo>
                <a:cubicBezTo>
                  <a:pt x="964" y="824"/>
                  <a:pt x="964" y="837"/>
                  <a:pt x="957" y="845"/>
                </a:cubicBezTo>
                <a:cubicBezTo>
                  <a:pt x="954" y="847"/>
                  <a:pt x="948" y="850"/>
                  <a:pt x="943" y="850"/>
                </a:cubicBezTo>
                <a:cubicBezTo>
                  <a:pt x="937" y="850"/>
                  <a:pt x="933" y="847"/>
                  <a:pt x="930" y="845"/>
                </a:cubicBezTo>
                <a:lnTo>
                  <a:pt x="888" y="803"/>
                </a:lnTo>
                <a:lnTo>
                  <a:pt x="846" y="845"/>
                </a:lnTo>
                <a:cubicBezTo>
                  <a:pt x="844" y="847"/>
                  <a:pt x="838" y="850"/>
                  <a:pt x="833" y="850"/>
                </a:cubicBezTo>
                <a:cubicBezTo>
                  <a:pt x="827" y="850"/>
                  <a:pt x="823" y="847"/>
                  <a:pt x="820" y="845"/>
                </a:cubicBezTo>
                <a:cubicBezTo>
                  <a:pt x="812" y="837"/>
                  <a:pt x="812" y="824"/>
                  <a:pt x="820" y="816"/>
                </a:cubicBezTo>
                <a:lnTo>
                  <a:pt x="862" y="774"/>
                </a:lnTo>
                <a:lnTo>
                  <a:pt x="815" y="732"/>
                </a:lnTo>
                <a:close/>
                <a:moveTo>
                  <a:pt x="970" y="501"/>
                </a:moveTo>
                <a:lnTo>
                  <a:pt x="865" y="606"/>
                </a:lnTo>
                <a:lnTo>
                  <a:pt x="797" y="538"/>
                </a:lnTo>
                <a:cubicBezTo>
                  <a:pt x="789" y="530"/>
                  <a:pt x="789" y="517"/>
                  <a:pt x="797" y="509"/>
                </a:cubicBezTo>
                <a:cubicBezTo>
                  <a:pt x="805" y="501"/>
                  <a:pt x="818" y="501"/>
                  <a:pt x="825" y="509"/>
                </a:cubicBezTo>
                <a:lnTo>
                  <a:pt x="865" y="548"/>
                </a:lnTo>
                <a:lnTo>
                  <a:pt x="943" y="470"/>
                </a:lnTo>
                <a:cubicBezTo>
                  <a:pt x="951" y="462"/>
                  <a:pt x="964" y="462"/>
                  <a:pt x="972" y="470"/>
                </a:cubicBezTo>
                <a:cubicBezTo>
                  <a:pt x="978" y="480"/>
                  <a:pt x="978" y="493"/>
                  <a:pt x="970" y="501"/>
                </a:cubicBezTo>
                <a:close/>
              </a:path>
            </a:pathLst>
          </a:custGeom>
          <a:solidFill>
            <a:srgbClr val="f80000"/>
          </a:solidFill>
          <a:ln>
            <a:noFill/>
          </a:ln>
        </p:spPr>
        <p:style>
          <a:lnRef idx="0"/>
          <a:fillRef idx="0"/>
          <a:effectRef idx="0"/>
          <a:fontRef idx="minor"/>
        </p:style>
      </p:sp>
      <p:sp>
        <p:nvSpPr>
          <p:cNvPr id="288" name="CustomShape 40"/>
          <p:cNvSpPr/>
          <p:nvPr/>
        </p:nvSpPr>
        <p:spPr>
          <a:xfrm>
            <a:off x="8434440" y="2194920"/>
            <a:ext cx="422280" cy="486000"/>
          </a:xfrm>
          <a:prstGeom prst="rect">
            <a:avLst/>
          </a:prstGeom>
          <a:noFill/>
          <a:ln w="19080">
            <a:noFill/>
          </a:ln>
        </p:spPr>
        <p:style>
          <a:lnRef idx="2">
            <a:schemeClr val="accent1">
              <a:shade val="50000"/>
            </a:schemeClr>
          </a:lnRef>
          <a:fillRef idx="1">
            <a:schemeClr val="accent1"/>
          </a:fillRef>
          <a:effectRef idx="0">
            <a:schemeClr val="accent1"/>
          </a:effectRef>
          <a:fontRef idx="minor"/>
        </p:style>
      </p:sp>
      <p:sp>
        <p:nvSpPr>
          <p:cNvPr id="289" name="CustomShape 41"/>
          <p:cNvSpPr/>
          <p:nvPr/>
        </p:nvSpPr>
        <p:spPr>
          <a:xfrm>
            <a:off x="3948120" y="4641120"/>
            <a:ext cx="388440" cy="360000"/>
          </a:xfrm>
          <a:prstGeom prst="rect">
            <a:avLst/>
          </a:prstGeom>
          <a:noFill/>
          <a:ln w="19080">
            <a:noFill/>
          </a:ln>
        </p:spPr>
        <p:style>
          <a:lnRef idx="2">
            <a:schemeClr val="accent1">
              <a:shade val="50000"/>
            </a:schemeClr>
          </a:lnRef>
          <a:fillRef idx="1">
            <a:schemeClr val="accent1"/>
          </a:fillRef>
          <a:effectRef idx="0">
            <a:schemeClr val="accent1"/>
          </a:effectRef>
          <a:fontRef idx="minor"/>
        </p:style>
      </p:sp>
      <p:sp>
        <p:nvSpPr>
          <p:cNvPr id="290" name="CustomShape 42"/>
          <p:cNvSpPr/>
          <p:nvPr/>
        </p:nvSpPr>
        <p:spPr>
          <a:xfrm>
            <a:off x="4023720" y="4707360"/>
            <a:ext cx="57600" cy="59400"/>
          </a:xfrm>
          <a:custGeom>
            <a:avLst/>
            <a:gdLst/>
            <a:ahLst/>
            <a:rect l="l" t="t" r="r" b="b"/>
            <a:pathLst>
              <a:path w="305" h="316">
                <a:moveTo>
                  <a:pt x="152" y="315"/>
                </a:moveTo>
                <a:lnTo>
                  <a:pt x="0" y="315"/>
                </a:lnTo>
                <a:lnTo>
                  <a:pt x="0" y="0"/>
                </a:lnTo>
                <a:lnTo>
                  <a:pt x="304" y="0"/>
                </a:lnTo>
                <a:lnTo>
                  <a:pt x="304" y="315"/>
                </a:lnTo>
                <a:lnTo>
                  <a:pt x="152" y="315"/>
                </a:lnTo>
              </a:path>
            </a:pathLst>
          </a:custGeom>
          <a:solidFill>
            <a:srgbClr val="f80000"/>
          </a:solidFill>
          <a:ln>
            <a:noFill/>
          </a:ln>
        </p:spPr>
        <p:style>
          <a:lnRef idx="0"/>
          <a:fillRef idx="0"/>
          <a:effectRef idx="0"/>
          <a:fontRef idx="minor"/>
        </p:style>
      </p:sp>
      <p:sp>
        <p:nvSpPr>
          <p:cNvPr id="291" name="CustomShape 43"/>
          <p:cNvSpPr/>
          <p:nvPr/>
        </p:nvSpPr>
        <p:spPr>
          <a:xfrm>
            <a:off x="4104000" y="4707360"/>
            <a:ext cx="160920" cy="59400"/>
          </a:xfrm>
          <a:custGeom>
            <a:avLst/>
            <a:gdLst/>
            <a:ahLst/>
            <a:rect l="l" t="t" r="r" b="b"/>
            <a:pathLst>
              <a:path w="822" h="316">
                <a:moveTo>
                  <a:pt x="821" y="315"/>
                </a:moveTo>
                <a:lnTo>
                  <a:pt x="821" y="0"/>
                </a:lnTo>
                <a:lnTo>
                  <a:pt x="0" y="0"/>
                </a:lnTo>
                <a:lnTo>
                  <a:pt x="0" y="315"/>
                </a:lnTo>
                <a:lnTo>
                  <a:pt x="821" y="315"/>
                </a:lnTo>
                <a:close/>
                <a:moveTo>
                  <a:pt x="582" y="121"/>
                </a:moveTo>
                <a:lnTo>
                  <a:pt x="627" y="121"/>
                </a:lnTo>
                <a:lnTo>
                  <a:pt x="650" y="163"/>
                </a:lnTo>
                <a:lnTo>
                  <a:pt x="676" y="121"/>
                </a:lnTo>
                <a:lnTo>
                  <a:pt x="716" y="121"/>
                </a:lnTo>
                <a:lnTo>
                  <a:pt x="674" y="183"/>
                </a:lnTo>
                <a:lnTo>
                  <a:pt x="716" y="249"/>
                </a:lnTo>
                <a:lnTo>
                  <a:pt x="671" y="249"/>
                </a:lnTo>
                <a:lnTo>
                  <a:pt x="645" y="202"/>
                </a:lnTo>
                <a:lnTo>
                  <a:pt x="619" y="249"/>
                </a:lnTo>
                <a:lnTo>
                  <a:pt x="579" y="249"/>
                </a:lnTo>
                <a:lnTo>
                  <a:pt x="621" y="181"/>
                </a:lnTo>
                <a:lnTo>
                  <a:pt x="582" y="121"/>
                </a:lnTo>
                <a:close/>
                <a:moveTo>
                  <a:pt x="514" y="215"/>
                </a:moveTo>
                <a:lnTo>
                  <a:pt x="545" y="215"/>
                </a:lnTo>
                <a:lnTo>
                  <a:pt x="545" y="249"/>
                </a:lnTo>
                <a:lnTo>
                  <a:pt x="514" y="249"/>
                </a:lnTo>
                <a:lnTo>
                  <a:pt x="514" y="215"/>
                </a:lnTo>
                <a:close/>
                <a:moveTo>
                  <a:pt x="343" y="121"/>
                </a:moveTo>
                <a:lnTo>
                  <a:pt x="388" y="121"/>
                </a:lnTo>
                <a:lnTo>
                  <a:pt x="412" y="163"/>
                </a:lnTo>
                <a:lnTo>
                  <a:pt x="438" y="121"/>
                </a:lnTo>
                <a:lnTo>
                  <a:pt x="477" y="121"/>
                </a:lnTo>
                <a:lnTo>
                  <a:pt x="435" y="183"/>
                </a:lnTo>
                <a:lnTo>
                  <a:pt x="477" y="249"/>
                </a:lnTo>
                <a:lnTo>
                  <a:pt x="433" y="249"/>
                </a:lnTo>
                <a:lnTo>
                  <a:pt x="406" y="202"/>
                </a:lnTo>
                <a:lnTo>
                  <a:pt x="380" y="249"/>
                </a:lnTo>
                <a:lnTo>
                  <a:pt x="341" y="249"/>
                </a:lnTo>
                <a:lnTo>
                  <a:pt x="383" y="181"/>
                </a:lnTo>
                <a:lnTo>
                  <a:pt x="343" y="121"/>
                </a:lnTo>
                <a:close/>
                <a:moveTo>
                  <a:pt x="275" y="215"/>
                </a:moveTo>
                <a:lnTo>
                  <a:pt x="307" y="215"/>
                </a:lnTo>
                <a:lnTo>
                  <a:pt x="307" y="249"/>
                </a:lnTo>
                <a:lnTo>
                  <a:pt x="275" y="249"/>
                </a:lnTo>
                <a:lnTo>
                  <a:pt x="275" y="215"/>
                </a:lnTo>
                <a:close/>
                <a:moveTo>
                  <a:pt x="173" y="163"/>
                </a:moveTo>
                <a:lnTo>
                  <a:pt x="199" y="121"/>
                </a:lnTo>
                <a:lnTo>
                  <a:pt x="239" y="121"/>
                </a:lnTo>
                <a:lnTo>
                  <a:pt x="197" y="183"/>
                </a:lnTo>
                <a:lnTo>
                  <a:pt x="239" y="249"/>
                </a:lnTo>
                <a:lnTo>
                  <a:pt x="194" y="249"/>
                </a:lnTo>
                <a:lnTo>
                  <a:pt x="168" y="202"/>
                </a:lnTo>
                <a:lnTo>
                  <a:pt x="142" y="249"/>
                </a:lnTo>
                <a:lnTo>
                  <a:pt x="102" y="249"/>
                </a:lnTo>
                <a:lnTo>
                  <a:pt x="144" y="181"/>
                </a:lnTo>
                <a:lnTo>
                  <a:pt x="102" y="121"/>
                </a:lnTo>
                <a:lnTo>
                  <a:pt x="150" y="121"/>
                </a:lnTo>
                <a:lnTo>
                  <a:pt x="173" y="163"/>
                </a:lnTo>
                <a:close/>
              </a:path>
            </a:pathLst>
          </a:custGeom>
          <a:solidFill>
            <a:srgbClr val="f80000"/>
          </a:solidFill>
          <a:ln>
            <a:noFill/>
          </a:ln>
        </p:spPr>
        <p:style>
          <a:lnRef idx="0"/>
          <a:fillRef idx="0"/>
          <a:effectRef idx="0"/>
          <a:fontRef idx="minor"/>
        </p:style>
      </p:sp>
      <p:sp>
        <p:nvSpPr>
          <p:cNvPr id="292" name="CustomShape 44"/>
          <p:cNvSpPr/>
          <p:nvPr/>
        </p:nvSpPr>
        <p:spPr>
          <a:xfrm>
            <a:off x="4023720" y="4794480"/>
            <a:ext cx="57600" cy="58680"/>
          </a:xfrm>
          <a:custGeom>
            <a:avLst/>
            <a:gdLst/>
            <a:ahLst/>
            <a:rect l="l" t="t" r="r" b="b"/>
            <a:pathLst>
              <a:path w="305" h="315">
                <a:moveTo>
                  <a:pt x="152" y="314"/>
                </a:moveTo>
                <a:lnTo>
                  <a:pt x="0" y="314"/>
                </a:lnTo>
                <a:lnTo>
                  <a:pt x="0" y="0"/>
                </a:lnTo>
                <a:lnTo>
                  <a:pt x="304" y="0"/>
                </a:lnTo>
                <a:lnTo>
                  <a:pt x="304" y="314"/>
                </a:lnTo>
                <a:lnTo>
                  <a:pt x="152" y="314"/>
                </a:lnTo>
              </a:path>
            </a:pathLst>
          </a:custGeom>
          <a:solidFill>
            <a:srgbClr val="f80000"/>
          </a:solidFill>
          <a:ln>
            <a:noFill/>
          </a:ln>
        </p:spPr>
        <p:style>
          <a:lnRef idx="0"/>
          <a:fillRef idx="0"/>
          <a:effectRef idx="0"/>
          <a:fontRef idx="minor"/>
        </p:style>
      </p:sp>
      <p:sp>
        <p:nvSpPr>
          <p:cNvPr id="293" name="CustomShape 45"/>
          <p:cNvSpPr/>
          <p:nvPr/>
        </p:nvSpPr>
        <p:spPr>
          <a:xfrm>
            <a:off x="4104000" y="4794480"/>
            <a:ext cx="160920" cy="58680"/>
          </a:xfrm>
          <a:custGeom>
            <a:avLst/>
            <a:gdLst/>
            <a:ahLst/>
            <a:rect l="l" t="t" r="r" b="b"/>
            <a:pathLst>
              <a:path w="822" h="315">
                <a:moveTo>
                  <a:pt x="821" y="314"/>
                </a:moveTo>
                <a:lnTo>
                  <a:pt x="821" y="0"/>
                </a:lnTo>
                <a:lnTo>
                  <a:pt x="0" y="0"/>
                </a:lnTo>
                <a:lnTo>
                  <a:pt x="0" y="314"/>
                </a:lnTo>
                <a:lnTo>
                  <a:pt x="821" y="314"/>
                </a:lnTo>
                <a:close/>
                <a:moveTo>
                  <a:pt x="582" y="105"/>
                </a:moveTo>
                <a:lnTo>
                  <a:pt x="627" y="105"/>
                </a:lnTo>
                <a:lnTo>
                  <a:pt x="650" y="147"/>
                </a:lnTo>
                <a:lnTo>
                  <a:pt x="676" y="105"/>
                </a:lnTo>
                <a:lnTo>
                  <a:pt x="716" y="105"/>
                </a:lnTo>
                <a:lnTo>
                  <a:pt x="674" y="168"/>
                </a:lnTo>
                <a:lnTo>
                  <a:pt x="716" y="232"/>
                </a:lnTo>
                <a:lnTo>
                  <a:pt x="671" y="232"/>
                </a:lnTo>
                <a:lnTo>
                  <a:pt x="645" y="186"/>
                </a:lnTo>
                <a:lnTo>
                  <a:pt x="619" y="232"/>
                </a:lnTo>
                <a:lnTo>
                  <a:pt x="579" y="232"/>
                </a:lnTo>
                <a:lnTo>
                  <a:pt x="621" y="165"/>
                </a:lnTo>
                <a:lnTo>
                  <a:pt x="582" y="105"/>
                </a:lnTo>
                <a:close/>
                <a:moveTo>
                  <a:pt x="514" y="199"/>
                </a:moveTo>
                <a:lnTo>
                  <a:pt x="545" y="199"/>
                </a:lnTo>
                <a:lnTo>
                  <a:pt x="545" y="232"/>
                </a:lnTo>
                <a:lnTo>
                  <a:pt x="514" y="232"/>
                </a:lnTo>
                <a:lnTo>
                  <a:pt x="514" y="199"/>
                </a:lnTo>
                <a:close/>
                <a:moveTo>
                  <a:pt x="343" y="105"/>
                </a:moveTo>
                <a:lnTo>
                  <a:pt x="388" y="105"/>
                </a:lnTo>
                <a:lnTo>
                  <a:pt x="412" y="147"/>
                </a:lnTo>
                <a:lnTo>
                  <a:pt x="438" y="105"/>
                </a:lnTo>
                <a:lnTo>
                  <a:pt x="477" y="105"/>
                </a:lnTo>
                <a:lnTo>
                  <a:pt x="435" y="168"/>
                </a:lnTo>
                <a:lnTo>
                  <a:pt x="477" y="232"/>
                </a:lnTo>
                <a:lnTo>
                  <a:pt x="433" y="232"/>
                </a:lnTo>
                <a:lnTo>
                  <a:pt x="406" y="186"/>
                </a:lnTo>
                <a:lnTo>
                  <a:pt x="380" y="232"/>
                </a:lnTo>
                <a:lnTo>
                  <a:pt x="341" y="232"/>
                </a:lnTo>
                <a:lnTo>
                  <a:pt x="383" y="165"/>
                </a:lnTo>
                <a:lnTo>
                  <a:pt x="343" y="105"/>
                </a:lnTo>
                <a:close/>
                <a:moveTo>
                  <a:pt x="275" y="199"/>
                </a:moveTo>
                <a:lnTo>
                  <a:pt x="307" y="199"/>
                </a:lnTo>
                <a:lnTo>
                  <a:pt x="307" y="232"/>
                </a:lnTo>
                <a:lnTo>
                  <a:pt x="275" y="232"/>
                </a:lnTo>
                <a:lnTo>
                  <a:pt x="275" y="199"/>
                </a:lnTo>
                <a:close/>
                <a:moveTo>
                  <a:pt x="173" y="147"/>
                </a:moveTo>
                <a:lnTo>
                  <a:pt x="199" y="105"/>
                </a:lnTo>
                <a:lnTo>
                  <a:pt x="239" y="105"/>
                </a:lnTo>
                <a:lnTo>
                  <a:pt x="197" y="168"/>
                </a:lnTo>
                <a:lnTo>
                  <a:pt x="239" y="232"/>
                </a:lnTo>
                <a:lnTo>
                  <a:pt x="194" y="232"/>
                </a:lnTo>
                <a:lnTo>
                  <a:pt x="168" y="186"/>
                </a:lnTo>
                <a:lnTo>
                  <a:pt x="142" y="232"/>
                </a:lnTo>
                <a:lnTo>
                  <a:pt x="102" y="232"/>
                </a:lnTo>
                <a:lnTo>
                  <a:pt x="144" y="165"/>
                </a:lnTo>
                <a:lnTo>
                  <a:pt x="102" y="105"/>
                </a:lnTo>
                <a:lnTo>
                  <a:pt x="150" y="105"/>
                </a:lnTo>
                <a:lnTo>
                  <a:pt x="173" y="147"/>
                </a:lnTo>
                <a:close/>
              </a:path>
            </a:pathLst>
          </a:custGeom>
          <a:solidFill>
            <a:srgbClr val="f80000"/>
          </a:solidFill>
          <a:ln>
            <a:noFill/>
          </a:ln>
        </p:spPr>
        <p:style>
          <a:lnRef idx="0"/>
          <a:fillRef idx="0"/>
          <a:effectRef idx="0"/>
          <a:fontRef idx="minor"/>
        </p:style>
      </p:sp>
      <p:sp>
        <p:nvSpPr>
          <p:cNvPr id="294" name="CustomShape 46"/>
          <p:cNvSpPr/>
          <p:nvPr/>
        </p:nvSpPr>
        <p:spPr>
          <a:xfrm>
            <a:off x="4104000" y="4882320"/>
            <a:ext cx="160920" cy="59760"/>
          </a:xfrm>
          <a:custGeom>
            <a:avLst/>
            <a:gdLst/>
            <a:ahLst/>
            <a:rect l="l" t="t" r="r" b="b"/>
            <a:pathLst>
              <a:path w="822" h="316">
                <a:moveTo>
                  <a:pt x="821" y="315"/>
                </a:moveTo>
                <a:lnTo>
                  <a:pt x="821" y="0"/>
                </a:lnTo>
                <a:lnTo>
                  <a:pt x="0" y="0"/>
                </a:lnTo>
                <a:lnTo>
                  <a:pt x="0" y="315"/>
                </a:lnTo>
                <a:lnTo>
                  <a:pt x="821" y="315"/>
                </a:lnTo>
                <a:close/>
                <a:moveTo>
                  <a:pt x="582" y="89"/>
                </a:moveTo>
                <a:lnTo>
                  <a:pt x="627" y="89"/>
                </a:lnTo>
                <a:lnTo>
                  <a:pt x="650" y="131"/>
                </a:lnTo>
                <a:lnTo>
                  <a:pt x="676" y="89"/>
                </a:lnTo>
                <a:lnTo>
                  <a:pt x="716" y="89"/>
                </a:lnTo>
                <a:lnTo>
                  <a:pt x="674" y="152"/>
                </a:lnTo>
                <a:lnTo>
                  <a:pt x="716" y="218"/>
                </a:lnTo>
                <a:lnTo>
                  <a:pt x="671" y="218"/>
                </a:lnTo>
                <a:lnTo>
                  <a:pt x="645" y="170"/>
                </a:lnTo>
                <a:lnTo>
                  <a:pt x="619" y="218"/>
                </a:lnTo>
                <a:lnTo>
                  <a:pt x="579" y="218"/>
                </a:lnTo>
                <a:lnTo>
                  <a:pt x="621" y="149"/>
                </a:lnTo>
                <a:lnTo>
                  <a:pt x="582" y="89"/>
                </a:lnTo>
                <a:close/>
                <a:moveTo>
                  <a:pt x="514" y="184"/>
                </a:moveTo>
                <a:lnTo>
                  <a:pt x="545" y="184"/>
                </a:lnTo>
                <a:lnTo>
                  <a:pt x="545" y="218"/>
                </a:lnTo>
                <a:lnTo>
                  <a:pt x="514" y="218"/>
                </a:lnTo>
                <a:lnTo>
                  <a:pt x="514" y="184"/>
                </a:lnTo>
                <a:close/>
                <a:moveTo>
                  <a:pt x="343" y="89"/>
                </a:moveTo>
                <a:lnTo>
                  <a:pt x="388" y="89"/>
                </a:lnTo>
                <a:lnTo>
                  <a:pt x="412" y="131"/>
                </a:lnTo>
                <a:lnTo>
                  <a:pt x="438" y="89"/>
                </a:lnTo>
                <a:lnTo>
                  <a:pt x="477" y="89"/>
                </a:lnTo>
                <a:lnTo>
                  <a:pt x="435" y="152"/>
                </a:lnTo>
                <a:lnTo>
                  <a:pt x="477" y="218"/>
                </a:lnTo>
                <a:lnTo>
                  <a:pt x="433" y="218"/>
                </a:lnTo>
                <a:lnTo>
                  <a:pt x="406" y="170"/>
                </a:lnTo>
                <a:lnTo>
                  <a:pt x="380" y="218"/>
                </a:lnTo>
                <a:lnTo>
                  <a:pt x="341" y="218"/>
                </a:lnTo>
                <a:lnTo>
                  <a:pt x="383" y="149"/>
                </a:lnTo>
                <a:lnTo>
                  <a:pt x="343" y="89"/>
                </a:lnTo>
                <a:close/>
                <a:moveTo>
                  <a:pt x="275" y="184"/>
                </a:moveTo>
                <a:lnTo>
                  <a:pt x="307" y="184"/>
                </a:lnTo>
                <a:lnTo>
                  <a:pt x="307" y="218"/>
                </a:lnTo>
                <a:lnTo>
                  <a:pt x="275" y="218"/>
                </a:lnTo>
                <a:lnTo>
                  <a:pt x="275" y="184"/>
                </a:lnTo>
                <a:close/>
                <a:moveTo>
                  <a:pt x="173" y="131"/>
                </a:moveTo>
                <a:lnTo>
                  <a:pt x="199" y="89"/>
                </a:lnTo>
                <a:lnTo>
                  <a:pt x="239" y="89"/>
                </a:lnTo>
                <a:lnTo>
                  <a:pt x="197" y="152"/>
                </a:lnTo>
                <a:lnTo>
                  <a:pt x="239" y="218"/>
                </a:lnTo>
                <a:lnTo>
                  <a:pt x="194" y="218"/>
                </a:lnTo>
                <a:lnTo>
                  <a:pt x="168" y="170"/>
                </a:lnTo>
                <a:lnTo>
                  <a:pt x="142" y="218"/>
                </a:lnTo>
                <a:lnTo>
                  <a:pt x="102" y="218"/>
                </a:lnTo>
                <a:lnTo>
                  <a:pt x="144" y="149"/>
                </a:lnTo>
                <a:lnTo>
                  <a:pt x="102" y="89"/>
                </a:lnTo>
                <a:lnTo>
                  <a:pt x="150" y="89"/>
                </a:lnTo>
                <a:lnTo>
                  <a:pt x="173" y="131"/>
                </a:lnTo>
                <a:close/>
              </a:path>
            </a:pathLst>
          </a:custGeom>
          <a:solidFill>
            <a:srgbClr val="f80000"/>
          </a:solidFill>
          <a:ln>
            <a:noFill/>
          </a:ln>
        </p:spPr>
        <p:style>
          <a:lnRef idx="0"/>
          <a:fillRef idx="0"/>
          <a:effectRef idx="0"/>
          <a:fontRef idx="minor"/>
        </p:style>
      </p:sp>
      <p:sp>
        <p:nvSpPr>
          <p:cNvPr id="295" name="CustomShape 47"/>
          <p:cNvSpPr/>
          <p:nvPr/>
        </p:nvSpPr>
        <p:spPr>
          <a:xfrm>
            <a:off x="4023720" y="4882320"/>
            <a:ext cx="57600" cy="59760"/>
          </a:xfrm>
          <a:custGeom>
            <a:avLst/>
            <a:gdLst/>
            <a:ahLst/>
            <a:rect l="l" t="t" r="r" b="b"/>
            <a:pathLst>
              <a:path w="305" h="316">
                <a:moveTo>
                  <a:pt x="152" y="315"/>
                </a:moveTo>
                <a:lnTo>
                  <a:pt x="0" y="315"/>
                </a:lnTo>
                <a:lnTo>
                  <a:pt x="0" y="0"/>
                </a:lnTo>
                <a:lnTo>
                  <a:pt x="304" y="0"/>
                </a:lnTo>
                <a:lnTo>
                  <a:pt x="304" y="315"/>
                </a:lnTo>
                <a:lnTo>
                  <a:pt x="152" y="315"/>
                </a:lnTo>
              </a:path>
            </a:pathLst>
          </a:custGeom>
          <a:solidFill>
            <a:srgbClr val="f80000"/>
          </a:solidFill>
          <a:ln>
            <a:noFill/>
          </a:ln>
        </p:spPr>
        <p:style>
          <a:lnRef idx="0"/>
          <a:fillRef idx="0"/>
          <a:effectRef idx="0"/>
          <a:fontRef idx="minor"/>
        </p:style>
      </p:sp>
      <p:sp>
        <p:nvSpPr>
          <p:cNvPr id="296" name="CustomShape 48"/>
          <p:cNvSpPr/>
          <p:nvPr/>
        </p:nvSpPr>
        <p:spPr>
          <a:xfrm>
            <a:off x="11064240" y="2866680"/>
            <a:ext cx="721080" cy="149400"/>
          </a:xfrm>
          <a:prstGeom prst="rect">
            <a:avLst/>
          </a:prstGeom>
          <a:noFill/>
          <a:ln>
            <a:noFill/>
          </a:ln>
        </p:spPr>
        <p:style>
          <a:lnRef idx="0"/>
          <a:fillRef idx="0"/>
          <a:effectRef idx="0"/>
          <a:fontRef idx="minor"/>
        </p:style>
        <p:txBody>
          <a:bodyPr lIns="90000" rIns="90000" tIns="45000" bIns="45000"/>
          <a:p>
            <a:pPr algn="ctr">
              <a:lnSpc>
                <a:spcPct val="90000"/>
              </a:lnSpc>
            </a:pPr>
            <a:r>
              <a:rPr b="0" lang="en-US" sz="1300" spc="-1" strike="noStrike">
                <a:solidFill>
                  <a:srgbClr val="58595b"/>
                </a:solidFill>
                <a:uFill>
                  <a:solidFill>
                    <a:srgbClr val="ffffff"/>
                  </a:solidFill>
                </a:uFill>
                <a:latin typeface="Calibri"/>
                <a:ea typeface="DejaVu Sans"/>
              </a:rPr>
              <a:t>Object </a:t>
            </a:r>
            <a:endParaRPr b="0" lang="en-US" sz="1300" spc="-1" strike="noStrike">
              <a:solidFill>
                <a:srgbClr val="000000"/>
              </a:solidFill>
              <a:uFill>
                <a:solidFill>
                  <a:srgbClr val="ffffff"/>
                </a:solidFill>
              </a:uFill>
              <a:latin typeface="Arial"/>
            </a:endParaRPr>
          </a:p>
          <a:p>
            <a:pPr algn="ctr">
              <a:lnSpc>
                <a:spcPct val="90000"/>
              </a:lnSpc>
            </a:pPr>
            <a:r>
              <a:rPr b="0" lang="en-US" sz="1300" spc="-1" strike="noStrike">
                <a:solidFill>
                  <a:srgbClr val="58595b"/>
                </a:solidFill>
                <a:uFill>
                  <a:solidFill>
                    <a:srgbClr val="ffffff"/>
                  </a:solidFill>
                </a:uFill>
                <a:latin typeface="Calibri"/>
                <a:ea typeface="DejaVu Sans"/>
              </a:rPr>
              <a:t>Storage</a:t>
            </a:r>
            <a:endParaRPr b="0" lang="en-US" sz="1300" spc="-1" strike="noStrike">
              <a:solidFill>
                <a:srgbClr val="000000"/>
              </a:solidFill>
              <a:uFill>
                <a:solidFill>
                  <a:srgbClr val="ffffff"/>
                </a:solidFill>
              </a:uFill>
              <a:latin typeface="Arial"/>
            </a:endParaRPr>
          </a:p>
        </p:txBody>
      </p:sp>
      <p:pic>
        <p:nvPicPr>
          <p:cNvPr id="297" name="Picture 4" descr=""/>
          <p:cNvPicPr/>
          <p:nvPr/>
        </p:nvPicPr>
        <p:blipFill>
          <a:blip r:embed="rId15"/>
          <a:stretch/>
        </p:blipFill>
        <p:spPr>
          <a:xfrm>
            <a:off x="4663440" y="396720"/>
            <a:ext cx="1185480" cy="1246680"/>
          </a:xfrm>
          <a:prstGeom prst="rect">
            <a:avLst/>
          </a:prstGeom>
          <a:ln>
            <a:noFill/>
          </a:ln>
        </p:spPr>
      </p:pic>
      <p:sp>
        <p:nvSpPr>
          <p:cNvPr id="298" name="CustomShape 49"/>
          <p:cNvSpPr/>
          <p:nvPr/>
        </p:nvSpPr>
        <p:spPr>
          <a:xfrm>
            <a:off x="3793680" y="1746720"/>
            <a:ext cx="501480" cy="536760"/>
          </a:xfrm>
          <a:prstGeom prst="rect">
            <a:avLst/>
          </a:prstGeom>
          <a:noFill/>
          <a:ln w="19080">
            <a:noFill/>
          </a:ln>
        </p:spPr>
        <p:style>
          <a:lnRef idx="2">
            <a:schemeClr val="accent1">
              <a:shade val="50000"/>
            </a:schemeClr>
          </a:lnRef>
          <a:fillRef idx="1">
            <a:schemeClr val="accent1"/>
          </a:fillRef>
          <a:effectRef idx="0">
            <a:schemeClr val="accent1"/>
          </a:effectRef>
          <a:fontRef idx="minor"/>
        </p:style>
      </p:sp>
      <p:sp>
        <p:nvSpPr>
          <p:cNvPr id="299" name="CustomShape 50"/>
          <p:cNvSpPr/>
          <p:nvPr/>
        </p:nvSpPr>
        <p:spPr>
          <a:xfrm>
            <a:off x="4178160" y="5700960"/>
            <a:ext cx="887040" cy="2408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ff7700"/>
                </a:solidFill>
                <a:uFill>
                  <a:solidFill>
                    <a:srgbClr val="ffffff"/>
                  </a:solidFill>
                </a:uFill>
                <a:latin typeface="Calibri"/>
                <a:ea typeface="Calibri"/>
              </a:rPr>
              <a:t>VCN</a:t>
            </a:r>
            <a:endParaRPr b="0" lang="en-US" sz="1200" spc="-1" strike="noStrike">
              <a:solidFill>
                <a:srgbClr val="000000"/>
              </a:solidFill>
              <a:uFill>
                <a:solidFill>
                  <a:srgbClr val="ffffff"/>
                </a:solidFill>
              </a:uFill>
              <a:latin typeface="Arial"/>
            </a:endParaRPr>
          </a:p>
        </p:txBody>
      </p:sp>
      <p:sp>
        <p:nvSpPr>
          <p:cNvPr id="300" name="CustomShape 51"/>
          <p:cNvSpPr/>
          <p:nvPr/>
        </p:nvSpPr>
        <p:spPr>
          <a:xfrm>
            <a:off x="8046720" y="2200320"/>
            <a:ext cx="664560" cy="632520"/>
          </a:xfrm>
          <a:prstGeom prst="rect">
            <a:avLst/>
          </a:prstGeom>
          <a:noFill/>
          <a:ln w="19080">
            <a:noFill/>
          </a:ln>
        </p:spPr>
        <p:style>
          <a:lnRef idx="2">
            <a:schemeClr val="accent1">
              <a:shade val="50000"/>
            </a:schemeClr>
          </a:lnRef>
          <a:fillRef idx="1">
            <a:schemeClr val="accent1"/>
          </a:fillRef>
          <a:effectRef idx="0">
            <a:schemeClr val="accent1"/>
          </a:effectRef>
          <a:fontRef idx="minor"/>
        </p:style>
      </p:sp>
      <p:sp>
        <p:nvSpPr>
          <p:cNvPr id="301" name="Line 52"/>
          <p:cNvSpPr/>
          <p:nvPr/>
        </p:nvSpPr>
        <p:spPr>
          <a:xfrm>
            <a:off x="7736760" y="2651760"/>
            <a:ext cx="1590120" cy="360"/>
          </a:xfrm>
          <a:prstGeom prst="line">
            <a:avLst/>
          </a:prstGeom>
          <a:ln w="9360">
            <a:solidFill>
              <a:srgbClr val="565758"/>
            </a:solidFill>
            <a:round/>
            <a:tailEnd len="med" type="arrow" w="med"/>
          </a:ln>
        </p:spPr>
        <p:style>
          <a:lnRef idx="0"/>
          <a:fillRef idx="0"/>
          <a:effectRef idx="0"/>
          <a:fontRef idx="minor"/>
        </p:style>
      </p:sp>
      <p:sp>
        <p:nvSpPr>
          <p:cNvPr id="302" name="CustomShape 53"/>
          <p:cNvSpPr/>
          <p:nvPr/>
        </p:nvSpPr>
        <p:spPr>
          <a:xfrm>
            <a:off x="8394120" y="2299320"/>
            <a:ext cx="291240" cy="164160"/>
          </a:xfrm>
          <a:custGeom>
            <a:avLst/>
            <a:gdLst/>
            <a:ahLst/>
            <a:rect l="l" t="t" r="r" b="b"/>
            <a:pathLst>
              <a:path w="988" h="559">
                <a:moveTo>
                  <a:pt x="809" y="199"/>
                </a:moveTo>
                <a:cubicBezTo>
                  <a:pt x="803" y="199"/>
                  <a:pt x="798" y="199"/>
                  <a:pt x="793" y="199"/>
                </a:cubicBezTo>
                <a:cubicBezTo>
                  <a:pt x="769" y="128"/>
                  <a:pt x="704" y="76"/>
                  <a:pt x="623" y="76"/>
                </a:cubicBezTo>
                <a:cubicBezTo>
                  <a:pt x="602" y="76"/>
                  <a:pt x="583" y="78"/>
                  <a:pt x="565" y="86"/>
                </a:cubicBezTo>
                <a:cubicBezTo>
                  <a:pt x="528" y="34"/>
                  <a:pt x="468" y="0"/>
                  <a:pt x="400" y="0"/>
                </a:cubicBezTo>
                <a:cubicBezTo>
                  <a:pt x="305" y="0"/>
                  <a:pt x="227" y="65"/>
                  <a:pt x="206" y="154"/>
                </a:cubicBezTo>
                <a:cubicBezTo>
                  <a:pt x="203" y="154"/>
                  <a:pt x="203" y="154"/>
                  <a:pt x="201" y="154"/>
                </a:cubicBezTo>
                <a:cubicBezTo>
                  <a:pt x="90" y="154"/>
                  <a:pt x="0" y="244"/>
                  <a:pt x="0" y="356"/>
                </a:cubicBezTo>
                <a:cubicBezTo>
                  <a:pt x="0" y="469"/>
                  <a:pt x="88" y="558"/>
                  <a:pt x="201" y="558"/>
                </a:cubicBezTo>
                <a:lnTo>
                  <a:pt x="809" y="558"/>
                </a:lnTo>
                <a:cubicBezTo>
                  <a:pt x="906" y="558"/>
                  <a:pt x="987" y="480"/>
                  <a:pt x="987" y="380"/>
                </a:cubicBezTo>
                <a:cubicBezTo>
                  <a:pt x="987" y="278"/>
                  <a:pt x="906" y="199"/>
                  <a:pt x="809" y="199"/>
                </a:cubicBezTo>
              </a:path>
            </a:pathLst>
          </a:custGeom>
          <a:solidFill>
            <a:srgbClr val="f80000"/>
          </a:solidFill>
          <a:ln>
            <a:noFill/>
          </a:ln>
        </p:spPr>
        <p:style>
          <a:lnRef idx="0"/>
          <a:fillRef idx="0"/>
          <a:effectRef idx="0"/>
          <a:fontRef idx="minor"/>
        </p:style>
      </p:sp>
      <p:sp>
        <p:nvSpPr>
          <p:cNvPr id="303" name="CustomShape 54"/>
          <p:cNvSpPr/>
          <p:nvPr/>
        </p:nvSpPr>
        <p:spPr>
          <a:xfrm>
            <a:off x="8328600" y="2459520"/>
            <a:ext cx="102600" cy="90720"/>
          </a:xfrm>
          <a:custGeom>
            <a:avLst/>
            <a:gdLst/>
            <a:ahLst/>
            <a:rect l="l" t="t" r="r" b="b"/>
            <a:pathLst>
              <a:path w="354" h="315">
                <a:moveTo>
                  <a:pt x="48" y="314"/>
                </a:moveTo>
                <a:lnTo>
                  <a:pt x="0" y="259"/>
                </a:lnTo>
                <a:lnTo>
                  <a:pt x="45" y="223"/>
                </a:lnTo>
                <a:lnTo>
                  <a:pt x="92" y="278"/>
                </a:lnTo>
                <a:lnTo>
                  <a:pt x="48" y="314"/>
                </a:lnTo>
                <a:close/>
                <a:moveTo>
                  <a:pt x="134" y="241"/>
                </a:moveTo>
                <a:lnTo>
                  <a:pt x="87" y="186"/>
                </a:lnTo>
                <a:lnTo>
                  <a:pt x="132" y="149"/>
                </a:lnTo>
                <a:lnTo>
                  <a:pt x="179" y="204"/>
                </a:lnTo>
                <a:lnTo>
                  <a:pt x="134" y="241"/>
                </a:lnTo>
                <a:close/>
                <a:moveTo>
                  <a:pt x="223" y="165"/>
                </a:moveTo>
                <a:lnTo>
                  <a:pt x="176" y="110"/>
                </a:lnTo>
                <a:lnTo>
                  <a:pt x="221" y="73"/>
                </a:lnTo>
                <a:lnTo>
                  <a:pt x="267" y="128"/>
                </a:lnTo>
                <a:lnTo>
                  <a:pt x="223" y="165"/>
                </a:lnTo>
                <a:close/>
                <a:moveTo>
                  <a:pt x="309" y="92"/>
                </a:moveTo>
                <a:lnTo>
                  <a:pt x="262" y="37"/>
                </a:lnTo>
                <a:lnTo>
                  <a:pt x="306" y="0"/>
                </a:lnTo>
                <a:lnTo>
                  <a:pt x="353" y="55"/>
                </a:lnTo>
                <a:lnTo>
                  <a:pt x="309" y="92"/>
                </a:lnTo>
                <a:close/>
              </a:path>
            </a:pathLst>
          </a:custGeom>
          <a:solidFill>
            <a:srgbClr val="f80000"/>
          </a:solidFill>
          <a:ln>
            <a:noFill/>
          </a:ln>
        </p:spPr>
        <p:style>
          <a:lnRef idx="0"/>
          <a:fillRef idx="0"/>
          <a:effectRef idx="0"/>
          <a:fontRef idx="minor"/>
        </p:style>
      </p:sp>
      <p:sp>
        <p:nvSpPr>
          <p:cNvPr id="304" name="CustomShape 55"/>
          <p:cNvSpPr/>
          <p:nvPr/>
        </p:nvSpPr>
        <p:spPr>
          <a:xfrm>
            <a:off x="8121240" y="2508120"/>
            <a:ext cx="233640" cy="233640"/>
          </a:xfrm>
          <a:custGeom>
            <a:avLst/>
            <a:gdLst/>
            <a:ahLst/>
            <a:rect l="l" t="t" r="r" b="b"/>
            <a:pathLst>
              <a:path w="793" h="793">
                <a:moveTo>
                  <a:pt x="396" y="0"/>
                </a:moveTo>
                <a:cubicBezTo>
                  <a:pt x="178" y="0"/>
                  <a:pt x="0" y="179"/>
                  <a:pt x="0" y="396"/>
                </a:cubicBezTo>
                <a:cubicBezTo>
                  <a:pt x="0" y="614"/>
                  <a:pt x="178" y="792"/>
                  <a:pt x="396" y="792"/>
                </a:cubicBezTo>
                <a:cubicBezTo>
                  <a:pt x="613" y="792"/>
                  <a:pt x="792" y="614"/>
                  <a:pt x="792" y="396"/>
                </a:cubicBezTo>
                <a:cubicBezTo>
                  <a:pt x="792" y="176"/>
                  <a:pt x="613" y="0"/>
                  <a:pt x="396" y="0"/>
                </a:cubicBezTo>
                <a:close/>
                <a:moveTo>
                  <a:pt x="103" y="375"/>
                </a:moveTo>
                <a:lnTo>
                  <a:pt x="202" y="375"/>
                </a:lnTo>
                <a:lnTo>
                  <a:pt x="202" y="312"/>
                </a:lnTo>
                <a:lnTo>
                  <a:pt x="344" y="394"/>
                </a:lnTo>
                <a:lnTo>
                  <a:pt x="202" y="475"/>
                </a:lnTo>
                <a:lnTo>
                  <a:pt x="202" y="412"/>
                </a:lnTo>
                <a:lnTo>
                  <a:pt x="103" y="412"/>
                </a:lnTo>
                <a:lnTo>
                  <a:pt x="103" y="375"/>
                </a:lnTo>
                <a:close/>
                <a:moveTo>
                  <a:pt x="399" y="687"/>
                </a:moveTo>
                <a:lnTo>
                  <a:pt x="318" y="546"/>
                </a:lnTo>
                <a:lnTo>
                  <a:pt x="381" y="546"/>
                </a:lnTo>
                <a:lnTo>
                  <a:pt x="381" y="247"/>
                </a:lnTo>
                <a:lnTo>
                  <a:pt x="318" y="247"/>
                </a:lnTo>
                <a:lnTo>
                  <a:pt x="399" y="105"/>
                </a:lnTo>
                <a:lnTo>
                  <a:pt x="480" y="247"/>
                </a:lnTo>
                <a:lnTo>
                  <a:pt x="417" y="247"/>
                </a:lnTo>
                <a:lnTo>
                  <a:pt x="417" y="543"/>
                </a:lnTo>
                <a:lnTo>
                  <a:pt x="480" y="543"/>
                </a:lnTo>
                <a:lnTo>
                  <a:pt x="399" y="687"/>
                </a:lnTo>
                <a:close/>
                <a:moveTo>
                  <a:pt x="596" y="480"/>
                </a:moveTo>
                <a:lnTo>
                  <a:pt x="454" y="399"/>
                </a:lnTo>
                <a:lnTo>
                  <a:pt x="596" y="318"/>
                </a:lnTo>
                <a:lnTo>
                  <a:pt x="596" y="380"/>
                </a:lnTo>
                <a:lnTo>
                  <a:pt x="695" y="380"/>
                </a:lnTo>
                <a:lnTo>
                  <a:pt x="695" y="422"/>
                </a:lnTo>
                <a:lnTo>
                  <a:pt x="596" y="422"/>
                </a:lnTo>
                <a:lnTo>
                  <a:pt x="596" y="480"/>
                </a:lnTo>
                <a:close/>
              </a:path>
            </a:pathLst>
          </a:custGeom>
          <a:solidFill>
            <a:srgbClr val="f80000"/>
          </a:solidFill>
          <a:ln>
            <a:noFill/>
          </a:ln>
        </p:spPr>
        <p:style>
          <a:lnRef idx="0"/>
          <a:fillRef idx="0"/>
          <a:effectRef idx="0"/>
          <a:fontRef idx="minor"/>
        </p:style>
      </p:sp>
      <p:sp>
        <p:nvSpPr>
          <p:cNvPr id="305" name="Line 56"/>
          <p:cNvSpPr/>
          <p:nvPr/>
        </p:nvSpPr>
        <p:spPr>
          <a:xfrm>
            <a:off x="7760880" y="3840480"/>
            <a:ext cx="1566000" cy="360"/>
          </a:xfrm>
          <a:prstGeom prst="line">
            <a:avLst/>
          </a:prstGeom>
          <a:ln w="9360">
            <a:solidFill>
              <a:srgbClr val="565758"/>
            </a:solidFill>
            <a:round/>
            <a:tailEnd len="med" type="arrow" w="med"/>
          </a:ln>
        </p:spPr>
        <p:style>
          <a:lnRef idx="0"/>
          <a:fillRef idx="0"/>
          <a:effectRef idx="0"/>
          <a:fontRef idx="minor"/>
        </p:style>
      </p:sp>
      <p:sp>
        <p:nvSpPr>
          <p:cNvPr id="306" name="Line 57"/>
          <p:cNvSpPr/>
          <p:nvPr/>
        </p:nvSpPr>
        <p:spPr>
          <a:xfrm flipV="1">
            <a:off x="7754760" y="4937760"/>
            <a:ext cx="1572120" cy="16920"/>
          </a:xfrm>
          <a:prstGeom prst="line">
            <a:avLst/>
          </a:prstGeom>
          <a:ln w="9360">
            <a:solidFill>
              <a:srgbClr val="565758"/>
            </a:solidFill>
            <a:round/>
            <a:tailEnd len="med" type="arrow" w="med"/>
          </a:ln>
        </p:spPr>
        <p:style>
          <a:lnRef idx="0"/>
          <a:fillRef idx="0"/>
          <a:effectRef idx="0"/>
          <a:fontRef idx="minor"/>
        </p:style>
      </p:sp>
      <p:sp>
        <p:nvSpPr>
          <p:cNvPr id="307" name="Line 58"/>
          <p:cNvSpPr/>
          <p:nvPr/>
        </p:nvSpPr>
        <p:spPr>
          <a:xfrm>
            <a:off x="10348200" y="2652120"/>
            <a:ext cx="716040" cy="360"/>
          </a:xfrm>
          <a:prstGeom prst="line">
            <a:avLst/>
          </a:prstGeom>
          <a:ln w="9360">
            <a:solidFill>
              <a:srgbClr val="565758"/>
            </a:solidFill>
            <a:round/>
            <a:tailEnd len="med" type="arrow" w="med"/>
          </a:ln>
        </p:spPr>
        <p:style>
          <a:lnRef idx="0"/>
          <a:fillRef idx="0"/>
          <a:effectRef idx="0"/>
          <a:fontRef idx="minor"/>
        </p:style>
      </p:sp>
      <p:sp>
        <p:nvSpPr>
          <p:cNvPr id="308" name="CustomShape 59"/>
          <p:cNvSpPr/>
          <p:nvPr/>
        </p:nvSpPr>
        <p:spPr>
          <a:xfrm>
            <a:off x="3721680" y="5577840"/>
            <a:ext cx="482760" cy="537480"/>
          </a:xfrm>
          <a:prstGeom prst="rect">
            <a:avLst/>
          </a:prstGeom>
          <a:noFill/>
          <a:ln w="19080">
            <a:noFill/>
          </a:ln>
        </p:spPr>
        <p:style>
          <a:lnRef idx="2">
            <a:schemeClr val="accent1">
              <a:shade val="50000"/>
            </a:schemeClr>
          </a:lnRef>
          <a:fillRef idx="1">
            <a:schemeClr val="accent1"/>
          </a:fillRef>
          <a:effectRef idx="0">
            <a:schemeClr val="accent1"/>
          </a:effectRef>
          <a:fontRef idx="minor"/>
        </p:style>
      </p:sp>
      <p:sp>
        <p:nvSpPr>
          <p:cNvPr id="309" name="CustomShape 60"/>
          <p:cNvSpPr/>
          <p:nvPr/>
        </p:nvSpPr>
        <p:spPr>
          <a:xfrm>
            <a:off x="3958920" y="5869800"/>
            <a:ext cx="73080" cy="54720"/>
          </a:xfrm>
          <a:custGeom>
            <a:avLst/>
            <a:gdLst/>
            <a:ahLst/>
            <a:rect l="l" t="t" r="r" b="b"/>
            <a:pathLst>
              <a:path w="303" h="227">
                <a:moveTo>
                  <a:pt x="18" y="0"/>
                </a:moveTo>
                <a:cubicBezTo>
                  <a:pt x="13" y="11"/>
                  <a:pt x="8" y="19"/>
                  <a:pt x="0" y="27"/>
                </a:cubicBezTo>
                <a:lnTo>
                  <a:pt x="76" y="218"/>
                </a:lnTo>
                <a:cubicBezTo>
                  <a:pt x="79" y="218"/>
                  <a:pt x="79" y="218"/>
                  <a:pt x="81" y="218"/>
                </a:cubicBezTo>
                <a:cubicBezTo>
                  <a:pt x="94" y="218"/>
                  <a:pt x="105" y="221"/>
                  <a:pt x="115" y="226"/>
                </a:cubicBezTo>
                <a:lnTo>
                  <a:pt x="302" y="48"/>
                </a:lnTo>
                <a:cubicBezTo>
                  <a:pt x="299" y="42"/>
                  <a:pt x="296" y="37"/>
                  <a:pt x="296" y="32"/>
                </a:cubicBezTo>
                <a:lnTo>
                  <a:pt x="18" y="0"/>
                </a:lnTo>
              </a:path>
            </a:pathLst>
          </a:custGeom>
          <a:solidFill>
            <a:srgbClr val="f80000"/>
          </a:solidFill>
          <a:ln>
            <a:noFill/>
          </a:ln>
        </p:spPr>
        <p:style>
          <a:lnRef idx="0"/>
          <a:fillRef idx="0"/>
          <a:effectRef idx="0"/>
          <a:fontRef idx="minor"/>
        </p:style>
      </p:sp>
      <p:sp>
        <p:nvSpPr>
          <p:cNvPr id="310" name="CustomShape 61"/>
          <p:cNvSpPr/>
          <p:nvPr/>
        </p:nvSpPr>
        <p:spPr>
          <a:xfrm>
            <a:off x="3899880" y="5869800"/>
            <a:ext cx="64440" cy="54720"/>
          </a:xfrm>
          <a:custGeom>
            <a:avLst/>
            <a:gdLst/>
            <a:ahLst/>
            <a:rect l="l" t="t" r="r" b="b"/>
            <a:pathLst>
              <a:path w="271" h="227">
                <a:moveTo>
                  <a:pt x="194" y="39"/>
                </a:moveTo>
                <a:cubicBezTo>
                  <a:pt x="167" y="39"/>
                  <a:pt x="144" y="24"/>
                  <a:pt x="131" y="0"/>
                </a:cubicBezTo>
                <a:lnTo>
                  <a:pt x="2" y="21"/>
                </a:lnTo>
                <a:cubicBezTo>
                  <a:pt x="2" y="24"/>
                  <a:pt x="0" y="29"/>
                  <a:pt x="0" y="32"/>
                </a:cubicBezTo>
                <a:lnTo>
                  <a:pt x="270" y="226"/>
                </a:lnTo>
                <a:lnTo>
                  <a:pt x="196" y="39"/>
                </a:lnTo>
                <a:lnTo>
                  <a:pt x="194" y="39"/>
                </a:lnTo>
              </a:path>
            </a:pathLst>
          </a:custGeom>
          <a:solidFill>
            <a:srgbClr val="f80000"/>
          </a:solidFill>
          <a:ln>
            <a:noFill/>
          </a:ln>
        </p:spPr>
        <p:style>
          <a:lnRef idx="0"/>
          <a:fillRef idx="0"/>
          <a:effectRef idx="0"/>
          <a:fontRef idx="minor"/>
        </p:style>
      </p:sp>
      <p:sp>
        <p:nvSpPr>
          <p:cNvPr id="311" name="CustomShape 62"/>
          <p:cNvSpPr/>
          <p:nvPr/>
        </p:nvSpPr>
        <p:spPr>
          <a:xfrm>
            <a:off x="3892320" y="5789520"/>
            <a:ext cx="41760" cy="73800"/>
          </a:xfrm>
          <a:custGeom>
            <a:avLst/>
            <a:gdLst/>
            <a:ahLst/>
            <a:rect l="l" t="t" r="r" b="b"/>
            <a:pathLst>
              <a:path w="177" h="299">
                <a:moveTo>
                  <a:pt x="176" y="235"/>
                </a:moveTo>
                <a:lnTo>
                  <a:pt x="68" y="0"/>
                </a:lnTo>
                <a:lnTo>
                  <a:pt x="66" y="0"/>
                </a:lnTo>
                <a:lnTo>
                  <a:pt x="0" y="269"/>
                </a:lnTo>
                <a:cubicBezTo>
                  <a:pt x="11" y="277"/>
                  <a:pt x="18" y="285"/>
                  <a:pt x="26" y="298"/>
                </a:cubicBezTo>
                <a:lnTo>
                  <a:pt x="155" y="277"/>
                </a:lnTo>
                <a:cubicBezTo>
                  <a:pt x="157" y="261"/>
                  <a:pt x="165" y="246"/>
                  <a:pt x="176" y="235"/>
                </a:cubicBezTo>
              </a:path>
            </a:pathLst>
          </a:custGeom>
          <a:solidFill>
            <a:srgbClr val="f80000"/>
          </a:solidFill>
          <a:ln>
            <a:noFill/>
          </a:ln>
        </p:spPr>
        <p:style>
          <a:lnRef idx="0"/>
          <a:fillRef idx="0"/>
          <a:effectRef idx="0"/>
          <a:fontRef idx="minor"/>
        </p:style>
      </p:sp>
      <p:sp>
        <p:nvSpPr>
          <p:cNvPr id="312" name="CustomShape 63"/>
          <p:cNvSpPr/>
          <p:nvPr/>
        </p:nvSpPr>
        <p:spPr>
          <a:xfrm>
            <a:off x="3918600" y="5778360"/>
            <a:ext cx="97200" cy="65520"/>
          </a:xfrm>
          <a:custGeom>
            <a:avLst/>
            <a:gdLst/>
            <a:ahLst/>
            <a:rect l="l" t="t" r="r" b="b"/>
            <a:pathLst>
              <a:path w="402" h="270">
                <a:moveTo>
                  <a:pt x="118" y="261"/>
                </a:moveTo>
                <a:cubicBezTo>
                  <a:pt x="128" y="261"/>
                  <a:pt x="141" y="263"/>
                  <a:pt x="149" y="269"/>
                </a:cubicBezTo>
                <a:lnTo>
                  <a:pt x="401" y="18"/>
                </a:lnTo>
                <a:cubicBezTo>
                  <a:pt x="398" y="15"/>
                  <a:pt x="398" y="10"/>
                  <a:pt x="395" y="8"/>
                </a:cubicBezTo>
                <a:lnTo>
                  <a:pt x="18" y="0"/>
                </a:lnTo>
                <a:cubicBezTo>
                  <a:pt x="15" y="10"/>
                  <a:pt x="7" y="21"/>
                  <a:pt x="0" y="29"/>
                </a:cubicBezTo>
                <a:lnTo>
                  <a:pt x="107" y="263"/>
                </a:lnTo>
                <a:cubicBezTo>
                  <a:pt x="112" y="261"/>
                  <a:pt x="115" y="261"/>
                  <a:pt x="118" y="261"/>
                </a:cubicBezTo>
              </a:path>
            </a:pathLst>
          </a:custGeom>
          <a:solidFill>
            <a:srgbClr val="f80000"/>
          </a:solidFill>
          <a:ln>
            <a:noFill/>
          </a:ln>
        </p:spPr>
        <p:style>
          <a:lnRef idx="0"/>
          <a:fillRef idx="0"/>
          <a:effectRef idx="0"/>
          <a:fontRef idx="minor"/>
        </p:style>
      </p:sp>
      <p:sp>
        <p:nvSpPr>
          <p:cNvPr id="313" name="CustomShape 64"/>
          <p:cNvSpPr/>
          <p:nvPr/>
        </p:nvSpPr>
        <p:spPr>
          <a:xfrm>
            <a:off x="3963240" y="5790600"/>
            <a:ext cx="75600" cy="73440"/>
          </a:xfrm>
          <a:custGeom>
            <a:avLst/>
            <a:gdLst/>
            <a:ahLst/>
            <a:rect l="l" t="t" r="r" b="b"/>
            <a:pathLst>
              <a:path w="311" h="299">
                <a:moveTo>
                  <a:pt x="252" y="0"/>
                </a:moveTo>
                <a:lnTo>
                  <a:pt x="0" y="251"/>
                </a:lnTo>
                <a:cubicBezTo>
                  <a:pt x="3" y="256"/>
                  <a:pt x="6" y="262"/>
                  <a:pt x="6" y="269"/>
                </a:cubicBezTo>
                <a:lnTo>
                  <a:pt x="278" y="298"/>
                </a:lnTo>
                <a:cubicBezTo>
                  <a:pt x="286" y="283"/>
                  <a:pt x="297" y="272"/>
                  <a:pt x="310" y="264"/>
                </a:cubicBezTo>
                <a:lnTo>
                  <a:pt x="270" y="8"/>
                </a:lnTo>
                <a:cubicBezTo>
                  <a:pt x="265" y="6"/>
                  <a:pt x="257" y="3"/>
                  <a:pt x="252" y="0"/>
                </a:cubicBezTo>
              </a:path>
            </a:pathLst>
          </a:custGeom>
          <a:solidFill>
            <a:srgbClr val="f80000"/>
          </a:solidFill>
          <a:ln>
            <a:noFill/>
          </a:ln>
        </p:spPr>
        <p:style>
          <a:lnRef idx="0"/>
          <a:fillRef idx="0"/>
          <a:effectRef idx="0"/>
          <a:fontRef idx="minor"/>
        </p:style>
      </p:sp>
      <p:sp>
        <p:nvSpPr>
          <p:cNvPr id="314" name="CustomShape 65"/>
          <p:cNvSpPr/>
          <p:nvPr/>
        </p:nvSpPr>
        <p:spPr>
          <a:xfrm>
            <a:off x="3790800" y="5658840"/>
            <a:ext cx="348480" cy="355680"/>
          </a:xfrm>
          <a:custGeom>
            <a:avLst/>
            <a:gdLst/>
            <a:ahLst/>
            <a:rect l="l" t="t" r="r" b="b"/>
            <a:pathLst>
              <a:path w="1417" h="1415">
                <a:moveTo>
                  <a:pt x="708" y="0"/>
                </a:moveTo>
                <a:cubicBezTo>
                  <a:pt x="317" y="0"/>
                  <a:pt x="0" y="317"/>
                  <a:pt x="0" y="707"/>
                </a:cubicBezTo>
                <a:cubicBezTo>
                  <a:pt x="0" y="1098"/>
                  <a:pt x="317" y="1414"/>
                  <a:pt x="708" y="1414"/>
                </a:cubicBezTo>
                <a:cubicBezTo>
                  <a:pt x="1099" y="1414"/>
                  <a:pt x="1416" y="1097"/>
                  <a:pt x="1416" y="707"/>
                </a:cubicBezTo>
                <a:cubicBezTo>
                  <a:pt x="1413" y="314"/>
                  <a:pt x="1099" y="0"/>
                  <a:pt x="708" y="0"/>
                </a:cubicBezTo>
                <a:close/>
                <a:moveTo>
                  <a:pt x="1041" y="919"/>
                </a:moveTo>
                <a:cubicBezTo>
                  <a:pt x="1028" y="919"/>
                  <a:pt x="1017" y="916"/>
                  <a:pt x="1007" y="911"/>
                </a:cubicBezTo>
                <a:lnTo>
                  <a:pt x="821" y="1089"/>
                </a:lnTo>
                <a:cubicBezTo>
                  <a:pt x="826" y="1100"/>
                  <a:pt x="828" y="1110"/>
                  <a:pt x="828" y="1121"/>
                </a:cubicBezTo>
                <a:cubicBezTo>
                  <a:pt x="828" y="1160"/>
                  <a:pt x="798" y="1192"/>
                  <a:pt x="758" y="1192"/>
                </a:cubicBezTo>
                <a:cubicBezTo>
                  <a:pt x="719" y="1192"/>
                  <a:pt x="687" y="1160"/>
                  <a:pt x="687" y="1121"/>
                </a:cubicBezTo>
                <a:cubicBezTo>
                  <a:pt x="687" y="1113"/>
                  <a:pt x="690" y="1108"/>
                  <a:pt x="690" y="1100"/>
                </a:cubicBezTo>
                <a:lnTo>
                  <a:pt x="412" y="903"/>
                </a:lnTo>
                <a:cubicBezTo>
                  <a:pt x="399" y="911"/>
                  <a:pt x="385" y="916"/>
                  <a:pt x="370" y="916"/>
                </a:cubicBezTo>
                <a:cubicBezTo>
                  <a:pt x="330" y="916"/>
                  <a:pt x="299" y="885"/>
                  <a:pt x="299" y="846"/>
                </a:cubicBezTo>
                <a:cubicBezTo>
                  <a:pt x="299" y="809"/>
                  <a:pt x="328" y="777"/>
                  <a:pt x="364" y="775"/>
                </a:cubicBezTo>
                <a:lnTo>
                  <a:pt x="430" y="506"/>
                </a:lnTo>
                <a:cubicBezTo>
                  <a:pt x="409" y="493"/>
                  <a:pt x="396" y="472"/>
                  <a:pt x="396" y="445"/>
                </a:cubicBezTo>
                <a:cubicBezTo>
                  <a:pt x="396" y="406"/>
                  <a:pt x="427" y="375"/>
                  <a:pt x="467" y="375"/>
                </a:cubicBezTo>
                <a:cubicBezTo>
                  <a:pt x="498" y="375"/>
                  <a:pt x="524" y="396"/>
                  <a:pt x="535" y="424"/>
                </a:cubicBezTo>
                <a:lnTo>
                  <a:pt x="912" y="432"/>
                </a:lnTo>
                <a:cubicBezTo>
                  <a:pt x="923" y="404"/>
                  <a:pt x="949" y="385"/>
                  <a:pt x="978" y="385"/>
                </a:cubicBezTo>
                <a:cubicBezTo>
                  <a:pt x="1017" y="385"/>
                  <a:pt x="1049" y="417"/>
                  <a:pt x="1049" y="456"/>
                </a:cubicBezTo>
                <a:cubicBezTo>
                  <a:pt x="1049" y="485"/>
                  <a:pt x="1033" y="508"/>
                  <a:pt x="1009" y="519"/>
                </a:cubicBezTo>
                <a:lnTo>
                  <a:pt x="1049" y="775"/>
                </a:lnTo>
                <a:cubicBezTo>
                  <a:pt x="1083" y="780"/>
                  <a:pt x="1109" y="809"/>
                  <a:pt x="1109" y="846"/>
                </a:cubicBezTo>
                <a:cubicBezTo>
                  <a:pt x="1112" y="885"/>
                  <a:pt x="1080" y="919"/>
                  <a:pt x="1041" y="919"/>
                </a:cubicBezTo>
                <a:close/>
              </a:path>
            </a:pathLst>
          </a:custGeom>
          <a:solidFill>
            <a:srgbClr val="f80000"/>
          </a:solidFill>
          <a:ln>
            <a:noFill/>
          </a:ln>
        </p:spPr>
        <p:style>
          <a:lnRef idx="0"/>
          <a:fillRef idx="0"/>
          <a:effectRef idx="0"/>
          <a:fontRef idx="minor"/>
        </p:style>
      </p:sp>
      <p:sp>
        <p:nvSpPr>
          <p:cNvPr id="315" name="CustomShape 66"/>
          <p:cNvSpPr/>
          <p:nvPr/>
        </p:nvSpPr>
        <p:spPr>
          <a:xfrm>
            <a:off x="6750720" y="2066400"/>
            <a:ext cx="1111320" cy="220680"/>
          </a:xfrm>
          <a:prstGeom prst="rect">
            <a:avLst/>
          </a:prstGeom>
          <a:noFill/>
          <a:ln>
            <a:solidFill>
              <a:schemeClr val="tx1"/>
            </a:solidFill>
          </a:ln>
        </p:spPr>
        <p:style>
          <a:lnRef idx="0"/>
          <a:fillRef idx="0"/>
          <a:effectRef idx="0"/>
          <a:fontRef idx="minor"/>
        </p:style>
        <p:txBody>
          <a:bodyPr wrap="none" lIns="0" rIns="0" tIns="0" bIns="0"/>
          <a:p>
            <a:pPr algn="ctr">
              <a:lnSpc>
                <a:spcPct val="90000"/>
              </a:lnSpc>
            </a:pPr>
            <a:r>
              <a:rPr b="0" lang="en-US" sz="1300" spc="-1" strike="noStrike">
                <a:solidFill>
                  <a:srgbClr val="000000"/>
                </a:solidFill>
                <a:uFill>
                  <a:solidFill>
                    <a:srgbClr val="ffffff"/>
                  </a:solidFill>
                </a:uFill>
                <a:latin typeface="Calibri"/>
                <a:ea typeface="DejaVu Sans"/>
              </a:rPr>
              <a:t>129.213.112.84</a:t>
            </a:r>
            <a:endParaRPr b="0" lang="en-US" sz="1300" spc="-1" strike="noStrike">
              <a:solidFill>
                <a:srgbClr val="000000"/>
              </a:solidFill>
              <a:uFill>
                <a:solidFill>
                  <a:srgbClr val="ffffff"/>
                </a:solidFill>
              </a:uFill>
              <a:latin typeface="Arial"/>
            </a:endParaRPr>
          </a:p>
        </p:txBody>
      </p:sp>
      <p:sp>
        <p:nvSpPr>
          <p:cNvPr id="316" name="CustomShape 67"/>
          <p:cNvSpPr/>
          <p:nvPr/>
        </p:nvSpPr>
        <p:spPr>
          <a:xfrm>
            <a:off x="731520" y="684000"/>
            <a:ext cx="10667880" cy="596160"/>
          </a:xfrm>
          <a:prstGeom prst="rect">
            <a:avLst/>
          </a:prstGeom>
          <a:noFill/>
          <a:ln>
            <a:noFill/>
          </a:ln>
        </p:spPr>
        <p:style>
          <a:lnRef idx="0"/>
          <a:fillRef idx="0"/>
          <a:effectRef idx="0"/>
          <a:fontRef idx="minor"/>
        </p:style>
        <p:txBody>
          <a:bodyPr lIns="0" rIns="0" tIns="0" bIns="0" anchor="b"/>
          <a:p>
            <a:pPr>
              <a:lnSpc>
                <a:spcPct val="100000"/>
              </a:lnSpc>
            </a:pPr>
            <a:r>
              <a:rPr b="1" lang="en-US" sz="2400" spc="-1" strike="noStrike">
                <a:solidFill>
                  <a:srgbClr val="312d2a"/>
                </a:solidFill>
                <a:uFill>
                  <a:solidFill>
                    <a:srgbClr val="ffffff"/>
                  </a:solidFill>
                </a:uFill>
                <a:latin typeface="Oracle Sans"/>
                <a:ea typeface="DejaVu Sans"/>
              </a:rPr>
              <a:t>Overview</a:t>
            </a:r>
            <a:endParaRPr b="0" lang="en-US" sz="2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640080" y="274320"/>
            <a:ext cx="10667880" cy="596160"/>
          </a:xfrm>
          <a:prstGeom prst="rect">
            <a:avLst/>
          </a:prstGeom>
          <a:noFill/>
          <a:ln>
            <a:noFill/>
          </a:ln>
        </p:spPr>
        <p:style>
          <a:lnRef idx="0"/>
          <a:fillRef idx="0"/>
          <a:effectRef idx="0"/>
          <a:fontRef idx="minor"/>
        </p:style>
        <p:txBody>
          <a:bodyPr lIns="0" rIns="0" tIns="0" bIns="0" anchor="b"/>
          <a:p>
            <a:pPr>
              <a:lnSpc>
                <a:spcPct val="100000"/>
              </a:lnSpc>
            </a:pPr>
            <a:r>
              <a:rPr b="1" lang="en-US" sz="2400" spc="-1" strike="noStrike">
                <a:solidFill>
                  <a:srgbClr val="312d2a"/>
                </a:solidFill>
                <a:uFill>
                  <a:solidFill>
                    <a:srgbClr val="ffffff"/>
                  </a:solidFill>
                </a:uFill>
                <a:latin typeface="Oracle Sans"/>
                <a:ea typeface="DejaVu Sans"/>
              </a:rPr>
              <a:t>Overview</a:t>
            </a:r>
            <a:endParaRPr b="0" lang="en-US" sz="2400" spc="-1" strike="noStrike">
              <a:solidFill>
                <a:srgbClr val="000000"/>
              </a:solidFill>
              <a:uFill>
                <a:solidFill>
                  <a:srgbClr val="ffffff"/>
                </a:solidFill>
              </a:uFill>
              <a:latin typeface="Arial"/>
            </a:endParaRPr>
          </a:p>
        </p:txBody>
      </p:sp>
      <p:sp>
        <p:nvSpPr>
          <p:cNvPr id="318" name="CustomShape 2"/>
          <p:cNvSpPr/>
          <p:nvPr/>
        </p:nvSpPr>
        <p:spPr>
          <a:xfrm>
            <a:off x="762120" y="6423840"/>
            <a:ext cx="362520" cy="362520"/>
          </a:xfrm>
          <a:prstGeom prst="rect">
            <a:avLst/>
          </a:prstGeom>
          <a:noFill/>
          <a:ln>
            <a:noFill/>
          </a:ln>
        </p:spPr>
        <p:style>
          <a:lnRef idx="0"/>
          <a:fillRef idx="0"/>
          <a:effectRef idx="0"/>
          <a:fontRef idx="minor"/>
        </p:style>
      </p:sp>
      <p:sp>
        <p:nvSpPr>
          <p:cNvPr id="319" name="CustomShape 3"/>
          <p:cNvSpPr/>
          <p:nvPr/>
        </p:nvSpPr>
        <p:spPr>
          <a:xfrm>
            <a:off x="360360" y="1912320"/>
            <a:ext cx="2377440" cy="1237680"/>
          </a:xfrm>
          <a:prstGeom prst="rect">
            <a:avLst/>
          </a:prstGeom>
          <a:noFill/>
          <a:ln>
            <a:noFill/>
          </a:ln>
        </p:spPr>
        <p:style>
          <a:lnRef idx="0"/>
          <a:fillRef idx="0"/>
          <a:effectRef idx="0"/>
          <a:fontRef idx="minor"/>
        </p:style>
      </p:sp>
      <p:pic>
        <p:nvPicPr>
          <p:cNvPr id="320" name="" descr=""/>
          <p:cNvPicPr/>
          <p:nvPr/>
        </p:nvPicPr>
        <p:blipFill>
          <a:blip r:embed="rId1">
            <a:lum contrast="-3000"/>
          </a:blip>
          <a:stretch/>
        </p:blipFill>
        <p:spPr>
          <a:xfrm>
            <a:off x="8412480" y="1188720"/>
            <a:ext cx="3198960" cy="3359880"/>
          </a:xfrm>
          <a:prstGeom prst="rect">
            <a:avLst/>
          </a:prstGeom>
          <a:ln>
            <a:noFill/>
          </a:ln>
        </p:spPr>
      </p:pic>
      <p:sp>
        <p:nvSpPr>
          <p:cNvPr id="321" name="CustomShape 4"/>
          <p:cNvSpPr/>
          <p:nvPr/>
        </p:nvSpPr>
        <p:spPr>
          <a:xfrm>
            <a:off x="887400" y="914400"/>
            <a:ext cx="8320680" cy="5668920"/>
          </a:xfrm>
          <a:prstGeom prst="rect">
            <a:avLst/>
          </a:prstGeom>
          <a:noFill/>
          <a:ln>
            <a:noFill/>
          </a:ln>
        </p:spPr>
        <p:style>
          <a:lnRef idx="0"/>
          <a:fillRef idx="0"/>
          <a:effectRef idx="0"/>
          <a:fontRef idx="minor"/>
        </p:style>
        <p:txBody>
          <a:bodyPr lIns="90000" rIns="90000" tIns="45000" bIns="45000"/>
          <a:p>
            <a:pPr algn="just">
              <a:lnSpc>
                <a:spcPct val="100000"/>
              </a:lnSpc>
              <a:spcBef>
                <a:spcPts val="720"/>
              </a:spcBef>
            </a:pPr>
            <a:endParaRPr b="0" lang="en-US" sz="1800" spc="-1" strike="noStrike">
              <a:solidFill>
                <a:srgbClr val="000000"/>
              </a:solidFill>
              <a:uFill>
                <a:solidFill>
                  <a:srgbClr val="ffffff"/>
                </a:solidFill>
              </a:uFill>
              <a:latin typeface="Arial"/>
            </a:endParaRPr>
          </a:p>
          <a:p>
            <a:pPr marL="216000" indent="-214560" algn="just">
              <a:lnSpc>
                <a:spcPct val="100000"/>
              </a:lnSpc>
              <a:spcBef>
                <a:spcPts val="720"/>
              </a:spcBef>
              <a:buBlip>
                <a:blip r:embed="rId2"/>
              </a:buBlip>
            </a:pPr>
            <a:r>
              <a:rPr b="0" lang="en-US" sz="1500" spc="-1" strike="noStrike">
                <a:solidFill>
                  <a:srgbClr val="000000"/>
                </a:solidFill>
                <a:uFill>
                  <a:solidFill>
                    <a:srgbClr val="ffffff"/>
                  </a:solidFill>
                </a:uFill>
                <a:latin typeface="Arial"/>
                <a:ea typeface="DejaVu Sans"/>
              </a:rPr>
              <a:t>This Oracle Digital Assistant has 1 Skill with the following components: </a:t>
            </a:r>
            <a:endParaRPr b="0" lang="en-US" sz="1500" spc="-1" strike="noStrike">
              <a:solidFill>
                <a:srgbClr val="000000"/>
              </a:solidFill>
              <a:uFill>
                <a:solidFill>
                  <a:srgbClr val="ffffff"/>
                </a:solidFill>
              </a:uFill>
              <a:latin typeface="Arial"/>
            </a:endParaRPr>
          </a:p>
          <a:p>
            <a:pPr lvl="1" marL="432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- 9 Intents:</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Bye: bye, exit etc. examples</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Help: help, assist me etc. examples</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ProvidedEngineer: all engineers names examples</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SelectedManager: all managers names examples</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ShowAreas: areas names and show areas examples</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ShowManagers: managers names and show managers examples</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ShowSkills: skills names examples</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Start: Hello, Hi, Hey, Good Morning etc. examples </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unresolvedIntent</a:t>
            </a:r>
            <a:endParaRPr b="0" lang="en-US" sz="1500" spc="-1" strike="noStrike">
              <a:solidFill>
                <a:srgbClr val="000000"/>
              </a:solidFill>
              <a:uFill>
                <a:solidFill>
                  <a:srgbClr val="ffffff"/>
                </a:solidFill>
              </a:uFill>
              <a:latin typeface="Arial"/>
            </a:endParaRPr>
          </a:p>
          <a:p>
            <a:pPr lvl="1" marL="432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- 1 Entity: </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SkillValue: with values between 0-5</a:t>
            </a:r>
            <a:endParaRPr b="0" lang="en-US" sz="1500" spc="-1" strike="noStrike">
              <a:solidFill>
                <a:srgbClr val="000000"/>
              </a:solidFill>
              <a:uFill>
                <a:solidFill>
                  <a:srgbClr val="ffffff"/>
                </a:solidFill>
              </a:uFill>
              <a:latin typeface="Arial"/>
            </a:endParaRPr>
          </a:p>
          <a:p>
            <a:pPr lvl="1" marL="432000" indent="-215640" algn="just">
              <a:lnSpc>
                <a:spcPct val="100000"/>
              </a:lnSpc>
              <a:spcBef>
                <a:spcPts val="720"/>
              </a:spcBef>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- 1 Custom Component: </a:t>
            </a:r>
            <a:endParaRPr b="0" lang="en-US" sz="1500" spc="-1" strike="noStrike">
              <a:solidFill>
                <a:srgbClr val="000000"/>
              </a:solidFill>
              <a:uFill>
                <a:solidFill>
                  <a:srgbClr val="ffffff"/>
                </a:solidFill>
              </a:uFill>
              <a:latin typeface="Arial"/>
            </a:endParaRPr>
          </a:p>
          <a:p>
            <a:pPr lvl="4" marL="1080000" indent="-215640" algn="just">
              <a:lnSpc>
                <a:spcPct val="100000"/>
              </a:lnSpc>
              <a:spcBef>
                <a:spcPts val="283"/>
              </a:spcBef>
              <a:spcAft>
                <a:spcPts val="283"/>
              </a:spcAft>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 </a:t>
            </a:r>
            <a:r>
              <a:rPr b="0" lang="en-US" sz="1500" spc="-1" strike="noStrike">
                <a:solidFill>
                  <a:srgbClr val="000000"/>
                </a:solidFill>
                <a:uFill>
                  <a:solidFill>
                    <a:srgbClr val="ffffff"/>
                  </a:solidFill>
                </a:uFill>
                <a:latin typeface="Arial"/>
                <a:ea typeface="DejaVu Sans"/>
              </a:rPr>
              <a:t>managerEmployee: with 9 services to access REST service for querying data</a:t>
            </a:r>
            <a:endParaRPr b="0" lang="en-US" sz="1500" spc="-1" strike="noStrike">
              <a:solidFill>
                <a:srgbClr val="000000"/>
              </a:solidFill>
              <a:uFill>
                <a:solidFill>
                  <a:srgbClr val="ffffff"/>
                </a:solidFill>
              </a:uFill>
              <a:latin typeface="Arial"/>
            </a:endParaRPr>
          </a:p>
          <a:p>
            <a:pPr>
              <a:lnSpc>
                <a:spcPct val="100000"/>
              </a:lnSpc>
            </a:pPr>
            <a:endParaRPr b="0" lang="en-US" sz="1500" spc="-1" strike="noStrike">
              <a:solidFill>
                <a:srgbClr val="000000"/>
              </a:solidFill>
              <a:uFill>
                <a:solidFill>
                  <a:srgbClr val="ffffff"/>
                </a:solidFill>
              </a:uFill>
              <a:latin typeface="Arial"/>
            </a:endParaRPr>
          </a:p>
          <a:p>
            <a:pPr>
              <a:lnSpc>
                <a:spcPct val="100000"/>
              </a:lnSpc>
            </a:pPr>
            <a:r>
              <a:rPr b="0" lang="en-US" sz="1500" spc="-1" strike="noStrike">
                <a:solidFill>
                  <a:srgbClr val="000000"/>
                </a:solidFill>
                <a:uFill>
                  <a:solidFill>
                    <a:srgbClr val="ffffff"/>
                  </a:solidFill>
                </a:uFill>
                <a:latin typeface="Arial"/>
                <a:ea typeface="DejaVu Sans"/>
              </a:rPr>
              <a:t>This skill helps the user complete a task through a combination of button text messages or input text like “show managers” or “Python”.</a:t>
            </a:r>
            <a:endParaRPr b="0" lang="en-US" sz="1500" spc="-1" strike="noStrike">
              <a:solidFill>
                <a:srgbClr val="000000"/>
              </a:solidFill>
              <a:uFill>
                <a:solidFill>
                  <a:srgbClr val="ffffff"/>
                </a:solidFill>
              </a:uFill>
              <a:latin typeface="Arial"/>
            </a:endParaRPr>
          </a:p>
          <a:p>
            <a:pPr>
              <a:lnSpc>
                <a:spcPct val="100000"/>
              </a:lnSpc>
            </a:pPr>
            <a:endParaRPr b="0" lang="en-US" sz="1500" spc="-1" strike="noStrike">
              <a:solidFill>
                <a:srgbClr val="000000"/>
              </a:solidFill>
              <a:uFill>
                <a:solidFill>
                  <a:srgbClr val="ffffff"/>
                </a:solidFill>
              </a:uFill>
              <a:latin typeface="Arial"/>
            </a:endParaRPr>
          </a:p>
          <a:p>
            <a:pPr>
              <a:lnSpc>
                <a:spcPct val="100000"/>
              </a:lnSpc>
              <a:spcBef>
                <a:spcPts val="283"/>
              </a:spcBef>
              <a:spcAft>
                <a:spcPts val="283"/>
              </a:spcAft>
            </a:pPr>
            <a:endParaRPr b="0" lang="en-US" sz="15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365760" y="279720"/>
            <a:ext cx="1279800" cy="8172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Arial"/>
              </a:rPr>
              <a:t>Intents</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p:txBody>
      </p:sp>
      <p:pic>
        <p:nvPicPr>
          <p:cNvPr id="323" name="" descr=""/>
          <p:cNvPicPr/>
          <p:nvPr/>
        </p:nvPicPr>
        <p:blipFill>
          <a:blip r:embed="rId1"/>
          <a:stretch/>
        </p:blipFill>
        <p:spPr>
          <a:xfrm>
            <a:off x="360" y="781200"/>
            <a:ext cx="12191400" cy="6076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 y="365760"/>
            <a:ext cx="1188360" cy="11268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Arial"/>
              </a:rPr>
              <a:t>Entities</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p:txBody>
      </p:sp>
      <p:pic>
        <p:nvPicPr>
          <p:cNvPr id="325" name="" descr=""/>
          <p:cNvPicPr/>
          <p:nvPr/>
        </p:nvPicPr>
        <p:blipFill>
          <a:blip r:embed="rId1"/>
          <a:stretch/>
        </p:blipFill>
        <p:spPr>
          <a:xfrm>
            <a:off x="0" y="914400"/>
            <a:ext cx="12191760" cy="59432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6" name="" descr=""/>
          <p:cNvPicPr/>
          <p:nvPr/>
        </p:nvPicPr>
        <p:blipFill>
          <a:blip r:embed="rId1"/>
          <a:stretch/>
        </p:blipFill>
        <p:spPr>
          <a:xfrm>
            <a:off x="22680" y="1188720"/>
            <a:ext cx="12169080" cy="5668920"/>
          </a:xfrm>
          <a:prstGeom prst="rect">
            <a:avLst/>
          </a:prstGeom>
          <a:ln>
            <a:noFill/>
          </a:ln>
        </p:spPr>
      </p:pic>
      <p:sp>
        <p:nvSpPr>
          <p:cNvPr id="327" name="CustomShape 1"/>
          <p:cNvSpPr/>
          <p:nvPr/>
        </p:nvSpPr>
        <p:spPr>
          <a:xfrm>
            <a:off x="365760" y="548640"/>
            <a:ext cx="4754520" cy="8226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Arial"/>
              </a:rPr>
              <a:t>Custom Components</a:t>
            </a:r>
            <a:endParaRPr b="0" lang="en-US" sz="2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640080" y="731520"/>
            <a:ext cx="10881000" cy="5961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The custom component consists of 9 Node.js files and it’s structure can be viewed in the below picture:</a:t>
            </a:r>
            <a:endParaRPr b="0" lang="en-US" sz="1800" spc="-1" strike="noStrike">
              <a:solidFill>
                <a:srgbClr val="000000"/>
              </a:solidFill>
              <a:uFill>
                <a:solidFill>
                  <a:srgbClr val="ffffff"/>
                </a:solidFill>
              </a:uFill>
              <a:latin typeface="Arial"/>
            </a:endParaRPr>
          </a:p>
        </p:txBody>
      </p:sp>
      <p:pic>
        <p:nvPicPr>
          <p:cNvPr id="329" name="" descr=""/>
          <p:cNvPicPr/>
          <p:nvPr/>
        </p:nvPicPr>
        <p:blipFill>
          <a:blip r:embed="rId1"/>
          <a:stretch/>
        </p:blipFill>
        <p:spPr>
          <a:xfrm>
            <a:off x="731520" y="1328040"/>
            <a:ext cx="3474000" cy="51872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Parent Master</Template>
  <TotalTime>10061</TotalTime>
  <Application>LibreOffice/5.3.6.1$Linux_X86_64 LibreOffice_project/30$Build-1</Application>
  <Words>8109</Words>
  <Paragraphs>736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2020-09-03T19:02:19Z</dcterms:created>
  <dc:creator>Microsoft Office User</dc:creator>
  <dc:description/>
  <dc:language>en-US</dc:language>
  <cp:lastModifiedBy/>
  <dcterms:modified xsi:type="dcterms:W3CDTF">2021-05-05T18:00:55Z</dcterms:modified>
  <cp:revision>59</cp:revision>
  <dc:subject/>
  <dc:title>Going Native with Oracle Cloud Native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25</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