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>
        <p:scale>
          <a:sx n="125" d="100"/>
          <a:sy n="125" d="100"/>
        </p:scale>
        <p:origin x="-79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446C-01FC-E345-9AAB-3AF7EF88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DAE85-A769-1E4F-8716-950252A8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652D-7FE7-B443-B530-EFA83A03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910D-8284-C946-87F1-EB69DDEA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21BC-673E-2149-834B-BA51731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89D6-97A9-8642-93BA-7D7E93C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65FAB-7902-7349-B0AB-8979A3CD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9BE5-F195-FA48-902D-26F72A67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9BBB-609D-D347-A3FE-C38797E0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D9F6-D56C-924D-8DED-3A83D12B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2AA5A-A327-F743-B525-B0BFF85CF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48241-666E-914C-8CD0-8C2D64FEF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86E5-F1C9-B54E-AC02-12CBDF25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0591-B48E-B141-81BF-3FF7DB7D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3BAF-6F2D-734D-89C7-C602FFCE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F482-0D40-4949-A452-E8F8DCB5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6715-6721-0D40-931F-C7423818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363A-1B84-C344-967E-C666EEE7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008-347E-C44D-A512-8DB25613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E329-00A8-4F40-9304-9401398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FD3F-8712-F642-BF25-BB186807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36ED6-8D8B-EB44-B928-DC939BB8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CEF7-91AF-784B-B5D3-D28317FD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EBE9-E2F7-5747-AED4-3FC93CDF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F8A1-1E58-CF4C-ADE3-1C00A886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173F-108C-1349-8BED-E3E2337C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0FB8-AA8E-F44D-8893-00F0DEE16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2FDA-4B0D-F94D-91F9-DCAB9DCE1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C7E8-3F9F-3346-B22D-BCCBD2C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2B1CA-278A-E843-A9D8-018ACAAE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0E85D-6199-6644-90E1-7F38EAEA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92B2-40D2-1A45-B159-A7928F35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30CC-284F-394E-B7EC-01D9BB0A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60D6-972F-F94D-A6AD-BB754FA3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97643-7E0E-0748-856B-8B41AD7DB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EF96A-BA24-C845-A1C5-9689D97BB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4DD2E-F3F3-EE42-9253-3000817A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A09D-2190-3E44-AA06-CD77800C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3C9BF-EB71-1646-8B6F-AC01CA32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EE9E-4E53-3946-9C7D-1AA22C7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477E9-AB10-E14B-81AF-2D32E8D5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8E0E7-31AC-3C42-8555-FBB6362E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0E1BA-A267-F042-8F96-29A30FB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17AC5-F0FF-8844-A103-F7215389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F8FD6-4044-4D47-A421-00C3A736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7722C-CE0F-7746-AE00-939F3A1C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B776-617D-2641-B2BA-3F9787B7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6AF5-D741-0245-A970-0D9C963C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C5FA8-6304-D740-8C62-B235507C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2E0F-3CCC-2F4A-A4BF-B3585F6E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6D13-D0CA-DF48-B518-7A6503B1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5F8C-6338-BB44-8B28-CBB8E400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6023-63C1-5846-8554-5CB59B9C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3DAE-C99E-E14E-B476-842BBFA4A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270-AFF4-AA4A-A391-FD5A87D0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CAE0-D04E-D444-9D2A-349F94F5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7CF11-D3DB-C64C-B500-49DDFF50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AC47B-A1C8-8548-A919-AF02514D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60547-69FC-0546-9B20-6B6B5F3C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B178E-8149-6E45-9457-909C613C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978B-1E7C-0545-AF07-4BFEC565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4F7C-15D8-C84D-AB14-A593947FE32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C5A7D-68B9-5A43-A1A9-81877B521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82BF-C5DA-8E4C-A92A-AC0AD9DB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EC22-5027-114D-AED3-E8FA3B7AF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B748F75-D1B8-4645-8E36-FF654843F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7" y="2136652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latin typeface="Tahoma" charset="0"/>
              </a:rPr>
              <a:t>C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88E4354-B6E6-4E5A-934A-871629EB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398" y="3346473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latin typeface="Tahoma" charset="0"/>
              </a:rPr>
              <a:t>D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D6FC0809-39C8-4C91-BAC9-AB85C4F2B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62362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8FA18AF4-1B2B-41AC-883F-E02F3A841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537596"/>
            <a:ext cx="604838" cy="9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743EEE06-D546-42E1-BD20-5A00A9BA0AB5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673439" y="2693459"/>
            <a:ext cx="954659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F3635A-2142-4EDA-B4E0-598D33637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3346474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latin typeface="Tahoma" charset="0"/>
              </a:rPr>
              <a:t>E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2B056FF-CE1F-4AB7-B7B7-F211FB81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58" y="3692577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latin typeface="Tahoma" charset="0"/>
              </a:rPr>
              <a:t>Child mortality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936A4D2-65B6-4257-B127-7149CBB5A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681968"/>
            <a:ext cx="2628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>
                <a:latin typeface="Tahoma" charset="0"/>
              </a:rPr>
              <a:t>Birth order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C47B6C8-8FD4-419C-90CC-453486F65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451" y="1281298"/>
            <a:ext cx="23774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AC12BB"/>
                </a:solidFill>
                <a:latin typeface="Tahoma" charset="0"/>
              </a:rPr>
              <a:t>Confounding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564B8-F0C6-4958-A48C-FFB456E2D370}"/>
              </a:ext>
            </a:extLst>
          </p:cNvPr>
          <p:cNvSpPr txBox="1"/>
          <p:nvPr/>
        </p:nvSpPr>
        <p:spPr>
          <a:xfrm>
            <a:off x="6030230" y="1413377"/>
            <a:ext cx="3080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C12BB"/>
                </a:solidFill>
              </a:rPr>
              <a:t>Rural vs. urban residence?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C12BB"/>
                </a:solidFill>
              </a:rPr>
              <a:t>Child’s sex?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C12BB"/>
                </a:solidFill>
              </a:rPr>
              <a:t>Mother’s education?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AC12BB"/>
              </a:solidFill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C8327A4-0BE9-41B2-B0FB-30FF60DF1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136" y="3739836"/>
            <a:ext cx="0" cy="604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BCF20F27-E05A-4C8B-9D0D-54D13CBF9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451" y="4447847"/>
            <a:ext cx="23774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AC12BB"/>
                </a:solidFill>
                <a:latin typeface="Tahoma" charset="0"/>
              </a:rPr>
              <a:t>Modifying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864B0-3686-4817-AB3F-8FBCC8F23066}"/>
              </a:ext>
            </a:extLst>
          </p:cNvPr>
          <p:cNvSpPr txBox="1"/>
          <p:nvPr/>
        </p:nvSpPr>
        <p:spPr>
          <a:xfrm>
            <a:off x="6030230" y="4490516"/>
            <a:ext cx="3080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C12BB"/>
                </a:solidFill>
              </a:rPr>
              <a:t>Rural vs. urban residence?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C12BB"/>
                </a:solidFill>
              </a:rPr>
              <a:t>Child’s sex?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C12BB"/>
                </a:solidFill>
              </a:rPr>
              <a:t>Mother’s education?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AC12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Turner</dc:creator>
  <cp:lastModifiedBy>Nathan Ellermeier</cp:lastModifiedBy>
  <cp:revision>4</cp:revision>
  <dcterms:created xsi:type="dcterms:W3CDTF">2021-10-21T12:17:22Z</dcterms:created>
  <dcterms:modified xsi:type="dcterms:W3CDTF">2021-10-21T18:29:47Z</dcterms:modified>
</cp:coreProperties>
</file>