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handoutMaster" Target="handoutMasters/handout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m 10" descr="Imagem ampliada de um logotipo&#10;&#10;Descrição gerada automaticamente">
            <a:extLst>
              <a:ext uri="{FF2B5EF4-FFF2-40B4-BE49-F238E27FC236}">
                <a16:creationId xmlns:a16="http://schemas.microsoft.com/office/drawing/2014/main" id="{3EF0E77E-7FFD-3B16-617D-BD500C86B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10.68.14.110:8080/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Programação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Jun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Bem</a:t>
            </a:r>
            <a:r>
              <a:rPr/>
              <a:t> </a:t>
            </a:r>
            <a:r>
              <a:rPr/>
              <a:t>Vindos!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 Departamento de Gestão da Informação - DGI gostaria de agradecer a sua participação no Workshop de Programação em R. Esse será o primeiro de um conjunto de dois workshops realizados pelo DGI/SAGI o qual pretende alinhar as necessidades e usos da programação ao ambiente de trabalho.</a:t>
            </a:r>
          </a:p>
          <a:p>
            <a:pPr lvl="0" marL="0" indent="0">
              <a:buNone/>
            </a:pPr>
            <a:r>
              <a:rPr/>
              <a:t>Esperamos que aproveitem o mesmo e desejamos uma excelente oficina.</a:t>
            </a:r>
          </a:p>
          <a:p>
            <a:pPr lvl="0" marL="0" indent="0">
              <a:buNone/>
            </a:pPr>
            <a:r>
              <a:rPr/>
              <a:t>Atenciosamente,</a:t>
            </a:r>
          </a:p>
          <a:p>
            <a:pPr lvl="0" marL="0" indent="0">
              <a:buNone/>
            </a:pPr>
            <a:r>
              <a:rPr b="1"/>
              <a:t>Equipe</a:t>
            </a:r>
            <a:br/>
            <a:r>
              <a:rPr b="1"/>
              <a:t>DGI/SAGI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Dinâmica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aulas serão ministradas na modalidade remota via Microsoft Teams;</a:t>
            </a:r>
          </a:p>
          <a:p>
            <a:pPr lvl="1"/>
            <a:r>
              <a:rPr/>
              <a:t>As aulas serão gravadas e posteriormente disponibilizadas no Microsoft Stream;</a:t>
            </a:r>
          </a:p>
          <a:p>
            <a:pPr lvl="1"/>
            <a:r>
              <a:rPr/>
              <a:t>O certificado de conclusão do curso será emitido conforme o preenchimento dos requesitos abaixo:</a:t>
            </a:r>
          </a:p>
          <a:p>
            <a:pPr lvl="2"/>
            <a:r>
              <a:rPr/>
              <a:t>Presença mínima de 80% da carga horária total do workshop (total da oficina de 12h);</a:t>
            </a:r>
          </a:p>
          <a:p>
            <a:pPr lvl="2"/>
            <a:r>
              <a:rPr/>
              <a:t>A presença será atribuída automaticamente com base no </a:t>
            </a:r>
            <a:r>
              <a:rPr b="1"/>
              <a:t>relatório de participação do Teams</a:t>
            </a:r>
            <a:r>
              <a:rPr/>
              <a:t>;</a:t>
            </a:r>
          </a:p>
          <a:p>
            <a:pPr lvl="2"/>
            <a:r>
              <a:rPr/>
              <a:t>Entrega e resultado satisfatório nas atividades realizadas ao longo da oficina;</a:t>
            </a:r>
          </a:p>
          <a:p>
            <a:pPr lvl="1"/>
            <a:r>
              <a:rPr/>
              <a:t>Ao surgirem dúvidas, por favor, usar a ferramenta do Teams </a:t>
            </a:r>
            <a:r>
              <a:rPr b="1"/>
              <a:t>levantar a mão</a:t>
            </a:r>
            <a:r>
              <a:rPr/>
              <a:t> para pedir a palavra ao instrutor.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plataforma</a:t>
            </a:r>
            <a:r>
              <a:rPr/>
              <a:t> </a:t>
            </a:r>
            <a:r>
              <a:rPr/>
              <a:t>didática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 essa série de workshops, foi desenvolvido um espaço cujo o objetivo é centralizar os materiais didático e pedagógico assim como as ferramentas de uso requeridas (Rstudio).</a:t>
            </a:r>
          </a:p>
          <a:p>
            <a:pPr lvl="0" marL="0" indent="0">
              <a:buNone/>
            </a:pPr>
            <a:r>
              <a:rPr/>
              <a:t>Salientamos que a entrega das atividades será feita via repositório pessoal do </a:t>
            </a:r>
            <a:r>
              <a:rPr b="1"/>
              <a:t>github</a:t>
            </a:r>
            <a:r>
              <a:rPr/>
              <a:t> APENAS.</a:t>
            </a:r>
            <a:br/>
            <a:r>
              <a:rPr/>
              <a:t>As instruções concernentes serão veiculadas conforme o decorrer da oficina.</a:t>
            </a:r>
          </a:p>
          <a:p>
            <a:pPr lvl="0" marL="0" indent="0">
              <a:buNone/>
            </a:pPr>
            <a:r>
              <a:rPr/>
              <a:t>O endereço para o acesso da plataforma é: </a:t>
            </a:r>
            <a:r>
              <a:rPr>
                <a:hlinkClick r:id="rId2"/>
              </a:rPr>
              <a:t>http://10.68.14.110:8080/</a:t>
            </a:r>
          </a:p>
          <a:p>
            <a:pPr lvl="0" marL="0" indent="0">
              <a:buNone/>
            </a:pPr>
            <a:r>
              <a:rPr b="1"/>
              <a:t>Lembramos que esse acesso está restrito à rede privada do Ministério:SOMENTE por meio de VPN ou localmente.</a:t>
            </a:r>
            <a:br/>
            <a:r>
              <a:rPr b="1"/>
              <a:t>Ao término da oficina, NÃO haverá suporte da plataforma: haverá a EXCLUSÂO de todo o conteúdo.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Linguagem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linguagem R foi criada com base na linguagem de programação S, criada na década de 70. O R foi criado como uma alternativa de código aberto por volta dos anos 90, sendo utilizada por cientistas, estatísticos e, mais recentemente, cientistas de dados como um meio conveniente para a análise exploratória, inferência e modelagem de dados interativos. Trata-se de uma linguágem de </a:t>
            </a:r>
            <a:r>
              <a:rPr b="1"/>
              <a:t>código aberto</a:t>
            </a:r>
            <a:r>
              <a:rPr/>
              <a:t>, </a:t>
            </a:r>
            <a:r>
              <a:rPr b="1"/>
              <a:t>interpretada</a:t>
            </a:r>
            <a:r>
              <a:rPr/>
              <a:t> e </a:t>
            </a:r>
            <a:r>
              <a:rPr b="1"/>
              <a:t>multiparadigma</a:t>
            </a:r>
            <a:r>
              <a:rPr/>
              <a:t>, extensivamente usada para:</a:t>
            </a:r>
          </a:p>
          <a:p>
            <a:pPr lvl="1"/>
            <a:r>
              <a:rPr/>
              <a:t>Data Science;</a:t>
            </a:r>
          </a:p>
          <a:p>
            <a:pPr lvl="1"/>
            <a:r>
              <a:rPr/>
              <a:t>Machine Learning;</a:t>
            </a:r>
          </a:p>
          <a:p>
            <a:pPr lvl="1"/>
            <a:r>
              <a:rPr/>
              <a:t>Estatística Computacional.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</a:p>
        </p:txBody>
      </p:sp>
      <p:pic>
        <p:nvPicPr>
          <p:cNvPr descr="img/rstudio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27500" y="2336800"/>
            <a:ext cx="3924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71500" y="5461000"/>
            <a:ext cx="11023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Sessões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Rstudio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Sessões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Editor/Scripts</a:t>
            </a:r>
            <a:r>
              <a:rPr/>
              <a:t>: é onde escrevemos nossos códigos;</a:t>
            </a:r>
          </a:p>
          <a:p>
            <a:pPr lvl="1"/>
            <a:r>
              <a:rPr b="1"/>
              <a:t>Console</a:t>
            </a:r>
            <a:r>
              <a:rPr/>
              <a:t>: é onde rodamos o código e recebemos as saídas;</a:t>
            </a:r>
          </a:p>
          <a:p>
            <a:pPr lvl="1"/>
            <a:r>
              <a:rPr b="1"/>
              <a:t>Output</a:t>
            </a:r>
            <a:r>
              <a:rPr/>
              <a:t>: é onde temos acesso aos gráficos gerados, help, pacotes e arquivos do diretório de trabalho;</a:t>
            </a:r>
          </a:p>
          <a:p>
            <a:pPr lvl="1"/>
            <a:r>
              <a:rPr b="1"/>
              <a:t>Data</a:t>
            </a:r>
            <a:r>
              <a:rPr/>
              <a:t>: é onde encotramos informações sobre as variáveis criadas, conecções e histórico de comandos.</a:t>
            </a:r>
          </a:p>
        </p:txBody>
      </p:sp>
    </p:spTree>
  </p:cSld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{6AB8CE5D-AA24-47B6-9273-73A8FD151464}tf33552983_win32</Template>
  <TotalTime>3</TotalTime>
  <Words>33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Title Lorem Ipsum</vt:lpstr>
      <vt:lpstr>Apresentação do PowerPoint</vt:lpstr>
      <vt:lpstr>Apresentação do PowerPoint</vt:lpstr>
      <vt:lpstr>Apresentação do PowerPoint</vt:lpstr>
      <vt:lpstr>Title Lorem Ipsum Dolor Sit Amet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Programação R</dc:title>
  <dc:creator/>
  <cp:keywords/>
  <dcterms:created xsi:type="dcterms:W3CDTF">2022-06-20T17:55:14Z</dcterms:created>
  <dcterms:modified xsi:type="dcterms:W3CDTF">2022-06-20T17:55:14Z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 Jun 2022</vt:lpwstr>
  </property>
  <property fmtid="{D5CDD505-2E9C-101B-9397-08002B2CF9AE}" pid="3" name="output">
    <vt:lpwstr/>
  </property>
</Properties>
</file>