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handoutMaster" Target="handoutMasters/handoutMaster1.xml" /><Relationship Id="rId1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m 10" descr="Imagem ampliada de um logotipo&#10;&#10;Descrição gerada automaticamente">
            <a:extLst>
              <a:ext uri="{FF2B5EF4-FFF2-40B4-BE49-F238E27FC236}">
                <a16:creationId xmlns:a16="http://schemas.microsoft.com/office/drawing/2014/main" id="{3EF0E77E-7FFD-3B16-617D-BD500C86B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Programação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22</a:t>
            </a:r>
            <a:r>
              <a:rPr/>
              <a:t> </a:t>
            </a:r>
            <a:r>
              <a:rPr/>
              <a:t>Jun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Variáveis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 R te permite salvar valores dentro de um objeto. Um objeto é um nome que guarda um valor, por simplicidade vamos usar variável como sinônimo de objeto. Para criar um objeto, utilizamos o operador &lt;- (ou o operador =)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Definindo</a:t>
            </a:r>
            <a:r>
              <a:rPr/>
              <a:t> </a:t>
            </a:r>
            <a:r>
              <a:rPr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variavel_1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(variavel_1)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</a:t>
            </a:r>
          </a:p>
          <a:p>
            <a:pPr lvl="0" indent="0">
              <a:buNone/>
            </a:pPr>
            <a:r>
              <a:rPr>
                <a:latin typeface="Courier"/>
              </a:rPr>
              <a:t>variavel_2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(variavel_2)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Objetos</a:t>
            </a:r>
            <a:r>
              <a:rPr/>
              <a:t> </a:t>
            </a:r>
            <a:r>
              <a:rPr/>
              <a:t>Atômicos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classe de um objeto é muito importante dentro do R. É a partir dela que as funções e operadores conseguem saber exatamente o que fazer com um objeto.</a:t>
            </a:r>
          </a:p>
          <a:p>
            <a:pPr lvl="1"/>
            <a:r>
              <a:rPr/>
              <a:t>Strings/Characters (texto);</a:t>
            </a:r>
          </a:p>
          <a:p>
            <a:pPr lvl="1"/>
            <a:r>
              <a:rPr/>
              <a:t>Integer (número inteiros);</a:t>
            </a:r>
          </a:p>
          <a:p>
            <a:pPr lvl="1"/>
            <a:r>
              <a:rPr/>
              <a:t>Logical/boolean (instrução lógica);</a:t>
            </a:r>
          </a:p>
          <a:p>
            <a:pPr lvl="1"/>
            <a:r>
              <a:rPr/>
              <a:t>Real (números reais);</a:t>
            </a:r>
          </a:p>
          <a:p>
            <a:pPr lvl="1"/>
            <a:r>
              <a:rPr/>
              <a:t>Complex (números complexos)</a:t>
            </a:r>
          </a:p>
          <a:p>
            <a:pPr lvl="0" indent="0">
              <a:buNone/>
            </a:pPr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"data.frame"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Objetos</a:t>
            </a:r>
            <a:r>
              <a:rPr/>
              <a:t> </a:t>
            </a:r>
            <a:r>
              <a:rPr/>
              <a:t>Multi-dimêncionais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 principais tipos de objetos multi-dimencionais são:</a:t>
            </a:r>
          </a:p>
          <a:p>
            <a:pPr lvl="1"/>
            <a:r>
              <a:rPr/>
              <a:t>matrix (matriz);</a:t>
            </a:r>
          </a:p>
          <a:p>
            <a:pPr lvl="1"/>
            <a:r>
              <a:rPr/>
              <a:t>data.frame (conjunto de dados);</a:t>
            </a:r>
          </a:p>
          <a:p>
            <a:pPr lvl="1"/>
            <a:r>
              <a:rPr/>
              <a:t>array (lista);</a:t>
            </a:r>
          </a:p>
          <a:p>
            <a:pPr lvl="1"/>
            <a:r>
              <a:rPr/>
              <a:t>vector (vetor).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(variavel_2)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Convertendo</a:t>
            </a:r>
            <a:r>
              <a:rPr/>
              <a:t> </a:t>
            </a:r>
            <a:r>
              <a:rPr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variavel_2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(variavel_2)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0" indent="0">
              <a:buNone/>
            </a:pPr>
            <a:r>
              <a:rPr>
                <a:latin typeface="Courier"/>
              </a:rPr>
              <a:t>variavel_2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as.array</a:t>
            </a:r>
            <a:r>
              <a:rPr>
                <a:latin typeface="Courier"/>
              </a:rPr>
              <a:t>(variavel_2)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(variavel_2)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"array"</a:t>
            </a:r>
          </a:p>
          <a:p>
            <a:pPr lvl="0" indent="0">
              <a:buNone/>
            </a:pPr>
            <a:r>
              <a:rPr>
                <a:latin typeface="Courier"/>
              </a:rPr>
              <a:t>num_str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(num_str)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  <a:p>
            <a:pPr lvl="0" indent="0">
              <a:buNone/>
            </a:pPr>
            <a:r>
              <a:rPr>
                <a:latin typeface="Courier"/>
              </a:rPr>
              <a:t>num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(num_str)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(num)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</p:txBody>
      </p:sp>
    </p:spTree>
  </p:cSld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{6AB8CE5D-AA24-47B6-9273-73A8FD151464}tf33552983_win32</Template>
  <TotalTime>3</TotalTime>
  <Words>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Apresentação do PowerPoint</vt:lpstr>
      <vt:lpstr>Apresentação do PowerPoint</vt:lpstr>
      <vt:lpstr>Apresentação do PowerPoint</vt:lpstr>
      <vt:lpstr>Title 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Programação R</dc:title>
  <dc:creator/>
  <cp:keywords/>
  <dcterms:created xsi:type="dcterms:W3CDTF">2022-06-22T17:53:55Z</dcterms:created>
  <dcterms:modified xsi:type="dcterms:W3CDTF">2022-06-22T17:53:55Z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Jun 2022</vt:lpwstr>
  </property>
  <property fmtid="{D5CDD505-2E9C-101B-9397-08002B2CF9AE}" pid="3" name="output">
    <vt:lpwstr/>
  </property>
</Properties>
</file>