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handoutMaster" Target="handoutMasters/handoutMaster1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m 10" descr="Imagem ampliada de um logotipo&#10;&#10;Descrição gerada automaticamente">
            <a:extLst>
              <a:ext uri="{FF2B5EF4-FFF2-40B4-BE49-F238E27FC236}">
                <a16:creationId xmlns:a16="http://schemas.microsoft.com/office/drawing/2014/main" id="{3EF0E77E-7FFD-3B16-617D-BD500C86B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18/06/2022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/>
          <a:p>
            <a:pPr lvl="0" marL="0" indent="0">
              <a:buNone/>
            </a:pPr>
            <a:r>
              <a:rPr/>
              <a:t>Template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DGI/SAGI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</a:t>
            </a:r>
            <a:r>
              <a:rPr/>
              <a:t> </a:t>
            </a:r>
            <a:r>
              <a:rPr/>
              <a:t>Jun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3368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{6AB8CE5D-AA24-47B6-9273-73A8FD151464}tf33552983_win32</Template>
  <TotalTime>3</TotalTime>
  <Words>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Apresentação do PowerPoint</vt:lpstr>
      <vt:lpstr>Apresentação do PowerPoint</vt:lpstr>
      <vt:lpstr>Apresentação do PowerPoint</vt:lpstr>
      <vt:lpstr>Title 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DGI/SAGI</dc:creator>
  <cp:keywords/>
  <dcterms:created xsi:type="dcterms:W3CDTF">2022-06-18T23:51:45Z</dcterms:created>
  <dcterms:modified xsi:type="dcterms:W3CDTF">2022-06-18T23:51:45Z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 Jun 2022</vt:lpwstr>
  </property>
  <property fmtid="{D5CDD505-2E9C-101B-9397-08002B2CF9AE}" pid="3" name="output">
    <vt:lpwstr/>
  </property>
</Properties>
</file>