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7"/>
  </p:notesMasterIdLst>
  <p:handoutMasterIdLst>
    <p:handoutMasterId r:id="rId8"/>
  </p:handoutMasterIdLst>
  <p:sldIdLst>
    <p:sldId id="257" r:id="rId2"/>
    <p:sldId id="259" r:id="rId3"/>
    <p:sldId id="261" r:id="rId4"/>
    <p:sldId id="260" r:id="rId5"/>
    <p:sldId id="258" r:id="rId6"/>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notesViewPr>
    <p:cSldViewPr snapToGrid="0">
      <p:cViewPr varScale="1">
        <p:scale>
          <a:sx n="87" d="100"/>
          <a:sy n="87" d="100"/>
        </p:scale>
        <p:origin x="298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br"/>
            <a:t>2017</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endParaRPr lang="pt-br" dirty="0"/>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br"/>
            <a:t>2018</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br"/>
            <a:t>Lorem ipsum dolor sit amet</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br"/>
            <a:t>2019</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br"/>
            <a:t>Lorem ipsum dolor sit amet</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br" sz="1100" kern="1200" dirty="0" err="1"/>
            <a:t>Lorem</a:t>
          </a:r>
          <a:r>
            <a:rPr lang="pt-br" sz="1100" kern="1200" dirty="0"/>
            <a:t> ipsum </a:t>
          </a:r>
          <a:r>
            <a:rPr lang="pt-br" sz="1100" kern="1200" dirty="0" err="1"/>
            <a:t>dolor</a:t>
          </a:r>
          <a:r>
            <a:rPr lang="pt-br" sz="1100" kern="1200" dirty="0"/>
            <a:t> </a:t>
          </a:r>
          <a:r>
            <a:rPr lang="pt-br" sz="1100" kern="1200" dirty="0" err="1"/>
            <a:t>sit</a:t>
          </a:r>
          <a:r>
            <a:rPr lang="pt-br" sz="1100" kern="1200" dirty="0"/>
            <a:t> </a:t>
          </a:r>
          <a:r>
            <a:rPr lang="pt-br" sz="1100" kern="1200" dirty="0" err="1"/>
            <a:t>amet</a:t>
          </a:r>
          <a:endParaRPr lang="pt-br"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br"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br"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ECB700D-7E1A-49E2-ABAD-092ACBACD43B}" type="datetime1">
              <a:rPr lang="pt-BR" smtClean="0"/>
              <a:t>18/06/2022</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3E3353A-A592-44BD-B6AB-B98E47E0DF51}" type="datetime1">
              <a:rPr lang="pt-BR" smtClean="0"/>
              <a:t>18/06/2022</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BR"/>
              <a:t>Clique para editar o título Mestre</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a:t>Clique para editar o estilo do subtítulo Mestre</a:t>
            </a:r>
            <a:endParaRPr lang="en-US" dirty="0"/>
          </a:p>
        </p:txBody>
      </p:sp>
      <p:sp>
        <p:nvSpPr>
          <p:cNvPr id="8" name="Espaço Reservado par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00472D23-6933-4398-B088-86D87D4569A8}" type="datetime1">
              <a:rPr lang="pt-BR" smtClean="0"/>
              <a:t>18/06/2022</a:t>
            </a:fld>
            <a:endParaRPr lang="en-US" dirty="0"/>
          </a:p>
        </p:txBody>
      </p:sp>
      <p:sp>
        <p:nvSpPr>
          <p:cNvPr id="9" name="Espaço Reservado para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pic>
        <p:nvPicPr>
          <p:cNvPr id="11" name="Imagem 10" descr="Imagem ampliada de um logotipo&#10;&#10;Descrição gerada automaticamente">
            <a:extLst>
              <a:ext uri="{FF2B5EF4-FFF2-40B4-BE49-F238E27FC236}">
                <a16:creationId xmlns:a16="http://schemas.microsoft.com/office/drawing/2014/main" id="{3EF0E77E-7FFD-3B16-617D-BD500C86B848}"/>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C28CAC3A-C360-423D-8EE7-1FC8754818CB}" type="datetime1">
              <a:rPr lang="pt-BR" smtClean="0"/>
              <a:t>18/06/2022</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a:xfrm>
            <a:off x="774923" y="863600"/>
            <a:ext cx="7161625" cy="4807326"/>
          </a:xfrm>
        </p:spPr>
        <p:txBody>
          <a:bodyPr vert="eaVert" rtlCol="0" anchor="t"/>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ço Reservado par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8BBA3C67-7F45-4D7A-B048-0542E838373B}" type="datetime1">
              <a:rPr lang="pt-BR" smtClean="0"/>
              <a:t>18/06/2022</a:t>
            </a:fld>
            <a:endParaRPr lang="en-US" dirty="0"/>
          </a:p>
        </p:txBody>
      </p:sp>
      <p:sp>
        <p:nvSpPr>
          <p:cNvPr id="12" name="Espaço Reservado para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ço Reservado para o Número do Slid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BR"/>
              <a:t>Clique para editar o título Mestre</a:t>
            </a:r>
            <a:endParaRPr lang="en-US" dirty="0"/>
          </a:p>
        </p:txBody>
      </p:sp>
      <p:sp>
        <p:nvSpPr>
          <p:cNvPr id="3" name="Espaço reservado para conteúdo 2"/>
          <p:cNvSpPr>
            <a:spLocks noGrp="1"/>
          </p:cNvSpPr>
          <p:nvPr>
            <p:ph idx="1"/>
          </p:nvPr>
        </p:nvSpPr>
        <p:spPr>
          <a:xfrm>
            <a:off x="581192" y="2340864"/>
            <a:ext cx="11029615" cy="3634486"/>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Espaço Reservado par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D6866A0C-EEE8-4DE1-9ECF-51EC9C0B8BE2}" type="datetime1">
              <a:rPr lang="pt-BR" smtClean="0"/>
              <a:t>18/06/2022</a:t>
            </a:fld>
            <a:endParaRPr lang="en-US" dirty="0"/>
          </a:p>
        </p:txBody>
      </p:sp>
      <p:sp>
        <p:nvSpPr>
          <p:cNvPr id="9" name="Espaço Reservado para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7" name="Espaço Reservado par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9F9B11C-AD18-4A04-821E-C5366FCA14C8}" type="datetime1">
              <a:rPr lang="pt-BR" smtClean="0"/>
              <a:t>18/06/2022</a:t>
            </a:fld>
            <a:endParaRPr lang="en-US" dirty="0"/>
          </a:p>
        </p:txBody>
      </p:sp>
      <p:sp>
        <p:nvSpPr>
          <p:cNvPr id="9" name="Espaço Reservado para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581193" y="2228003"/>
            <a:ext cx="5194767"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16039" y="2228003"/>
            <a:ext cx="5194769"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B34586AC-0217-4567-B29B-23EE9A9222A5}" type="datetime1">
              <a:rPr lang="pt-BR" smtClean="0"/>
              <a:t>18/06/2022</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581194" y="2926052"/>
            <a:ext cx="5194766"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tex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BR"/>
              <a:t>Clique para editar os estilos de texto Mestres</a:t>
            </a:r>
          </a:p>
        </p:txBody>
      </p:sp>
      <p:sp>
        <p:nvSpPr>
          <p:cNvPr id="6" name="Espaço reservado para conteúdo 5"/>
          <p:cNvSpPr>
            <a:spLocks noGrp="1"/>
          </p:cNvSpPr>
          <p:nvPr>
            <p:ph sz="quarter" idx="4"/>
          </p:nvPr>
        </p:nvSpPr>
        <p:spPr>
          <a:xfrm>
            <a:off x="6416037" y="2926052"/>
            <a:ext cx="5194771"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p:cNvSpPr>
            <a:spLocks noGrp="1"/>
          </p:cNvSpPr>
          <p:nvPr>
            <p:ph type="dt" sz="half" idx="10"/>
          </p:nvPr>
        </p:nvSpPr>
        <p:spPr/>
        <p:txBody>
          <a:bodyPr rtlCol="0"/>
          <a:lstStyle/>
          <a:p>
            <a:pPr rtl="0"/>
            <a:fld id="{05EA9A4D-5B4A-4536-B4F3-3781F06B7402}" type="datetime1">
              <a:rPr lang="pt-BR" smtClean="0"/>
              <a:t>18/06/2022</a:t>
            </a:fld>
            <a:endParaRPr lang="en-US" dirty="0"/>
          </a:p>
        </p:txBody>
      </p:sp>
      <p:sp>
        <p:nvSpPr>
          <p:cNvPr id="8" name="Espaço Reservado para Rodapé 7"/>
          <p:cNvSpPr>
            <a:spLocks noGrp="1"/>
          </p:cNvSpPr>
          <p:nvPr>
            <p:ph type="ftr" sz="quarter" idx="11"/>
          </p:nvPr>
        </p:nvSpPr>
        <p:spPr/>
        <p:txBody>
          <a:bodyPr rtlCol="0"/>
          <a:lstStyle/>
          <a:p>
            <a:pPr rtl="0"/>
            <a:endParaRPr lang="en-US"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45D2EFA0-DD31-4334-BD97-CA68CA1EAF7D}" type="datetime1">
              <a:rPr lang="pt-BR" smtClean="0"/>
              <a:t>18/06/2022</a:t>
            </a:fld>
            <a:endParaRPr lang="en-US" dirty="0"/>
          </a:p>
        </p:txBody>
      </p:sp>
      <p:sp>
        <p:nvSpPr>
          <p:cNvPr id="4" name="Espaço Reservado para Rodapé 3"/>
          <p:cNvSpPr>
            <a:spLocks noGrp="1"/>
          </p:cNvSpPr>
          <p:nvPr>
            <p:ph type="ftr" sz="quarter" idx="11"/>
          </p:nvPr>
        </p:nvSpPr>
        <p:spPr/>
        <p:txBody>
          <a:bodyPr rtlCol="0"/>
          <a:lstStyle/>
          <a:p>
            <a:pPr rtl="0"/>
            <a:endParaRPr lang="en-US"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3422C804-0B7D-49A4-9AA4-17093ACFAE26}" type="datetime1">
              <a:rPr lang="pt-BR" smtClean="0"/>
              <a:t>18/06/2022</a:t>
            </a:fld>
            <a:endParaRPr lang="en-US" dirty="0"/>
          </a:p>
        </p:txBody>
      </p:sp>
      <p:sp>
        <p:nvSpPr>
          <p:cNvPr id="3" name="Espaço Reservado para Rodapé 2"/>
          <p:cNvSpPr>
            <a:spLocks noGrp="1"/>
          </p:cNvSpPr>
          <p:nvPr>
            <p:ph type="ftr" sz="quarter" idx="11"/>
          </p:nvPr>
        </p:nvSpPr>
        <p:spPr/>
        <p:txBody>
          <a:bodyPr rtlCol="0"/>
          <a:lstStyle/>
          <a:p>
            <a:pPr rtl="0"/>
            <a:endParaRPr lang="en-US"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767857" y="933450"/>
            <a:ext cx="3031852" cy="1722419"/>
          </a:xfrm>
        </p:spPr>
        <p:txBody>
          <a:bodyPr rtlCol="0" anchor="b">
            <a:normAutofit/>
          </a:bodyPr>
          <a:lstStyle>
            <a:lvl1pPr algn="l">
              <a:defRPr sz="2400" b="0">
                <a:solidFill>
                  <a:srgbClr val="FFFFFF"/>
                </a:solidFill>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8" name="Espaço Reservado par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F26C5998-667C-4083-8EAC-8B78C6E30EC5}" type="datetime1">
              <a:rPr lang="pt-BR" smtClean="0"/>
              <a:t>18/06/2022</a:t>
            </a:fld>
            <a:endParaRPr lang="en-US" dirty="0"/>
          </a:p>
        </p:txBody>
      </p:sp>
      <p:sp>
        <p:nvSpPr>
          <p:cNvPr id="10" name="Espaço Reservado para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ço Reservado para o Número do Slid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BR"/>
              <a:t>Clique para editar o título Mestre</a:t>
            </a:r>
            <a:endParaRPr lang="en-US" dirty="0"/>
          </a:p>
        </p:txBody>
      </p:sp>
      <p:sp>
        <p:nvSpPr>
          <p:cNvPr id="3" name="Espaço Reservado par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a:t>Clique no ícone para adicionar uma imagem</a:t>
            </a:r>
            <a:endParaRPr lang="en-US" dirty="0"/>
          </a:p>
        </p:txBody>
      </p:sp>
      <p:sp>
        <p:nvSpPr>
          <p:cNvPr id="4" name="Espaço reservado para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9CBC8F94-10C4-4E0E-B702-FA76FB225505}" type="datetime1">
              <a:rPr lang="pt-BR" smtClean="0"/>
              <a:t>18/06/2022</a:t>
            </a:fld>
            <a:endParaRPr lang="en-US" dirty="0"/>
          </a:p>
        </p:txBody>
      </p:sp>
      <p:sp>
        <p:nvSpPr>
          <p:cNvPr id="6" name="Espaço Reservado para Rodapé 5"/>
          <p:cNvSpPr>
            <a:spLocks noGrp="1"/>
          </p:cNvSpPr>
          <p:nvPr>
            <p:ph type="ftr" sz="quarter" idx="11"/>
          </p:nvPr>
        </p:nvSpPr>
        <p:spPr/>
        <p:txBody>
          <a:bodyPr rtlCol="0"/>
          <a:lstStyle/>
          <a:p>
            <a:pPr algn="l"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ACCDFDDD-D174-442B-974C-2E7F8D4F71ED}" type="datetime1">
              <a:rPr lang="pt-BR" smtClean="0"/>
              <a:t>18/06/2022</a:t>
            </a:fld>
            <a:endParaRPr lang="en-US" dirty="0"/>
          </a:p>
        </p:txBody>
      </p:sp>
      <p:sp>
        <p:nvSpPr>
          <p:cNvPr id="5" name="Espaço Reservado para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pt-br"/>
              <a:t>Title Lorem Ipsum</a:t>
            </a:r>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pt-br"/>
              <a:t>Sit Dolor Amet</a:t>
            </a: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Imagem ampliada de um logo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5EA5E-BD8E-FFCF-E86B-CB67143D8AEF}"/>
              </a:ext>
            </a:extLst>
          </p:cNvPr>
          <p:cNvSpPr>
            <a:spLocks noGrp="1"/>
          </p:cNvSpPr>
          <p:nvPr>
            <p:ph type="ctrTitle"/>
          </p:nvPr>
        </p:nvSpPr>
        <p:spPr/>
        <p:txBody>
          <a:bodyPr/>
          <a:lstStyle/>
          <a:p>
            <a:endParaRPr lang="en-US"/>
          </a:p>
        </p:txBody>
      </p:sp>
      <p:sp>
        <p:nvSpPr>
          <p:cNvPr id="3" name="Subtítulo 2">
            <a:extLst>
              <a:ext uri="{FF2B5EF4-FFF2-40B4-BE49-F238E27FC236}">
                <a16:creationId xmlns:a16="http://schemas.microsoft.com/office/drawing/2014/main" id="{4CDFF0E2-B701-6669-5722-985B2C6568C1}"/>
              </a:ext>
            </a:extLst>
          </p:cNvPr>
          <p:cNvSpPr>
            <a:spLocks noGrp="1"/>
          </p:cNvSpPr>
          <p:nvPr>
            <p:ph type="subTitle" idx="1"/>
          </p:nvPr>
        </p:nvSpPr>
        <p:spPr/>
        <p:txBody>
          <a:bodyPr/>
          <a:lstStyle/>
          <a:p>
            <a:endParaRPr lang="en-US"/>
          </a:p>
        </p:txBody>
      </p:sp>
      <p:sp>
        <p:nvSpPr>
          <p:cNvPr id="4" name="Espaço Reservado para Data 3">
            <a:extLst>
              <a:ext uri="{FF2B5EF4-FFF2-40B4-BE49-F238E27FC236}">
                <a16:creationId xmlns:a16="http://schemas.microsoft.com/office/drawing/2014/main" id="{A717F31A-E65E-0FC8-CF8A-01BC1F100464}"/>
              </a:ext>
            </a:extLst>
          </p:cNvPr>
          <p:cNvSpPr>
            <a:spLocks noGrp="1"/>
          </p:cNvSpPr>
          <p:nvPr>
            <p:ph type="dt" sz="half" idx="10"/>
          </p:nvPr>
        </p:nvSpPr>
        <p:spPr/>
        <p:txBody>
          <a:bodyPr/>
          <a:lstStyle/>
          <a:p>
            <a:pPr rtl="0"/>
            <a:fld id="{00472D23-6933-4398-B088-86D87D4569A8}" type="datetime1">
              <a:rPr lang="pt-BR" smtClean="0"/>
              <a:t>18/06/2022</a:t>
            </a:fld>
            <a:endParaRPr lang="en-US" dirty="0"/>
          </a:p>
        </p:txBody>
      </p:sp>
      <p:pic>
        <p:nvPicPr>
          <p:cNvPr id="5" name="Imagem 4" descr="Imagem ampliada de um logotipo&#10;&#10;Descrição gerada automaticamente">
            <a:extLst>
              <a:ext uri="{FF2B5EF4-FFF2-40B4-BE49-F238E27FC236}">
                <a16:creationId xmlns:a16="http://schemas.microsoft.com/office/drawing/2014/main" id="{FA3D354C-86E0-5F70-599E-DF7F5F1C024C}"/>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1376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EB3F8-F405-A2C9-A859-772792A832BE}"/>
              </a:ext>
            </a:extLst>
          </p:cNvPr>
          <p:cNvSpPr>
            <a:spLocks noGrp="1"/>
          </p:cNvSpPr>
          <p:nvPr>
            <p:ph type="ctrTitle"/>
          </p:nvPr>
        </p:nvSpPr>
        <p:spPr/>
        <p:txBody>
          <a:bodyPr/>
          <a:lstStyle/>
          <a:p>
            <a:endParaRPr lang="en-US"/>
          </a:p>
        </p:txBody>
      </p:sp>
      <p:sp>
        <p:nvSpPr>
          <p:cNvPr id="3" name="Subtítulo 2">
            <a:extLst>
              <a:ext uri="{FF2B5EF4-FFF2-40B4-BE49-F238E27FC236}">
                <a16:creationId xmlns:a16="http://schemas.microsoft.com/office/drawing/2014/main" id="{6D01182D-9DD4-EA3A-71E9-ABF8A66EA6F8}"/>
              </a:ext>
            </a:extLst>
          </p:cNvPr>
          <p:cNvSpPr>
            <a:spLocks noGrp="1"/>
          </p:cNvSpPr>
          <p:nvPr>
            <p:ph type="subTitle" idx="1"/>
          </p:nvPr>
        </p:nvSpPr>
        <p:spPr/>
        <p:txBody>
          <a:bodyPr/>
          <a:lstStyle/>
          <a:p>
            <a:endParaRPr lang="en-US"/>
          </a:p>
        </p:txBody>
      </p:sp>
      <p:sp>
        <p:nvSpPr>
          <p:cNvPr id="4" name="Espaço Reservado para Data 3">
            <a:extLst>
              <a:ext uri="{FF2B5EF4-FFF2-40B4-BE49-F238E27FC236}">
                <a16:creationId xmlns:a16="http://schemas.microsoft.com/office/drawing/2014/main" id="{56B613FF-F3D0-C6C0-69A2-8BF366C232A3}"/>
              </a:ext>
            </a:extLst>
          </p:cNvPr>
          <p:cNvSpPr>
            <a:spLocks noGrp="1"/>
          </p:cNvSpPr>
          <p:nvPr>
            <p:ph type="dt" sz="half" idx="10"/>
          </p:nvPr>
        </p:nvSpPr>
        <p:spPr/>
        <p:txBody>
          <a:bodyPr/>
          <a:lstStyle/>
          <a:p>
            <a:pPr rtl="0"/>
            <a:fld id="{00472D23-6933-4398-B088-86D87D4569A8}" type="datetime1">
              <a:rPr lang="pt-BR" smtClean="0"/>
              <a:t>18/06/2022</a:t>
            </a:fld>
            <a:endParaRPr lang="en-US" dirty="0"/>
          </a:p>
        </p:txBody>
      </p:sp>
    </p:spTree>
    <p:extLst>
      <p:ext uri="{BB962C8B-B14F-4D97-AF65-F5344CB8AC3E}">
        <p14:creationId xmlns:p14="http://schemas.microsoft.com/office/powerpoint/2010/main" val="65342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89761A-66C5-31DE-4F22-973CEA857F98}"/>
              </a:ext>
            </a:extLst>
          </p:cNvPr>
          <p:cNvSpPr>
            <a:spLocks noGrp="1"/>
          </p:cNvSpPr>
          <p:nvPr>
            <p:ph type="title"/>
          </p:nvPr>
        </p:nvSpPr>
        <p:spPr/>
        <p:txBody>
          <a:bodyPr/>
          <a:lstStyle/>
          <a:p>
            <a:endParaRPr lang="en-US"/>
          </a:p>
        </p:txBody>
      </p:sp>
      <p:sp>
        <p:nvSpPr>
          <p:cNvPr id="3" name="Espaço Reservado para Conteúdo 2">
            <a:extLst>
              <a:ext uri="{FF2B5EF4-FFF2-40B4-BE49-F238E27FC236}">
                <a16:creationId xmlns:a16="http://schemas.microsoft.com/office/drawing/2014/main" id="{0E4BB01C-37DC-A43C-A2C9-3D2D8A2B0209}"/>
              </a:ext>
            </a:extLst>
          </p:cNvPr>
          <p:cNvSpPr>
            <a:spLocks noGrp="1"/>
          </p:cNvSpPr>
          <p:nvPr>
            <p:ph idx="1"/>
          </p:nvPr>
        </p:nvSpPr>
        <p:spPr/>
        <p:txBody>
          <a:bodyPr/>
          <a:lstStyle/>
          <a:p>
            <a:endParaRPr lang="en-US"/>
          </a:p>
        </p:txBody>
      </p:sp>
      <p:sp>
        <p:nvSpPr>
          <p:cNvPr id="4" name="Espaço Reservado para Data 3">
            <a:extLst>
              <a:ext uri="{FF2B5EF4-FFF2-40B4-BE49-F238E27FC236}">
                <a16:creationId xmlns:a16="http://schemas.microsoft.com/office/drawing/2014/main" id="{99F61D61-9784-F53E-F3FA-8C042BD77F04}"/>
              </a:ext>
            </a:extLst>
          </p:cNvPr>
          <p:cNvSpPr>
            <a:spLocks noGrp="1"/>
          </p:cNvSpPr>
          <p:nvPr>
            <p:ph type="dt" sz="half" idx="10"/>
          </p:nvPr>
        </p:nvSpPr>
        <p:spPr/>
        <p:txBody>
          <a:bodyPr/>
          <a:lstStyle/>
          <a:p>
            <a:pPr rtl="0"/>
            <a:fld id="{D6866A0C-EEE8-4DE1-9ECF-51EC9C0B8BE2}" type="datetime1">
              <a:rPr lang="pt-BR" smtClean="0"/>
              <a:t>18/06/2022</a:t>
            </a:fld>
            <a:endParaRPr lang="en-US" dirty="0"/>
          </a:p>
        </p:txBody>
      </p:sp>
    </p:spTree>
    <p:extLst>
      <p:ext uri="{BB962C8B-B14F-4D97-AF65-F5344CB8AC3E}">
        <p14:creationId xmlns:p14="http://schemas.microsoft.com/office/powerpoint/2010/main" val="209216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br"/>
              <a:t>Title Lorem Ipsum Dolor Sit Amet</a:t>
            </a:r>
          </a:p>
        </p:txBody>
      </p:sp>
      <p:graphicFrame>
        <p:nvGraphicFramePr>
          <p:cNvPr id="4" name="Espaço Reservado para Conteúdo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8674593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23_TF33552983" id="{3F923CBD-04A0-41B3-B873-EF426160762E}" vid="{54083136-2BEC-4495-B8B7-3CA1817B37D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{6AB8CE5D-AA24-47B6-9273-73A8FD151464}tf33552983_win32</Template>
  <TotalTime>3</TotalTime>
  <Words>33</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vt:i4>
      </vt:variant>
    </vt:vector>
  </HeadingPairs>
  <TitlesOfParts>
    <vt:vector size="10" baseType="lpstr">
      <vt:lpstr>Calibri</vt:lpstr>
      <vt:lpstr>Franklin Gothic Book</vt:lpstr>
      <vt:lpstr>Franklin Gothic Demi</vt:lpstr>
      <vt:lpstr>Wingdings 2</vt:lpstr>
      <vt:lpstr>DividendVTI</vt:lpstr>
      <vt:lpstr>Title Lorem Ipsum</vt:lpstr>
      <vt:lpstr>Apresentação do PowerPoint</vt:lpstr>
      <vt:lpstr>Apresentação do PowerPoint</vt:lpstr>
      <vt:lpstr>Apresentação do PowerPoint</vt:lpstr>
      <vt:lpstr>Title Lorem Ipsum Dolor Sit Amet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Lucas Loureiro</dc:creator>
  <cp:lastModifiedBy>Lucas Loureiro</cp:lastModifiedBy>
  <cp:revision>1</cp:revision>
  <dcterms:created xsi:type="dcterms:W3CDTF">2022-06-18T20:50:44Z</dcterms:created>
  <dcterms:modified xsi:type="dcterms:W3CDTF">2022-06-18T20:53:53Z</dcterms:modified>
</cp:coreProperties>
</file>