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handoutMaster" Target="handoutMasters/handout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m 10" descr="Imagem ampliada de um logotipo&#10;&#10;Descrição gerada automaticamente">
            <a:extLst>
              <a:ext uri="{FF2B5EF4-FFF2-40B4-BE49-F238E27FC236}">
                <a16:creationId xmlns:a16="http://schemas.microsoft.com/office/drawing/2014/main" id="{3EF0E77E-7FFD-3B16-617D-BD500C86B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Programação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24</a:t>
            </a:r>
            <a:r>
              <a:rPr/>
              <a:t> </a:t>
            </a:r>
            <a:r>
              <a:rPr/>
              <a:t>Jun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Uma funcionalidade muito importante do RStudio é a possibilidade de criar projetos.</a:t>
            </a:r>
          </a:p>
          <a:p>
            <a:pPr lvl="0" marL="0" indent="0">
              <a:buNone/>
            </a:pPr>
            <a:r>
              <a:rPr/>
              <a:t>Um projeto é uma pasta no seu computador. Nessa pasta, estarão todos os arquivos que você usurá ou criará na sua análise.</a:t>
            </a:r>
          </a:p>
          <a:p>
            <a:pPr lvl="0" marL="0" indent="0">
              <a:buNone/>
            </a:pPr>
            <a:r>
              <a:rPr/>
              <a:t>A principal razão de utilizarmos projetos é organização. Com eles, fica muito mais fácil importar bases de dados para dentro do R, criar análises reprodutíveis e compartilhar o nosso trabalho.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projeto</a:t>
            </a:r>
          </a:p>
        </p:txBody>
      </p:sp>
      <p:pic>
        <p:nvPicPr>
          <p:cNvPr descr="img/project_im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2336800"/>
            <a:ext cx="57531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</a:p>
        </p:txBody>
      </p:sp>
      <p:pic>
        <p:nvPicPr>
          <p:cNvPr descr="img/git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2336800"/>
            <a:ext cx="87122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Github</a:t>
            </a:r>
          </a:p>
        </p:txBody>
      </p:sp>
      <p:pic>
        <p:nvPicPr>
          <p:cNvPr descr="img/github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2336800"/>
            <a:ext cx="64897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Pane</a:t>
            </a:r>
          </a:p>
        </p:txBody>
      </p:sp>
      <p:pic>
        <p:nvPicPr>
          <p:cNvPr descr="img/git_pa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2336800"/>
            <a:ext cx="76962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img/git_comm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6700" y="2336800"/>
            <a:ext cx="65532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{6AB8CE5D-AA24-47B6-9273-73A8FD151464}tf33552983_win32</Template>
  <TotalTime>3</TotalTime>
  <Words>33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Title Lorem Ipsum</vt:lpstr>
      <vt:lpstr>Apresentação do PowerPoint</vt:lpstr>
      <vt:lpstr>Apresentação do PowerPoint</vt:lpstr>
      <vt:lpstr>Apresentação do PowerPoint</vt:lpstr>
      <vt:lpstr>Title Lorem Ipsum Dolor Sit Amet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Programação R</dc:title>
  <dc:creator/>
  <cp:keywords/>
  <dcterms:created xsi:type="dcterms:W3CDTF">2022-06-24T17:47:47Z</dcterms:created>
  <dcterms:modified xsi:type="dcterms:W3CDTF">2022-06-24T17:47:47Z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24 Jun 2022</vt:lpwstr>
  </property>
  <property fmtid="{D5CDD505-2E9C-101B-9397-08002B2CF9AE}" pid="3" name="output">
    <vt:lpwstr/>
  </property>
</Properties>
</file>