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m 10" descr="Imagem ampliada de um logotipo&#10;&#10;Descrição gerada automaticamente">
            <a:extLst>
              <a:ext uri="{FF2B5EF4-FFF2-40B4-BE49-F238E27FC236}">
                <a16:creationId xmlns:a16="http://schemas.microsoft.com/office/drawing/2014/main" id="{3EF0E77E-7FFD-3B16-617D-BD500C86B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gi-workshops/github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your@mail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Programação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</a:t>
            </a:r>
            <a:r>
              <a:rPr/>
              <a:t> </a:t>
            </a:r>
            <a:r>
              <a:rPr/>
              <a:t>Jun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github_token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2336800"/>
            <a:ext cx="74168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O token deve ser copiado/guardado com muito cuidado e por favor não deixar deixá-lo público.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Configuração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 o código do token e seu nome, vamos terminar a nossa configuração, com o comando abaixo: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credentials::set_github_pat("YourPAT")</a:t>
            </a:r>
          </a:p>
          <a:p>
            <a:pPr lvl="0" marL="0" indent="0">
              <a:buNone/>
            </a:pPr>
            <a:r>
              <a:rPr b="1"/>
              <a:t>Onde “YourPAT” deve ser alterado para o nome do nosso token (novamente entre aspas o nome)</a:t>
            </a:r>
          </a:p>
          <a:p>
            <a:pPr lvl="1"/>
            <a:r>
              <a:rPr/>
              <a:t>Será aberta uma janela no Rstudio pedindo o código do token (aquele criado no slide anterior);</a:t>
            </a:r>
          </a:p>
          <a:p>
            <a:pPr lvl="1"/>
            <a:r>
              <a:rPr/>
              <a:t>Copiar o código nessa janela e apertar enter</a:t>
            </a:r>
          </a:p>
          <a:p>
            <a:pPr lvl="0" marL="0" indent="0">
              <a:buNone/>
            </a:pPr>
            <a:r>
              <a:rPr b="1"/>
              <a:t>PRONTINHO!!! Terminamos de configurar o nosso Rstudio!!!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Pane</a:t>
            </a:r>
          </a:p>
        </p:txBody>
      </p:sp>
      <p:pic>
        <p:nvPicPr>
          <p:cNvPr descr="img/git_pa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2336800"/>
            <a:ext cx="76962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img/git_comm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2336800"/>
            <a:ext cx="65532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Uma funcionalidade muito importante do RStudio é a possibilidade de criar projetos.</a:t>
            </a:r>
          </a:p>
          <a:p>
            <a:pPr lvl="0" marL="0" indent="0">
              <a:buNone/>
            </a:pPr>
            <a:r>
              <a:rPr/>
              <a:t>Um projeto é uma pasta no seu computador. Nessa pasta, estarão todos os arquivos que você usurá ou criará na sua análise.</a:t>
            </a:r>
          </a:p>
          <a:p>
            <a:pPr lvl="0" marL="0" indent="0">
              <a:buNone/>
            </a:pPr>
            <a:r>
              <a:rPr/>
              <a:t>A principal razão de utilizarmos projetos é organização. Com eles, fica muito mais fácil importar bases de dados para dentro do R, criar análises reprodutíveis e compartilhar o nosso trabalho.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projeto</a:t>
            </a:r>
          </a:p>
        </p:txBody>
      </p:sp>
      <p:pic>
        <p:nvPicPr>
          <p:cNvPr descr="img/project_im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2336800"/>
            <a:ext cx="57531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</a:p>
        </p:txBody>
      </p:sp>
      <p:pic>
        <p:nvPicPr>
          <p:cNvPr descr="img/git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2336800"/>
            <a:ext cx="87122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Github</a:t>
            </a:r>
          </a:p>
        </p:txBody>
      </p:sp>
      <p:pic>
        <p:nvPicPr>
          <p:cNvPr descr="img/github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336800"/>
            <a:ext cx="64897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Configuração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a configuração da conta pessoal do Github no Rstudio, vamos usar o link abaixo, o qual possui um script para tal.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https://github.com/dgi-workshops/github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Configuração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 o seu usuário e e-mail alterar o comando abaixo, o qual usaremos no R.</a:t>
            </a:r>
          </a:p>
          <a:p>
            <a:pPr lvl="1"/>
            <a:r>
              <a:rPr/>
              <a:t>Alterar “YourName” pelo seu nome de usuário (não esquecer de deixa-lo entre aspas).</a:t>
            </a:r>
          </a:p>
          <a:p>
            <a:pPr lvl="1"/>
            <a:r>
              <a:rPr/>
              <a:t>Alterar “</a:t>
            </a:r>
            <a:r>
              <a:rPr>
                <a:hlinkClick r:id="rId2"/>
              </a:rPr>
              <a:t>your@mail.com</a:t>
            </a:r>
            <a:r>
              <a:rPr/>
              <a:t>” pelo e-mail usado no cadastramento da conta do Github (não esquecer de deixá-lo entre aspas).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usethis::use_git_config(user.name = "YourName", user.email = "your@mail.com")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Configuração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Passar o comando abaixo no R, para assim gerarmos um token de acesso para o Rstudio.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usethis::create_github_token()</a:t>
            </a:r>
          </a:p>
          <a:p>
            <a:pPr lvl="0" marL="0" indent="0">
              <a:buNone/>
            </a:pPr>
            <a:r>
              <a:rPr/>
              <a:t>Irá ser aberto uma janela nova no navegador para criação do nosso token</a:t>
            </a:r>
          </a:p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Configuração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Ainda no github ao selecionarmos </a:t>
            </a:r>
            <a:r>
              <a:rPr b="1"/>
              <a:t>GENERATE TOKEN</a:t>
            </a:r>
          </a:p>
          <a:p>
            <a:pPr lvl="0" marL="0" indent="0">
              <a:buNone/>
            </a:pPr>
            <a:r>
              <a:rPr/>
              <a:t>Será apresentada a seguinte tela, com o código do nosso token.</a:t>
            </a:r>
          </a:p>
        </p:txBody>
      </p:sp>
    </p:spTree>
  </p:cSld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{6AB8CE5D-AA24-47B6-9273-73A8FD151464}tf33552983_win32</Template>
  <TotalTime>3</TotalTime>
  <Words>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Apresentação do PowerPoint</vt:lpstr>
      <vt:lpstr>Apresentação do PowerPoint</vt:lpstr>
      <vt:lpstr>Apresentação do PowerPoint</vt:lpstr>
      <vt:lpstr>Title 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Programação R</dc:title>
  <dc:creator/>
  <cp:keywords/>
  <dcterms:created xsi:type="dcterms:W3CDTF">2022-06-27T17:41:42Z</dcterms:created>
  <dcterms:modified xsi:type="dcterms:W3CDTF">2022-06-27T17:41:42Z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27 Jun 2022</vt:lpwstr>
  </property>
  <property fmtid="{D5CDD505-2E9C-101B-9397-08002B2CF9AE}" pid="3" name="output">
    <vt:lpwstr/>
  </property>
</Properties>
</file>