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8d8262a8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8d8262a8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8d8262a8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8d8262a8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8d8262a8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8d8262a8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8d8262a8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8d8262a8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8d8262a8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8d8262a8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1962450"/>
            <a:ext cx="8520600" cy="12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3100"/>
              <a:t>Trend in the number of Confirmed cases from 13th March 2020 and 10th March 2021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500"/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5772" l="1989" r="26181" t="27949"/>
          <a:stretch/>
        </p:blipFill>
        <p:spPr>
          <a:xfrm>
            <a:off x="0" y="200073"/>
            <a:ext cx="9144001" cy="4743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00"/>
                </a:solidFill>
              </a:rPr>
              <a:t>Trend in the number of Deaths between 13th March 2020 and 10th March 2021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8546" l="1979" r="26041" t="31979"/>
          <a:stretch/>
        </p:blipFill>
        <p:spPr>
          <a:xfrm>
            <a:off x="0" y="895525"/>
            <a:ext cx="9144001" cy="4247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0" y="0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</a:rPr>
              <a:t>Trend in the number of Recoveries between 13th March 2020 and 10th March 2021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6283" l="1664" r="25966" t="33641"/>
          <a:stretch/>
        </p:blipFill>
        <p:spPr>
          <a:xfrm>
            <a:off x="0" y="876125"/>
            <a:ext cx="9144001" cy="42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1656900" y="0"/>
            <a:ext cx="58302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Confirmed Cases versus Death Cases</a:t>
            </a:r>
            <a:endParaRPr b="1"/>
          </a:p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4648" l="2442" r="26133" t="28169"/>
          <a:stretch/>
        </p:blipFill>
        <p:spPr>
          <a:xfrm>
            <a:off x="95726" y="409000"/>
            <a:ext cx="8952549" cy="473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2201400" y="0"/>
            <a:ext cx="47412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Recovery cases versus Death Cases</a:t>
            </a:r>
            <a:endParaRPr b="1"/>
          </a:p>
        </p:txBody>
      </p:sp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 b="4902" l="2072" r="25953" t="28674"/>
          <a:stretch/>
        </p:blipFill>
        <p:spPr>
          <a:xfrm>
            <a:off x="0" y="398974"/>
            <a:ext cx="9144001" cy="47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