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10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9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75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93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3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33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51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99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19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59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2D44-4ED8-47D5-8714-65D4F6D3A3A6}" type="datetimeFigureOut">
              <a:rPr lang="en-CA" smtClean="0"/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FAD4-B303-45E8-A2DB-AE8DEAC6B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0" y="2895600"/>
            <a:ext cx="9144000" cy="175260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accent4"/>
                </a:solidFill>
              </a:rPr>
              <a:t>Trigger Context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30075"/>
              </p:ext>
            </p:extLst>
          </p:nvPr>
        </p:nvGraphicFramePr>
        <p:xfrm>
          <a:off x="990600" y="685800"/>
          <a:ext cx="701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402080"/>
                <a:gridCol w="1489710"/>
                <a:gridCol w="2804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PersonID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DateOfBirth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Flintstone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1900-05-05 00:00:00.000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Wilma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Slaghoople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1905-07-14 00:00:00.000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33400" y="1905000"/>
            <a:ext cx="79248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dirty="0" smtClean="0">
                <a:solidFill>
                  <a:srgbClr val="0000FF"/>
                </a:solidFill>
                <a:effectLst/>
                <a:latin typeface="Courier New"/>
                <a:ea typeface="Calibri"/>
                <a:cs typeface="Times New Roman"/>
              </a:rPr>
              <a:t>UPDATE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Person </a:t>
            </a:r>
            <a:r>
              <a:rPr lang="en-CA" dirty="0" smtClean="0">
                <a:solidFill>
                  <a:srgbClr val="0000FF"/>
                </a:solidFill>
                <a:effectLst/>
                <a:latin typeface="Courier New"/>
                <a:ea typeface="Calibri"/>
                <a:cs typeface="Times New Roman"/>
              </a:rPr>
              <a:t>SET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CA" dirty="0" err="1" smtClean="0">
                <a:effectLst/>
                <a:latin typeface="Courier New"/>
                <a:ea typeface="Calibri"/>
                <a:cs typeface="Times New Roman"/>
              </a:rPr>
              <a:t>LastName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CA" dirty="0" smtClean="0">
                <a:solidFill>
                  <a:srgbClr val="808080"/>
                </a:solidFill>
                <a:effectLst/>
                <a:latin typeface="Courier New"/>
                <a:ea typeface="Calibri"/>
                <a:cs typeface="Times New Roman"/>
              </a:rPr>
              <a:t>=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CA" dirty="0" smtClean="0">
                <a:solidFill>
                  <a:srgbClr val="FF0000"/>
                </a:solidFill>
                <a:effectLst/>
                <a:latin typeface="Courier New"/>
                <a:ea typeface="Calibri"/>
                <a:cs typeface="Times New Roman"/>
              </a:rPr>
              <a:t>'Flintstone'</a:t>
            </a:r>
            <a:endParaRPr lang="en-CA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solidFill>
                  <a:srgbClr val="0000FF"/>
                </a:solidFill>
                <a:effectLst/>
                <a:latin typeface="Courier New"/>
                <a:ea typeface="Calibri"/>
                <a:cs typeface="Times New Roman"/>
              </a:rPr>
              <a:t>WHERE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 </a:t>
            </a:r>
            <a:r>
              <a:rPr lang="en-CA" dirty="0" err="1" smtClean="0">
                <a:effectLst/>
                <a:latin typeface="Courier New"/>
                <a:ea typeface="Calibri"/>
                <a:cs typeface="Times New Roman"/>
              </a:rPr>
              <a:t>FirstName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CA" dirty="0" smtClean="0">
                <a:solidFill>
                  <a:srgbClr val="808080"/>
                </a:solidFill>
                <a:effectLst/>
                <a:latin typeface="Courier New"/>
                <a:ea typeface="Calibri"/>
                <a:cs typeface="Times New Roman"/>
              </a:rPr>
              <a:t>=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CA" dirty="0" smtClean="0">
                <a:solidFill>
                  <a:srgbClr val="FF0000"/>
                </a:solidFill>
                <a:effectLst/>
                <a:latin typeface="Courier New"/>
                <a:ea typeface="Calibri"/>
                <a:cs typeface="Times New Roman"/>
              </a:rPr>
              <a:t>'Wilma'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CA" dirty="0" smtClean="0">
                <a:solidFill>
                  <a:srgbClr val="808080"/>
                </a:solidFill>
                <a:effectLst/>
                <a:latin typeface="Courier New"/>
                <a:ea typeface="Calibri"/>
                <a:cs typeface="Times New Roman"/>
              </a:rPr>
              <a:t>AND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CA" dirty="0" err="1" smtClean="0">
                <a:effectLst/>
                <a:latin typeface="Courier New"/>
                <a:ea typeface="Calibri"/>
                <a:cs typeface="Times New Roman"/>
              </a:rPr>
              <a:t>LastName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CA" dirty="0" smtClean="0">
                <a:solidFill>
                  <a:srgbClr val="808080"/>
                </a:solidFill>
                <a:effectLst/>
                <a:latin typeface="Courier New"/>
                <a:ea typeface="Calibri"/>
                <a:cs typeface="Times New Roman"/>
              </a:rPr>
              <a:t>=</a:t>
            </a:r>
            <a:r>
              <a:rPr lang="en-CA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  <a:r>
              <a:rPr lang="en-CA" dirty="0" smtClean="0">
                <a:solidFill>
                  <a:srgbClr val="FF0000"/>
                </a:solidFill>
                <a:effectLst/>
                <a:latin typeface="Courier New"/>
                <a:ea typeface="Calibri"/>
                <a:cs typeface="Times New Roman"/>
              </a:rPr>
              <a:t>'</a:t>
            </a:r>
            <a:r>
              <a:rPr lang="en-CA" dirty="0" err="1" smtClean="0">
                <a:solidFill>
                  <a:srgbClr val="FF0000"/>
                </a:solidFill>
                <a:effectLst/>
                <a:latin typeface="Courier New"/>
                <a:ea typeface="Calibri"/>
                <a:cs typeface="Times New Roman"/>
              </a:rPr>
              <a:t>Slaghoople</a:t>
            </a:r>
            <a:r>
              <a:rPr lang="en-CA" dirty="0" smtClean="0">
                <a:solidFill>
                  <a:srgbClr val="FF0000"/>
                </a:solidFill>
                <a:effectLst/>
                <a:latin typeface="Courier New"/>
                <a:ea typeface="Calibri"/>
                <a:cs typeface="Times New Roman"/>
              </a:rPr>
              <a:t>'</a:t>
            </a:r>
            <a:endParaRPr lang="en-CA" sz="1400" dirty="0">
              <a:ea typeface="Calibri"/>
              <a:cs typeface="Times New Roman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44224"/>
              </p:ext>
            </p:extLst>
          </p:nvPr>
        </p:nvGraphicFramePr>
        <p:xfrm>
          <a:off x="34637" y="3657294"/>
          <a:ext cx="4461163" cy="62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68"/>
                <a:gridCol w="892233"/>
                <a:gridCol w="947997"/>
                <a:gridCol w="1784465"/>
              </a:tblGrid>
              <a:tr h="31273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PersonID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FirstName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LastName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DateOfBirth</a:t>
                      </a:r>
                      <a:endParaRPr lang="en-CA" sz="1200" b="1" dirty="0"/>
                    </a:p>
                  </a:txBody>
                  <a:tcPr/>
                </a:tc>
              </a:tr>
              <a:tr h="31273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Wilma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Slaghoople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1905-07-14 00:00:00.000</a:t>
                      </a:r>
                      <a:endParaRPr lang="en-CA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0600" y="1524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Person Database Table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200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inserted</a:t>
            </a:r>
            <a:endParaRPr lang="en-CA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96487"/>
              </p:ext>
            </p:extLst>
          </p:nvPr>
        </p:nvGraphicFramePr>
        <p:xfrm>
          <a:off x="4648200" y="3657294"/>
          <a:ext cx="4461163" cy="62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68"/>
                <a:gridCol w="892233"/>
                <a:gridCol w="947997"/>
                <a:gridCol w="1784465"/>
              </a:tblGrid>
              <a:tr h="31273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PersonID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FirstName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LastName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DateOfBirth</a:t>
                      </a:r>
                      <a:endParaRPr lang="en-CA" sz="1200" b="1" dirty="0"/>
                    </a:p>
                  </a:txBody>
                  <a:tcPr/>
                </a:tc>
              </a:tr>
              <a:tr h="31273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Wilma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Flintstone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1905-07-14 00:00:00.000</a:t>
                      </a:r>
                      <a:endParaRPr lang="en-CA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637" y="320270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deleted</a:t>
            </a:r>
            <a:endParaRPr lang="en-CA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01769"/>
              </p:ext>
            </p:extLst>
          </p:nvPr>
        </p:nvGraphicFramePr>
        <p:xfrm>
          <a:off x="990600" y="5364480"/>
          <a:ext cx="701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402080"/>
                <a:gridCol w="1489710"/>
                <a:gridCol w="2804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PersonID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DateOfBirth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Flintstone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1900-05-05 00:00:00.000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Wilma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Flintstone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1905-07-14 00:00:00.000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90600" y="483108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Person Database Table</a:t>
            </a:r>
            <a:endParaRPr lang="en-CA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6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73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</cp:revision>
  <dcterms:created xsi:type="dcterms:W3CDTF">2012-12-05T01:27:37Z</dcterms:created>
  <dcterms:modified xsi:type="dcterms:W3CDTF">2012-12-05T01:53:23Z</dcterms:modified>
</cp:coreProperties>
</file>