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835" r:id="rId2"/>
    <p:sldId id="844" r:id="rId3"/>
    <p:sldId id="846" r:id="rId4"/>
    <p:sldId id="810" r:id="rId5"/>
    <p:sldId id="811" r:id="rId6"/>
    <p:sldId id="821" r:id="rId7"/>
    <p:sldId id="823" r:id="rId8"/>
    <p:sldId id="824" r:id="rId9"/>
    <p:sldId id="825" r:id="rId10"/>
    <p:sldId id="826" r:id="rId11"/>
    <p:sldId id="827" r:id="rId12"/>
    <p:sldId id="840" r:id="rId13"/>
    <p:sldId id="829" r:id="rId14"/>
    <p:sldId id="830" r:id="rId15"/>
    <p:sldId id="841" r:id="rId16"/>
    <p:sldId id="839" r:id="rId17"/>
    <p:sldId id="837" r:id="rId18"/>
    <p:sldId id="845" r:id="rId19"/>
    <p:sldId id="843" r:id="rId20"/>
    <p:sldId id="831" r:id="rId21"/>
    <p:sldId id="816" r:id="rId22"/>
    <p:sldId id="822" r:id="rId23"/>
    <p:sldId id="834" r:id="rId24"/>
    <p:sldId id="838" r:id="rId25"/>
    <p:sldId id="847" r:id="rId26"/>
  </p:sldIdLst>
  <p:sldSz cx="9144000" cy="6858000" type="screen4x3"/>
  <p:notesSz cx="6881813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00"/>
    <a:srgbClr val="CC99FF"/>
    <a:srgbClr val="9900FF"/>
    <a:srgbClr val="9900CC"/>
    <a:srgbClr val="CC66FF"/>
    <a:srgbClr val="FFCC00"/>
    <a:srgbClr val="3333CC"/>
    <a:srgbClr val="00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2" autoAdjust="0"/>
    <p:restoredTop sz="82353" autoAdjust="0"/>
  </p:normalViewPr>
  <p:slideViewPr>
    <p:cSldViewPr>
      <p:cViewPr>
        <p:scale>
          <a:sx n="70" d="100"/>
          <a:sy n="70" d="100"/>
        </p:scale>
        <p:origin x="-924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0" d="100"/>
          <a:sy n="80" d="100"/>
        </p:scale>
        <p:origin x="-1968" y="-162"/>
      </p:cViewPr>
      <p:guideLst>
        <p:guide orient="horz" pos="2927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F7743-FF40-7143-86E4-D2F7CD4063A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EE5525-E411-184B-9F60-310488F2AA5B}">
      <dgm:prSet phldrT="[Text]" custT="1"/>
      <dgm:spPr>
        <a:ln w="19050">
          <a:solidFill>
            <a:srgbClr val="0070C0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2000" b="1" dirty="0"/>
            <a:t>New </a:t>
          </a:r>
          <a:r>
            <a:rPr lang="en-US" sz="2000" b="1" dirty="0" smtClean="0"/>
            <a:t>Project</a:t>
          </a:r>
          <a:endParaRPr lang="en-US" sz="1600" b="1" dirty="0" smtClean="0"/>
        </a:p>
        <a:p>
          <a:pPr>
            <a:spcAft>
              <a:spcPts val="0"/>
            </a:spcAft>
          </a:pPr>
          <a:r>
            <a:rPr lang="en-US" sz="1600" dirty="0" smtClean="0"/>
            <a:t>(not yet advertised)</a:t>
          </a:r>
          <a:endParaRPr lang="en-US" sz="2000" dirty="0" smtClean="0"/>
        </a:p>
      </dgm:t>
    </dgm:pt>
    <dgm:pt modelId="{9CD1FF8D-0E67-B246-B2D1-B555FC663637}" type="parTrans" cxnId="{D6B740E9-6084-D745-9D6D-A2FFFC22FBDB}">
      <dgm:prSet/>
      <dgm:spPr/>
      <dgm:t>
        <a:bodyPr/>
        <a:lstStyle/>
        <a:p>
          <a:endParaRPr lang="en-US"/>
        </a:p>
      </dgm:t>
    </dgm:pt>
    <dgm:pt modelId="{26AAF4DE-FE33-3F4B-8B45-51467DDCFD96}" type="sibTrans" cxnId="{D6B740E9-6084-D745-9D6D-A2FFFC22FBDB}">
      <dgm:prSet/>
      <dgm:spPr/>
      <dgm:t>
        <a:bodyPr/>
        <a:lstStyle/>
        <a:p>
          <a:endParaRPr lang="en-US"/>
        </a:p>
      </dgm:t>
    </dgm:pt>
    <dgm:pt modelId="{E1E18D57-11B4-BA45-B7FF-FB9820718C98}">
      <dgm:prSet phldrT="[Text]" custT="1"/>
      <dgm:spPr>
        <a:ln w="19050">
          <a:solidFill>
            <a:srgbClr val="0070C0"/>
          </a:solidFill>
        </a:ln>
      </dgm:spPr>
      <dgm:t>
        <a:bodyPr/>
        <a:lstStyle/>
        <a:p>
          <a:r>
            <a:rPr lang="en-US" sz="2000" b="1"/>
            <a:t>Maintenance</a:t>
          </a:r>
        </a:p>
      </dgm:t>
    </dgm:pt>
    <dgm:pt modelId="{3FF204EB-B3AC-FE43-BFDC-E6A919BA5271}" type="parTrans" cxnId="{AD88731E-1BE3-324C-94E8-F497FBECF95C}">
      <dgm:prSet/>
      <dgm:spPr>
        <a:solidFill>
          <a:schemeClr val="bg1"/>
        </a:solidFill>
        <a:ln w="1270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DCE896A-7D17-F540-BB1B-6767A6439387}" type="sibTrans" cxnId="{AD88731E-1BE3-324C-94E8-F497FBECF95C}">
      <dgm:prSet/>
      <dgm:spPr/>
      <dgm:t>
        <a:bodyPr/>
        <a:lstStyle/>
        <a:p>
          <a:endParaRPr lang="en-US"/>
        </a:p>
      </dgm:t>
    </dgm:pt>
    <dgm:pt modelId="{59C93257-E6C4-944B-8B25-0256029333CF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008000"/>
          </a:solidFill>
        </a:ln>
      </dgm:spPr>
      <dgm:t>
        <a:bodyPr/>
        <a:lstStyle/>
        <a:p>
          <a:r>
            <a:rPr lang="en-US"/>
            <a:t>Proceed w/ Work</a:t>
          </a:r>
        </a:p>
      </dgm:t>
    </dgm:pt>
    <dgm:pt modelId="{D8BD4DBA-E7E3-434C-A69B-5F3B22DC66EF}" type="parTrans" cxnId="{A105AE5E-26DC-8843-97E3-D9760B3C4182}">
      <dgm:prSet/>
      <dgm:spPr>
        <a:solidFill>
          <a:schemeClr val="bg1"/>
        </a:solidFill>
        <a:ln w="1270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27B2A02-8CD5-7048-AC71-50A1EA9A8B0F}" type="sibTrans" cxnId="{A105AE5E-26DC-8843-97E3-D9760B3C4182}">
      <dgm:prSet/>
      <dgm:spPr/>
      <dgm:t>
        <a:bodyPr/>
        <a:lstStyle/>
        <a:p>
          <a:endParaRPr lang="en-US"/>
        </a:p>
      </dgm:t>
    </dgm:pt>
    <dgm:pt modelId="{67EFCA2A-6D15-2F44-A5C5-DFB6F40F4E6E}">
      <dgm:prSet phldrT="[Text]" custT="1"/>
      <dgm:spPr>
        <a:ln w="19050">
          <a:solidFill>
            <a:srgbClr val="0070C0"/>
          </a:solidFill>
        </a:ln>
      </dgm:spPr>
      <dgm:t>
        <a:bodyPr/>
        <a:lstStyle/>
        <a:p>
          <a:r>
            <a:rPr lang="en-US" sz="2000" b="1"/>
            <a:t>Alteration</a:t>
          </a:r>
        </a:p>
      </dgm:t>
    </dgm:pt>
    <dgm:pt modelId="{526443D5-B356-9849-9919-323A1D9F3B7A}" type="parTrans" cxnId="{8EB1460A-90AB-AA4B-B781-034B9F9CB7B8}">
      <dgm:prSet/>
      <dgm:spPr>
        <a:solidFill>
          <a:schemeClr val="bg1"/>
        </a:solidFill>
        <a:ln w="1270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6D0B438-2C57-1C46-905C-C624392ABAA4}" type="sibTrans" cxnId="{8EB1460A-90AB-AA4B-B781-034B9F9CB7B8}">
      <dgm:prSet/>
      <dgm:spPr/>
      <dgm:t>
        <a:bodyPr/>
        <a:lstStyle/>
        <a:p>
          <a:endParaRPr lang="en-US"/>
        </a:p>
      </dgm:t>
    </dgm:pt>
    <dgm:pt modelId="{F4DC0425-8E2E-794D-A8A0-0189EE69A918}">
      <dgm:prSet phldrT="[Text]" custT="1"/>
      <dgm:spPr>
        <a:ln w="19050">
          <a:solidFill>
            <a:srgbClr val="0070C0"/>
          </a:solidFill>
        </a:ln>
      </dgm:spPr>
      <dgm:t>
        <a:bodyPr/>
        <a:lstStyle/>
        <a:p>
          <a:r>
            <a:rPr lang="en-US" sz="1800" b="0" dirty="0" smtClean="0"/>
            <a:t>Existing Sidewalks / </a:t>
          </a:r>
        </a:p>
        <a:p>
          <a:r>
            <a:rPr lang="en-US" sz="1800" b="0" dirty="0" smtClean="0"/>
            <a:t>Prepared Surfaces w/ Barriers</a:t>
          </a:r>
          <a:endParaRPr lang="en-US" sz="1800" b="0" dirty="0"/>
        </a:p>
      </dgm:t>
    </dgm:pt>
    <dgm:pt modelId="{017214FA-CE9C-2D46-A4C6-9D901D762583}" type="parTrans" cxnId="{FD493DA1-1E28-0645-803B-E56865E0B5AA}">
      <dgm:prSet/>
      <dgm:spPr>
        <a:solidFill>
          <a:schemeClr val="bg1"/>
        </a:solidFill>
        <a:ln w="1270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F456889-C027-7746-9DA8-058F449A698E}" type="sibTrans" cxnId="{FD493DA1-1E28-0645-803B-E56865E0B5AA}">
      <dgm:prSet/>
      <dgm:spPr/>
      <dgm:t>
        <a:bodyPr/>
        <a:lstStyle/>
        <a:p>
          <a:endParaRPr lang="en-US"/>
        </a:p>
      </dgm:t>
    </dgm:pt>
    <dgm:pt modelId="{38500029-32FB-4C48-BB9E-533254477A1F}">
      <dgm:prSet/>
      <dgm:spPr>
        <a:ln w="19050">
          <a:solidFill>
            <a:srgbClr val="0070C0"/>
          </a:solidFill>
        </a:ln>
      </dgm:spPr>
      <dgm:t>
        <a:bodyPr/>
        <a:lstStyle/>
        <a:p>
          <a:r>
            <a:rPr lang="en-US"/>
            <a:t>No</a:t>
          </a:r>
        </a:p>
      </dgm:t>
    </dgm:pt>
    <dgm:pt modelId="{ED7ED700-5FBF-524C-8EB4-3DE66DEB34C5}" type="parTrans" cxnId="{E4366689-75C5-D94C-A263-978FC97BA5BB}">
      <dgm:prSet/>
      <dgm:spPr>
        <a:solidFill>
          <a:schemeClr val="bg1"/>
        </a:solidFill>
        <a:ln w="1270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923F54A-C255-6040-B9F6-01591A809322}" type="sibTrans" cxnId="{E4366689-75C5-D94C-A263-978FC97BA5BB}">
      <dgm:prSet/>
      <dgm:spPr/>
      <dgm:t>
        <a:bodyPr/>
        <a:lstStyle/>
        <a:p>
          <a:endParaRPr lang="en-US"/>
        </a:p>
      </dgm:t>
    </dgm:pt>
    <dgm:pt modelId="{42536547-32DE-4643-A567-3270E6CD91BA}">
      <dgm:prSet/>
      <dgm:spPr>
        <a:ln w="19050">
          <a:solidFill>
            <a:srgbClr val="0070C0"/>
          </a:solidFill>
        </a:ln>
      </dgm:spPr>
      <dgm:t>
        <a:bodyPr/>
        <a:lstStyle/>
        <a:p>
          <a:r>
            <a:rPr lang="en-US"/>
            <a:t>Yes</a:t>
          </a:r>
        </a:p>
      </dgm:t>
    </dgm:pt>
    <dgm:pt modelId="{61CEFB2E-9504-F14C-AB54-0E2FDB44D3A4}" type="parTrans" cxnId="{C7FED602-F620-D544-9051-4837A2A6ECDE}">
      <dgm:prSet/>
      <dgm:spPr>
        <a:solidFill>
          <a:schemeClr val="bg1"/>
        </a:solidFill>
        <a:ln w="1270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F04E1F9-5353-594C-94DB-3FE2EA5FFAB0}" type="sibTrans" cxnId="{C7FED602-F620-D544-9051-4837A2A6ECDE}">
      <dgm:prSet/>
      <dgm:spPr/>
      <dgm:t>
        <a:bodyPr/>
        <a:lstStyle/>
        <a:p>
          <a:endParaRPr lang="en-US"/>
        </a:p>
      </dgm:t>
    </dgm:pt>
    <dgm:pt modelId="{EB7D69FD-B52B-A54A-A101-4C42D8E775CB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008000"/>
          </a:solidFill>
        </a:ln>
      </dgm:spPr>
      <dgm:t>
        <a:bodyPr/>
        <a:lstStyle/>
        <a:p>
          <a:r>
            <a:rPr lang="en-US"/>
            <a:t>Proceed w/Work</a:t>
          </a:r>
        </a:p>
      </dgm:t>
    </dgm:pt>
    <dgm:pt modelId="{526FD07D-4533-9B48-8E3E-2A9508C48E9B}" type="parTrans" cxnId="{3F67A3CD-2B4A-1647-9C54-823D6F901140}">
      <dgm:prSet/>
      <dgm:spPr>
        <a:solidFill>
          <a:schemeClr val="bg1"/>
        </a:solidFill>
        <a:ln w="1270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44ACEEF-F77D-0E44-BC8B-ACC62D2780F3}" type="sibTrans" cxnId="{3F67A3CD-2B4A-1647-9C54-823D6F901140}">
      <dgm:prSet/>
      <dgm:spPr/>
      <dgm:t>
        <a:bodyPr/>
        <a:lstStyle/>
        <a:p>
          <a:endParaRPr lang="en-US"/>
        </a:p>
      </dgm:t>
    </dgm:pt>
    <dgm:pt modelId="{068FEB34-7025-9942-A09B-2DF25A52895A}">
      <dgm:prSet custT="1"/>
      <dgm:spPr>
        <a:ln w="19050">
          <a:solidFill>
            <a:srgbClr val="0070C0"/>
          </a:solidFill>
        </a:ln>
      </dgm:spPr>
      <dgm:t>
        <a:bodyPr/>
        <a:lstStyle/>
        <a:p>
          <a:r>
            <a:rPr lang="en-US" sz="1700"/>
            <a:t>Meets 1991 or 2010 Standards</a:t>
          </a:r>
        </a:p>
      </dgm:t>
    </dgm:pt>
    <dgm:pt modelId="{0618DCBD-E906-734C-8B82-5BEA3D1DFF81}" type="parTrans" cxnId="{70B6370D-0241-D544-8103-9356F0017A21}">
      <dgm:prSet/>
      <dgm:spPr>
        <a:solidFill>
          <a:schemeClr val="bg1"/>
        </a:solidFill>
        <a:ln w="1270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571D4E5-2288-4147-8626-0AFAD22D96DE}" type="sibTrans" cxnId="{70B6370D-0241-D544-8103-9356F0017A21}">
      <dgm:prSet/>
      <dgm:spPr/>
      <dgm:t>
        <a:bodyPr/>
        <a:lstStyle/>
        <a:p>
          <a:endParaRPr lang="en-US"/>
        </a:p>
      </dgm:t>
    </dgm:pt>
    <dgm:pt modelId="{AF9A0871-90F1-5C40-89D7-57E46F8F050F}">
      <dgm:prSet custT="1"/>
      <dgm:spPr>
        <a:ln w="19050">
          <a:solidFill>
            <a:srgbClr val="0070C0"/>
          </a:solidFill>
        </a:ln>
      </dgm:spPr>
      <dgm:t>
        <a:bodyPr/>
        <a:lstStyle/>
        <a:p>
          <a:r>
            <a:rPr lang="en-US" sz="1500" dirty="0" smtClean="0"/>
            <a:t>Yes</a:t>
          </a:r>
          <a:r>
            <a:rPr lang="en-US" sz="2000" dirty="0" smtClean="0"/>
            <a:t>*</a:t>
          </a:r>
          <a:endParaRPr lang="en-US" sz="2000" dirty="0"/>
        </a:p>
      </dgm:t>
    </dgm:pt>
    <dgm:pt modelId="{382D5130-AA1E-BE45-945A-BC1B48991A4E}" type="parTrans" cxnId="{C1201FD7-B973-3240-9F9C-ACD5E16FA39C}">
      <dgm:prSet/>
      <dgm:spPr>
        <a:solidFill>
          <a:schemeClr val="bg1"/>
        </a:solidFill>
        <a:ln w="1270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B43D753-0314-724C-960C-226E9D0B4C27}" type="sibTrans" cxnId="{C1201FD7-B973-3240-9F9C-ACD5E16FA39C}">
      <dgm:prSet/>
      <dgm:spPr/>
      <dgm:t>
        <a:bodyPr/>
        <a:lstStyle/>
        <a:p>
          <a:endParaRPr lang="en-US"/>
        </a:p>
      </dgm:t>
    </dgm:pt>
    <dgm:pt modelId="{BA74D2D7-A6A9-7945-90F0-7B1F681AFF70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008000"/>
          </a:solidFill>
        </a:ln>
      </dgm:spPr>
      <dgm:t>
        <a:bodyPr/>
        <a:lstStyle/>
        <a:p>
          <a:r>
            <a:rPr lang="en-US"/>
            <a:t>Proceed w/Work</a:t>
          </a:r>
        </a:p>
      </dgm:t>
    </dgm:pt>
    <dgm:pt modelId="{B7E47DA2-61AA-974D-AD36-27502B464F13}" type="parTrans" cxnId="{83F4DF03-030E-8543-84D1-467B02F221B0}">
      <dgm:prSet/>
      <dgm:spPr>
        <a:solidFill>
          <a:schemeClr val="bg1"/>
        </a:solidFill>
        <a:ln w="1270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03F614A-A2D1-AF42-96E1-B7989604B79C}" type="sibTrans" cxnId="{83F4DF03-030E-8543-84D1-467B02F221B0}">
      <dgm:prSet/>
      <dgm:spPr/>
      <dgm:t>
        <a:bodyPr/>
        <a:lstStyle/>
        <a:p>
          <a:endParaRPr lang="en-US"/>
        </a:p>
      </dgm:t>
    </dgm:pt>
    <dgm:pt modelId="{12B94541-3BBA-0046-8AD5-7E99DDC6F93D}">
      <dgm:prSet/>
      <dgm:spPr>
        <a:ln w="19050">
          <a:solidFill>
            <a:srgbClr val="0070C0"/>
          </a:solidFill>
        </a:ln>
      </dgm:spPr>
      <dgm:t>
        <a:bodyPr/>
        <a:lstStyle/>
        <a:p>
          <a:r>
            <a:rPr lang="en-US"/>
            <a:t>No</a:t>
          </a:r>
        </a:p>
      </dgm:t>
    </dgm:pt>
    <dgm:pt modelId="{75F853FD-EFCE-4C44-9DBD-891383B1BE50}" type="parTrans" cxnId="{A32BA590-F2B7-C248-9C41-E6501662AC37}">
      <dgm:prSet/>
      <dgm:spPr>
        <a:solidFill>
          <a:schemeClr val="bg1"/>
        </a:solidFill>
        <a:ln w="1270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D2F39220-4CCC-D947-B600-A8527FF4E13D}" type="sibTrans" cxnId="{A32BA590-F2B7-C248-9C41-E6501662AC37}">
      <dgm:prSet/>
      <dgm:spPr/>
      <dgm:t>
        <a:bodyPr/>
        <a:lstStyle/>
        <a:p>
          <a:endParaRPr lang="en-US"/>
        </a:p>
      </dgm:t>
    </dgm:pt>
    <dgm:pt modelId="{ACFF992A-EBEC-854C-A1E9-1613A3F5BD3E}">
      <dgm:prSet custT="1"/>
      <dgm:spPr>
        <a:ln w="19050">
          <a:solidFill>
            <a:srgbClr val="0070C0"/>
          </a:solidFill>
        </a:ln>
      </dgm:spPr>
      <dgm:t>
        <a:bodyPr/>
        <a:lstStyle/>
        <a:p>
          <a:r>
            <a:rPr lang="en-US" sz="1600" b="1" dirty="0"/>
            <a:t>Install/Update Curb Ramps</a:t>
          </a:r>
        </a:p>
      </dgm:t>
    </dgm:pt>
    <dgm:pt modelId="{6B15D70D-E986-874B-A0B6-F564AB07D4BB}" type="parTrans" cxnId="{3715157A-9448-A146-AA05-932BA8D30493}">
      <dgm:prSet/>
      <dgm:spPr>
        <a:solidFill>
          <a:schemeClr val="bg1"/>
        </a:solidFill>
        <a:ln w="1270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DC5BDFF1-EE6C-FB42-BE64-D3E102BC4875}" type="sibTrans" cxnId="{3715157A-9448-A146-AA05-932BA8D30493}">
      <dgm:prSet/>
      <dgm:spPr/>
      <dgm:t>
        <a:bodyPr/>
        <a:lstStyle/>
        <a:p>
          <a:endParaRPr lang="en-US"/>
        </a:p>
      </dgm:t>
    </dgm:pt>
    <dgm:pt modelId="{7E634D60-00A4-6E42-95FC-2A40FC1A38D5}" type="pres">
      <dgm:prSet presAssocID="{1BEF7743-FF40-7143-86E4-D2F7CD4063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8B62309-EAAD-8848-BD35-E7D9F5CA03BA}" type="pres">
      <dgm:prSet presAssocID="{28EE5525-E411-184B-9F60-310488F2AA5B}" presName="hierRoot1" presStyleCnt="0"/>
      <dgm:spPr/>
    </dgm:pt>
    <dgm:pt modelId="{55F4DE05-576B-DF4D-9C3C-C8B420E90E60}" type="pres">
      <dgm:prSet presAssocID="{28EE5525-E411-184B-9F60-310488F2AA5B}" presName="composite" presStyleCnt="0"/>
      <dgm:spPr/>
    </dgm:pt>
    <dgm:pt modelId="{42770010-D9D4-CA4E-A496-7FCB7B797E02}" type="pres">
      <dgm:prSet presAssocID="{28EE5525-E411-184B-9F60-310488F2AA5B}" presName="background" presStyleLbl="node0" presStyleIdx="0" presStyleCnt="1"/>
      <dgm:spPr>
        <a:solidFill>
          <a:schemeClr val="bg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2D73D381-9943-CF48-B5B3-F62443CDA1AD}" type="pres">
      <dgm:prSet presAssocID="{28EE5525-E411-184B-9F60-310488F2AA5B}" presName="text" presStyleLbl="fgAcc0" presStyleIdx="0" presStyleCnt="1" custScaleX="250244" custScaleY="643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3842AD-8429-2840-A6A6-EBC7088D08FE}" type="pres">
      <dgm:prSet presAssocID="{28EE5525-E411-184B-9F60-310488F2AA5B}" presName="hierChild2" presStyleCnt="0"/>
      <dgm:spPr/>
    </dgm:pt>
    <dgm:pt modelId="{597A1EC7-E52E-0F4D-B4C8-C746DFD819FB}" type="pres">
      <dgm:prSet presAssocID="{3FF204EB-B3AC-FE43-BFDC-E6A919BA5271}" presName="Name10" presStyleLbl="parChTrans1D2" presStyleIdx="0" presStyleCnt="2"/>
      <dgm:spPr/>
      <dgm:t>
        <a:bodyPr/>
        <a:lstStyle/>
        <a:p>
          <a:endParaRPr lang="en-US"/>
        </a:p>
      </dgm:t>
    </dgm:pt>
    <dgm:pt modelId="{C2D3D83F-4A80-1A4B-B905-609C36B2CC28}" type="pres">
      <dgm:prSet presAssocID="{E1E18D57-11B4-BA45-B7FF-FB9820718C98}" presName="hierRoot2" presStyleCnt="0"/>
      <dgm:spPr/>
    </dgm:pt>
    <dgm:pt modelId="{8CE80A95-67C7-1C45-9D04-AA3A3B41DD3E}" type="pres">
      <dgm:prSet presAssocID="{E1E18D57-11B4-BA45-B7FF-FB9820718C98}" presName="composite2" presStyleCnt="0"/>
      <dgm:spPr/>
    </dgm:pt>
    <dgm:pt modelId="{E67F2176-E78D-B047-BE6A-2F6961043C7B}" type="pres">
      <dgm:prSet presAssocID="{E1E18D57-11B4-BA45-B7FF-FB9820718C98}" presName="background2" presStyleLbl="node2" presStyleIdx="0" presStyleCnt="2"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F2F611C7-C1A9-B044-8199-3D31F0AE94D7}" type="pres">
      <dgm:prSet presAssocID="{E1E18D57-11B4-BA45-B7FF-FB9820718C98}" presName="text2" presStyleLbl="fgAcc2" presStyleIdx="0" presStyleCnt="2" custScaleX="213918" custScaleY="496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7B6BF-E0AE-CA4F-8D71-4E0E93CE81EC}" type="pres">
      <dgm:prSet presAssocID="{E1E18D57-11B4-BA45-B7FF-FB9820718C98}" presName="hierChild3" presStyleCnt="0"/>
      <dgm:spPr/>
    </dgm:pt>
    <dgm:pt modelId="{EFCC8394-1752-8046-A663-BE5B586CAF82}" type="pres">
      <dgm:prSet presAssocID="{D8BD4DBA-E7E3-434C-A69B-5F3B22DC66EF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8867A61-5C01-DD45-A63E-F20EE666CB99}" type="pres">
      <dgm:prSet presAssocID="{59C93257-E6C4-944B-8B25-0256029333CF}" presName="hierRoot3" presStyleCnt="0"/>
      <dgm:spPr/>
    </dgm:pt>
    <dgm:pt modelId="{36194BF3-0000-8B4B-9D50-C5BBA81ED200}" type="pres">
      <dgm:prSet presAssocID="{59C93257-E6C4-944B-8B25-0256029333CF}" presName="composite3" presStyleCnt="0"/>
      <dgm:spPr/>
    </dgm:pt>
    <dgm:pt modelId="{A45DE06C-3117-0448-92C5-2BCB1946DB44}" type="pres">
      <dgm:prSet presAssocID="{59C93257-E6C4-944B-8B25-0256029333CF}" presName="background3" presStyleLbl="node3" presStyleIdx="0" presStyleCnt="2"/>
      <dgm:spPr>
        <a:solidFill>
          <a:srgbClr val="008000"/>
        </a:solidFill>
      </dgm:spPr>
      <dgm:t>
        <a:bodyPr/>
        <a:lstStyle/>
        <a:p>
          <a:endParaRPr lang="en-US"/>
        </a:p>
      </dgm:t>
    </dgm:pt>
    <dgm:pt modelId="{CC1B5BB4-A3D5-BB4A-90B6-CB86A43EEAFD}" type="pres">
      <dgm:prSet presAssocID="{59C93257-E6C4-944B-8B25-0256029333CF}" presName="text3" presStyleLbl="fgAcc3" presStyleIdx="0" presStyleCnt="2" custScaleX="167124" custScaleY="473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10C841-0038-D64B-AB11-B3CF1E61BC8E}" type="pres">
      <dgm:prSet presAssocID="{59C93257-E6C4-944B-8B25-0256029333CF}" presName="hierChild4" presStyleCnt="0"/>
      <dgm:spPr/>
    </dgm:pt>
    <dgm:pt modelId="{79A87C19-936C-AA45-978B-18019CFD36EA}" type="pres">
      <dgm:prSet presAssocID="{526443D5-B356-9849-9919-323A1D9F3B7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9C4A9A6E-D8D7-C34E-A961-B599A1583E35}" type="pres">
      <dgm:prSet presAssocID="{67EFCA2A-6D15-2F44-A5C5-DFB6F40F4E6E}" presName="hierRoot2" presStyleCnt="0"/>
      <dgm:spPr/>
    </dgm:pt>
    <dgm:pt modelId="{749E5BCD-D924-A84A-9649-07153A96EBA7}" type="pres">
      <dgm:prSet presAssocID="{67EFCA2A-6D15-2F44-A5C5-DFB6F40F4E6E}" presName="composite2" presStyleCnt="0"/>
      <dgm:spPr/>
    </dgm:pt>
    <dgm:pt modelId="{325D6734-BB19-054F-8F17-D078795D43D0}" type="pres">
      <dgm:prSet presAssocID="{67EFCA2A-6D15-2F44-A5C5-DFB6F40F4E6E}" presName="background2" presStyleLbl="node2" presStyleIdx="1" presStyleCnt="2"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8D3ED8CD-2B84-6C48-91F0-B2C79912C3AD}" type="pres">
      <dgm:prSet presAssocID="{67EFCA2A-6D15-2F44-A5C5-DFB6F40F4E6E}" presName="text2" presStyleLbl="fgAcc2" presStyleIdx="1" presStyleCnt="2" custScaleX="213918" custScaleY="496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C1EA9D-61A5-FB44-B2CD-33043A122924}" type="pres">
      <dgm:prSet presAssocID="{67EFCA2A-6D15-2F44-A5C5-DFB6F40F4E6E}" presName="hierChild3" presStyleCnt="0"/>
      <dgm:spPr/>
    </dgm:pt>
    <dgm:pt modelId="{666C3BA3-F38F-3B4D-8ED8-58FEB4271C58}" type="pres">
      <dgm:prSet presAssocID="{017214FA-CE9C-2D46-A4C6-9D901D762583}" presName="Name17" presStyleLbl="parChTrans1D3" presStyleIdx="1" presStyleCnt="2"/>
      <dgm:spPr/>
      <dgm:t>
        <a:bodyPr/>
        <a:lstStyle/>
        <a:p>
          <a:endParaRPr lang="en-US"/>
        </a:p>
      </dgm:t>
    </dgm:pt>
    <dgm:pt modelId="{819A3FBC-0E29-8443-8E65-9FF0A12B7E53}" type="pres">
      <dgm:prSet presAssocID="{F4DC0425-8E2E-794D-A8A0-0189EE69A918}" presName="hierRoot3" presStyleCnt="0"/>
      <dgm:spPr/>
    </dgm:pt>
    <dgm:pt modelId="{8B7ED36E-963B-954A-8AC3-B1AED75053FF}" type="pres">
      <dgm:prSet presAssocID="{F4DC0425-8E2E-794D-A8A0-0189EE69A918}" presName="composite3" presStyleCnt="0"/>
      <dgm:spPr/>
    </dgm:pt>
    <dgm:pt modelId="{3F754C7B-3989-DC4E-B285-183511419AEB}" type="pres">
      <dgm:prSet presAssocID="{F4DC0425-8E2E-794D-A8A0-0189EE69A918}" presName="background3" presStyleLbl="node3" presStyleIdx="1" presStyleCnt="2"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7D318C79-E5DF-1A47-92ED-3A4C50DA63BE}" type="pres">
      <dgm:prSet presAssocID="{F4DC0425-8E2E-794D-A8A0-0189EE69A918}" presName="text3" presStyleLbl="fgAcc3" presStyleIdx="1" presStyleCnt="2" custScaleX="239566" custScaleY="731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DCB985-399D-F74F-A973-A090EE51FAF5}" type="pres">
      <dgm:prSet presAssocID="{F4DC0425-8E2E-794D-A8A0-0189EE69A918}" presName="hierChild4" presStyleCnt="0"/>
      <dgm:spPr/>
    </dgm:pt>
    <dgm:pt modelId="{48A2F257-D271-E34B-AE59-9C1599CAD911}" type="pres">
      <dgm:prSet presAssocID="{ED7ED700-5FBF-524C-8EB4-3DE66DEB34C5}" presName="Name23" presStyleLbl="parChTrans1D4" presStyleIdx="0" presStyleCnt="8"/>
      <dgm:spPr/>
      <dgm:t>
        <a:bodyPr/>
        <a:lstStyle/>
        <a:p>
          <a:endParaRPr lang="en-US"/>
        </a:p>
      </dgm:t>
    </dgm:pt>
    <dgm:pt modelId="{83E7183C-B362-CC4A-B2B4-DD191FD5ED56}" type="pres">
      <dgm:prSet presAssocID="{38500029-32FB-4C48-BB9E-533254477A1F}" presName="hierRoot4" presStyleCnt="0"/>
      <dgm:spPr/>
    </dgm:pt>
    <dgm:pt modelId="{CB6B9BD8-6C4E-8D4D-8651-59CA79733DD0}" type="pres">
      <dgm:prSet presAssocID="{38500029-32FB-4C48-BB9E-533254477A1F}" presName="composite4" presStyleCnt="0"/>
      <dgm:spPr/>
    </dgm:pt>
    <dgm:pt modelId="{68CD1C0B-E616-3D4B-ACA1-85F881EC08BE}" type="pres">
      <dgm:prSet presAssocID="{38500029-32FB-4C48-BB9E-533254477A1F}" presName="background4" presStyleLbl="node4" presStyleIdx="0" presStyleCnt="8"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50C43C46-D875-BE47-AC5F-832D3CA081F5}" type="pres">
      <dgm:prSet presAssocID="{38500029-32FB-4C48-BB9E-533254477A1F}" presName="text4" presStyleLbl="fgAcc4" presStyleIdx="0" presStyleCnt="8" custScaleX="66940" custScaleY="474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57EB67-958E-CC43-9542-133580A1906B}" type="pres">
      <dgm:prSet presAssocID="{38500029-32FB-4C48-BB9E-533254477A1F}" presName="hierChild5" presStyleCnt="0"/>
      <dgm:spPr/>
    </dgm:pt>
    <dgm:pt modelId="{4A2BA5F3-3416-0547-AA47-4C2B21B015C3}" type="pres">
      <dgm:prSet presAssocID="{526FD07D-4533-9B48-8E3E-2A9508C48E9B}" presName="Name23" presStyleLbl="parChTrans1D4" presStyleIdx="1" presStyleCnt="8"/>
      <dgm:spPr/>
      <dgm:t>
        <a:bodyPr/>
        <a:lstStyle/>
        <a:p>
          <a:endParaRPr lang="en-US"/>
        </a:p>
      </dgm:t>
    </dgm:pt>
    <dgm:pt modelId="{E1F975C8-F036-1F4E-B34D-AF435A621C9D}" type="pres">
      <dgm:prSet presAssocID="{EB7D69FD-B52B-A54A-A101-4C42D8E775CB}" presName="hierRoot4" presStyleCnt="0"/>
      <dgm:spPr/>
    </dgm:pt>
    <dgm:pt modelId="{F8A5F568-F371-6543-94A0-B03675CEB41B}" type="pres">
      <dgm:prSet presAssocID="{EB7D69FD-B52B-A54A-A101-4C42D8E775CB}" presName="composite4" presStyleCnt="0"/>
      <dgm:spPr/>
    </dgm:pt>
    <dgm:pt modelId="{6905A518-6D8F-4C41-BA2A-3E25D63E4806}" type="pres">
      <dgm:prSet presAssocID="{EB7D69FD-B52B-A54A-A101-4C42D8E775CB}" presName="background4" presStyleLbl="node4" presStyleIdx="1" presStyleCnt="8"/>
      <dgm:spPr>
        <a:solidFill>
          <a:srgbClr val="008000"/>
        </a:solidFill>
      </dgm:spPr>
      <dgm:t>
        <a:bodyPr/>
        <a:lstStyle/>
        <a:p>
          <a:endParaRPr lang="en-US"/>
        </a:p>
      </dgm:t>
    </dgm:pt>
    <dgm:pt modelId="{64FEA591-BA9C-C345-85EE-9241E0181932}" type="pres">
      <dgm:prSet presAssocID="{EB7D69FD-B52B-A54A-A101-4C42D8E775CB}" presName="text4" presStyleLbl="fgAcc4" presStyleIdx="1" presStyleCnt="8" custScaleX="167124" custScaleY="473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E35083-845F-F946-B293-36C939069ADB}" type="pres">
      <dgm:prSet presAssocID="{EB7D69FD-B52B-A54A-A101-4C42D8E775CB}" presName="hierChild5" presStyleCnt="0"/>
      <dgm:spPr/>
    </dgm:pt>
    <dgm:pt modelId="{2B4D249E-8586-9A40-9039-14B3CE49F811}" type="pres">
      <dgm:prSet presAssocID="{61CEFB2E-9504-F14C-AB54-0E2FDB44D3A4}" presName="Name23" presStyleLbl="parChTrans1D4" presStyleIdx="2" presStyleCnt="8"/>
      <dgm:spPr/>
      <dgm:t>
        <a:bodyPr/>
        <a:lstStyle/>
        <a:p>
          <a:endParaRPr lang="en-US"/>
        </a:p>
      </dgm:t>
    </dgm:pt>
    <dgm:pt modelId="{C3F33632-4A77-C442-B5EC-1D5245A92E33}" type="pres">
      <dgm:prSet presAssocID="{42536547-32DE-4643-A567-3270E6CD91BA}" presName="hierRoot4" presStyleCnt="0"/>
      <dgm:spPr/>
    </dgm:pt>
    <dgm:pt modelId="{10E0B9D5-A8F1-F844-833D-3AAC136F7904}" type="pres">
      <dgm:prSet presAssocID="{42536547-32DE-4643-A567-3270E6CD91BA}" presName="composite4" presStyleCnt="0"/>
      <dgm:spPr/>
    </dgm:pt>
    <dgm:pt modelId="{1E048944-AC77-9444-A4A8-B9712FAE5893}" type="pres">
      <dgm:prSet presAssocID="{42536547-32DE-4643-A567-3270E6CD91BA}" presName="background4" presStyleLbl="node4" presStyleIdx="2" presStyleCnt="8"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D25763A5-E9A4-4449-ADC6-71F31FF9DD59}" type="pres">
      <dgm:prSet presAssocID="{42536547-32DE-4643-A567-3270E6CD91BA}" presName="text4" presStyleLbl="fgAcc4" presStyleIdx="2" presStyleCnt="8" custScaleX="66940" custScaleY="474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AEE1A9-DF4D-1B4F-BCF3-F35FB19D65CA}" type="pres">
      <dgm:prSet presAssocID="{42536547-32DE-4643-A567-3270E6CD91BA}" presName="hierChild5" presStyleCnt="0"/>
      <dgm:spPr/>
    </dgm:pt>
    <dgm:pt modelId="{DD41BD1D-C34A-B04D-8C1D-BAAA1E14EB20}" type="pres">
      <dgm:prSet presAssocID="{0618DCBD-E906-734C-8B82-5BEA3D1DFF81}" presName="Name23" presStyleLbl="parChTrans1D4" presStyleIdx="3" presStyleCnt="8"/>
      <dgm:spPr/>
      <dgm:t>
        <a:bodyPr/>
        <a:lstStyle/>
        <a:p>
          <a:endParaRPr lang="en-US"/>
        </a:p>
      </dgm:t>
    </dgm:pt>
    <dgm:pt modelId="{A745C3D6-4CA6-114D-BBE1-3BC65641B1BA}" type="pres">
      <dgm:prSet presAssocID="{068FEB34-7025-9942-A09B-2DF25A52895A}" presName="hierRoot4" presStyleCnt="0"/>
      <dgm:spPr/>
    </dgm:pt>
    <dgm:pt modelId="{DA2F67EE-D96F-FB45-8EDD-DC0661D92679}" type="pres">
      <dgm:prSet presAssocID="{068FEB34-7025-9942-A09B-2DF25A52895A}" presName="composite4" presStyleCnt="0"/>
      <dgm:spPr/>
    </dgm:pt>
    <dgm:pt modelId="{C4CB7CA8-659B-F94E-A5A4-A9B69ED58EA0}" type="pres">
      <dgm:prSet presAssocID="{068FEB34-7025-9942-A09B-2DF25A52895A}" presName="background4" presStyleLbl="node4" presStyleIdx="3" presStyleCnt="8"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F29372A1-533E-9A41-A6FC-128F223BA66B}" type="pres">
      <dgm:prSet presAssocID="{068FEB34-7025-9942-A09B-2DF25A52895A}" presName="text4" presStyleLbl="fgAcc4" presStyleIdx="3" presStyleCnt="8" custScaleX="251111" custScaleY="426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27B7B0-F1A7-C748-A908-5C0EA2F12111}" type="pres">
      <dgm:prSet presAssocID="{068FEB34-7025-9942-A09B-2DF25A52895A}" presName="hierChild5" presStyleCnt="0"/>
      <dgm:spPr/>
    </dgm:pt>
    <dgm:pt modelId="{B2E16FC4-4783-2842-B7C3-BC8CEBDCAEC9}" type="pres">
      <dgm:prSet presAssocID="{382D5130-AA1E-BE45-945A-BC1B48991A4E}" presName="Name23" presStyleLbl="parChTrans1D4" presStyleIdx="4" presStyleCnt="8"/>
      <dgm:spPr/>
      <dgm:t>
        <a:bodyPr/>
        <a:lstStyle/>
        <a:p>
          <a:endParaRPr lang="en-US"/>
        </a:p>
      </dgm:t>
    </dgm:pt>
    <dgm:pt modelId="{13D9EAEE-BB76-7843-9073-832CC268DDAD}" type="pres">
      <dgm:prSet presAssocID="{AF9A0871-90F1-5C40-89D7-57E46F8F050F}" presName="hierRoot4" presStyleCnt="0"/>
      <dgm:spPr/>
    </dgm:pt>
    <dgm:pt modelId="{93026A14-9C86-4C47-BF2C-7C188DE44DC5}" type="pres">
      <dgm:prSet presAssocID="{AF9A0871-90F1-5C40-89D7-57E46F8F050F}" presName="composite4" presStyleCnt="0"/>
      <dgm:spPr/>
    </dgm:pt>
    <dgm:pt modelId="{74A24DAA-C367-1344-986F-12F2FD4D4A64}" type="pres">
      <dgm:prSet presAssocID="{AF9A0871-90F1-5C40-89D7-57E46F8F050F}" presName="background4" presStyleLbl="node4" presStyleIdx="4" presStyleCnt="8"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47CBD656-8326-FF40-9C58-49AEB378096D}" type="pres">
      <dgm:prSet presAssocID="{AF9A0871-90F1-5C40-89D7-57E46F8F050F}" presName="text4" presStyleLbl="fgAcc4" presStyleIdx="4" presStyleCnt="8" custScaleX="66849" custScaleY="473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AB2D7A-A278-2B43-82BB-AA03BA4B4FA9}" type="pres">
      <dgm:prSet presAssocID="{AF9A0871-90F1-5C40-89D7-57E46F8F050F}" presName="hierChild5" presStyleCnt="0"/>
      <dgm:spPr/>
    </dgm:pt>
    <dgm:pt modelId="{6791EFDB-6155-054F-8744-C3492D1CFA7F}" type="pres">
      <dgm:prSet presAssocID="{B7E47DA2-61AA-974D-AD36-27502B464F13}" presName="Name23" presStyleLbl="parChTrans1D4" presStyleIdx="5" presStyleCnt="8"/>
      <dgm:spPr/>
      <dgm:t>
        <a:bodyPr/>
        <a:lstStyle/>
        <a:p>
          <a:endParaRPr lang="en-US"/>
        </a:p>
      </dgm:t>
    </dgm:pt>
    <dgm:pt modelId="{81D241F1-8ADC-9E4E-8887-A0D9216AB049}" type="pres">
      <dgm:prSet presAssocID="{BA74D2D7-A6A9-7945-90F0-7B1F681AFF70}" presName="hierRoot4" presStyleCnt="0"/>
      <dgm:spPr/>
    </dgm:pt>
    <dgm:pt modelId="{8100EEB9-18A4-E04A-B300-35E402DD76AA}" type="pres">
      <dgm:prSet presAssocID="{BA74D2D7-A6A9-7945-90F0-7B1F681AFF70}" presName="composite4" presStyleCnt="0"/>
      <dgm:spPr/>
    </dgm:pt>
    <dgm:pt modelId="{41B2291A-003B-CF4B-9D4C-D25A4B109F7B}" type="pres">
      <dgm:prSet presAssocID="{BA74D2D7-A6A9-7945-90F0-7B1F681AFF70}" presName="background4" presStyleLbl="node4" presStyleIdx="5" presStyleCnt="8"/>
      <dgm:spPr>
        <a:solidFill>
          <a:srgbClr val="008000"/>
        </a:solidFill>
      </dgm:spPr>
      <dgm:t>
        <a:bodyPr/>
        <a:lstStyle/>
        <a:p>
          <a:endParaRPr lang="en-US"/>
        </a:p>
      </dgm:t>
    </dgm:pt>
    <dgm:pt modelId="{16188315-8008-684C-8926-51B536B67597}" type="pres">
      <dgm:prSet presAssocID="{BA74D2D7-A6A9-7945-90F0-7B1F681AFF70}" presName="text4" presStyleLbl="fgAcc4" presStyleIdx="5" presStyleCnt="8" custScaleX="167124" custScaleY="473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AD7A02-431D-9343-90C1-6925CA13A11E}" type="pres">
      <dgm:prSet presAssocID="{BA74D2D7-A6A9-7945-90F0-7B1F681AFF70}" presName="hierChild5" presStyleCnt="0"/>
      <dgm:spPr/>
    </dgm:pt>
    <dgm:pt modelId="{41805023-2778-1848-A05A-1597B6DAC38E}" type="pres">
      <dgm:prSet presAssocID="{75F853FD-EFCE-4C44-9DBD-891383B1BE50}" presName="Name23" presStyleLbl="parChTrans1D4" presStyleIdx="6" presStyleCnt="8"/>
      <dgm:spPr/>
      <dgm:t>
        <a:bodyPr/>
        <a:lstStyle/>
        <a:p>
          <a:endParaRPr lang="en-US"/>
        </a:p>
      </dgm:t>
    </dgm:pt>
    <dgm:pt modelId="{17EA5F47-DA72-0342-A59A-A09B16F5E161}" type="pres">
      <dgm:prSet presAssocID="{12B94541-3BBA-0046-8AD5-7E99DDC6F93D}" presName="hierRoot4" presStyleCnt="0"/>
      <dgm:spPr/>
    </dgm:pt>
    <dgm:pt modelId="{F92F9985-8728-CA4F-AB9B-95EF640DAAC7}" type="pres">
      <dgm:prSet presAssocID="{12B94541-3BBA-0046-8AD5-7E99DDC6F93D}" presName="composite4" presStyleCnt="0"/>
      <dgm:spPr/>
    </dgm:pt>
    <dgm:pt modelId="{1AC629E4-4DC3-E045-91CF-17687E0FC8B0}" type="pres">
      <dgm:prSet presAssocID="{12B94541-3BBA-0046-8AD5-7E99DDC6F93D}" presName="background4" presStyleLbl="node4" presStyleIdx="6" presStyleCnt="8"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6DD0754D-18F2-E349-9CF5-77481C4BA1C6}" type="pres">
      <dgm:prSet presAssocID="{12B94541-3BBA-0046-8AD5-7E99DDC6F93D}" presName="text4" presStyleLbl="fgAcc4" presStyleIdx="6" presStyleCnt="8" custScaleX="62359" custScaleY="441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BA7AD0-2758-9A48-BE33-362694B259D0}" type="pres">
      <dgm:prSet presAssocID="{12B94541-3BBA-0046-8AD5-7E99DDC6F93D}" presName="hierChild5" presStyleCnt="0"/>
      <dgm:spPr/>
    </dgm:pt>
    <dgm:pt modelId="{8B15CD01-1078-A54F-B45E-0D02EF1252E5}" type="pres">
      <dgm:prSet presAssocID="{6B15D70D-E986-874B-A0B6-F564AB07D4BB}" presName="Name23" presStyleLbl="parChTrans1D4" presStyleIdx="7" presStyleCnt="8"/>
      <dgm:spPr/>
      <dgm:t>
        <a:bodyPr/>
        <a:lstStyle/>
        <a:p>
          <a:endParaRPr lang="en-US"/>
        </a:p>
      </dgm:t>
    </dgm:pt>
    <dgm:pt modelId="{9ACD8F43-37FC-0045-B022-33A0ADF9AFF0}" type="pres">
      <dgm:prSet presAssocID="{ACFF992A-EBEC-854C-A1E9-1613A3F5BD3E}" presName="hierRoot4" presStyleCnt="0"/>
      <dgm:spPr/>
    </dgm:pt>
    <dgm:pt modelId="{B5C55503-362B-C74C-9608-4711BFF05799}" type="pres">
      <dgm:prSet presAssocID="{ACFF992A-EBEC-854C-A1E9-1613A3F5BD3E}" presName="composite4" presStyleCnt="0"/>
      <dgm:spPr/>
    </dgm:pt>
    <dgm:pt modelId="{E60D37F9-8C17-5245-830A-E91DE26CE750}" type="pres">
      <dgm:prSet presAssocID="{ACFF992A-EBEC-854C-A1E9-1613A3F5BD3E}" presName="background4" presStyleLbl="node4" presStyleIdx="7" presStyleCnt="8"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4C2ABC7F-25A1-9649-B7AA-F5B116710372}" type="pres">
      <dgm:prSet presAssocID="{ACFF992A-EBEC-854C-A1E9-1613A3F5BD3E}" presName="text4" presStyleLbl="fgAcc4" presStyleIdx="7" presStyleCnt="8" custScaleX="1099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D5E5CB-8EE4-9E4E-9ED7-358DC1816FBB}" type="pres">
      <dgm:prSet presAssocID="{ACFF992A-EBEC-854C-A1E9-1613A3F5BD3E}" presName="hierChild5" presStyleCnt="0"/>
      <dgm:spPr/>
    </dgm:pt>
  </dgm:ptLst>
  <dgm:cxnLst>
    <dgm:cxn modelId="{DABC6B8D-0EE8-4025-9427-96259DD5652F}" type="presOf" srcId="{0618DCBD-E906-734C-8B82-5BEA3D1DFF81}" destId="{DD41BD1D-C34A-B04D-8C1D-BAAA1E14EB20}" srcOrd="0" destOrd="0" presId="urn:microsoft.com/office/officeart/2005/8/layout/hierarchy1"/>
    <dgm:cxn modelId="{D6B740E9-6084-D745-9D6D-A2FFFC22FBDB}" srcId="{1BEF7743-FF40-7143-86E4-D2F7CD4063AD}" destId="{28EE5525-E411-184B-9F60-310488F2AA5B}" srcOrd="0" destOrd="0" parTransId="{9CD1FF8D-0E67-B246-B2D1-B555FC663637}" sibTransId="{26AAF4DE-FE33-3F4B-8B45-51467DDCFD96}"/>
    <dgm:cxn modelId="{AEC41A45-D812-49C1-B317-D32BF029F64C}" type="presOf" srcId="{ED7ED700-5FBF-524C-8EB4-3DE66DEB34C5}" destId="{48A2F257-D271-E34B-AE59-9C1599CAD911}" srcOrd="0" destOrd="0" presId="urn:microsoft.com/office/officeart/2005/8/layout/hierarchy1"/>
    <dgm:cxn modelId="{AB4C3965-6B54-48EB-AAAF-EE6BA25D0F89}" type="presOf" srcId="{61CEFB2E-9504-F14C-AB54-0E2FDB44D3A4}" destId="{2B4D249E-8586-9A40-9039-14B3CE49F811}" srcOrd="0" destOrd="0" presId="urn:microsoft.com/office/officeart/2005/8/layout/hierarchy1"/>
    <dgm:cxn modelId="{4184D912-F4D0-4A28-A10E-56AD025541A3}" type="presOf" srcId="{ACFF992A-EBEC-854C-A1E9-1613A3F5BD3E}" destId="{4C2ABC7F-25A1-9649-B7AA-F5B116710372}" srcOrd="0" destOrd="0" presId="urn:microsoft.com/office/officeart/2005/8/layout/hierarchy1"/>
    <dgm:cxn modelId="{EC072C28-1323-4C85-82AE-C03DF8DBDCDB}" type="presOf" srcId="{6B15D70D-E986-874B-A0B6-F564AB07D4BB}" destId="{8B15CD01-1078-A54F-B45E-0D02EF1252E5}" srcOrd="0" destOrd="0" presId="urn:microsoft.com/office/officeart/2005/8/layout/hierarchy1"/>
    <dgm:cxn modelId="{3715157A-9448-A146-AA05-932BA8D30493}" srcId="{12B94541-3BBA-0046-8AD5-7E99DDC6F93D}" destId="{ACFF992A-EBEC-854C-A1E9-1613A3F5BD3E}" srcOrd="0" destOrd="0" parTransId="{6B15D70D-E986-874B-A0B6-F564AB07D4BB}" sibTransId="{DC5BDFF1-EE6C-FB42-BE64-D3E102BC4875}"/>
    <dgm:cxn modelId="{A4646720-0084-43F3-9D0F-8DF202681A2E}" type="presOf" srcId="{75F853FD-EFCE-4C44-9DBD-891383B1BE50}" destId="{41805023-2778-1848-A05A-1597B6DAC38E}" srcOrd="0" destOrd="0" presId="urn:microsoft.com/office/officeart/2005/8/layout/hierarchy1"/>
    <dgm:cxn modelId="{FD493DA1-1E28-0645-803B-E56865E0B5AA}" srcId="{67EFCA2A-6D15-2F44-A5C5-DFB6F40F4E6E}" destId="{F4DC0425-8E2E-794D-A8A0-0189EE69A918}" srcOrd="0" destOrd="0" parTransId="{017214FA-CE9C-2D46-A4C6-9D901D762583}" sibTransId="{6F456889-C027-7746-9DA8-058F449A698E}"/>
    <dgm:cxn modelId="{DA934B0D-4E7B-4B5F-B234-C7919EFCFAB7}" type="presOf" srcId="{B7E47DA2-61AA-974D-AD36-27502B464F13}" destId="{6791EFDB-6155-054F-8744-C3492D1CFA7F}" srcOrd="0" destOrd="0" presId="urn:microsoft.com/office/officeart/2005/8/layout/hierarchy1"/>
    <dgm:cxn modelId="{6C3CB002-10F8-42C4-939F-EF4D344F4A5A}" type="presOf" srcId="{068FEB34-7025-9942-A09B-2DF25A52895A}" destId="{F29372A1-533E-9A41-A6FC-128F223BA66B}" srcOrd="0" destOrd="0" presId="urn:microsoft.com/office/officeart/2005/8/layout/hierarchy1"/>
    <dgm:cxn modelId="{F7CA1DA0-C01F-4540-A7B1-8CBC505D9B12}" type="presOf" srcId="{42536547-32DE-4643-A567-3270E6CD91BA}" destId="{D25763A5-E9A4-4449-ADC6-71F31FF9DD59}" srcOrd="0" destOrd="0" presId="urn:microsoft.com/office/officeart/2005/8/layout/hierarchy1"/>
    <dgm:cxn modelId="{78AA5CC4-D05B-4FEF-A00C-9C049EB7296C}" type="presOf" srcId="{1BEF7743-FF40-7143-86E4-D2F7CD4063AD}" destId="{7E634D60-00A4-6E42-95FC-2A40FC1A38D5}" srcOrd="0" destOrd="0" presId="urn:microsoft.com/office/officeart/2005/8/layout/hierarchy1"/>
    <dgm:cxn modelId="{887A1932-732B-4EF1-B3B3-6576700B62CF}" type="presOf" srcId="{EB7D69FD-B52B-A54A-A101-4C42D8E775CB}" destId="{64FEA591-BA9C-C345-85EE-9241E0181932}" srcOrd="0" destOrd="0" presId="urn:microsoft.com/office/officeart/2005/8/layout/hierarchy1"/>
    <dgm:cxn modelId="{83F4DF03-030E-8543-84D1-467B02F221B0}" srcId="{AF9A0871-90F1-5C40-89D7-57E46F8F050F}" destId="{BA74D2D7-A6A9-7945-90F0-7B1F681AFF70}" srcOrd="0" destOrd="0" parTransId="{B7E47DA2-61AA-974D-AD36-27502B464F13}" sibTransId="{403F614A-A2D1-AF42-96E1-B7989604B79C}"/>
    <dgm:cxn modelId="{70B6370D-0241-D544-8103-9356F0017A21}" srcId="{42536547-32DE-4643-A567-3270E6CD91BA}" destId="{068FEB34-7025-9942-A09B-2DF25A52895A}" srcOrd="0" destOrd="0" parTransId="{0618DCBD-E906-734C-8B82-5BEA3D1DFF81}" sibTransId="{8571D4E5-2288-4147-8626-0AFAD22D96DE}"/>
    <dgm:cxn modelId="{E820E9D9-028F-450B-8FF9-1A8BACDBAB92}" type="presOf" srcId="{3FF204EB-B3AC-FE43-BFDC-E6A919BA5271}" destId="{597A1EC7-E52E-0F4D-B4C8-C746DFD819FB}" srcOrd="0" destOrd="0" presId="urn:microsoft.com/office/officeart/2005/8/layout/hierarchy1"/>
    <dgm:cxn modelId="{AAF37E29-FBE1-40DA-814C-1B28C44CD07E}" type="presOf" srcId="{12B94541-3BBA-0046-8AD5-7E99DDC6F93D}" destId="{6DD0754D-18F2-E349-9CF5-77481C4BA1C6}" srcOrd="0" destOrd="0" presId="urn:microsoft.com/office/officeart/2005/8/layout/hierarchy1"/>
    <dgm:cxn modelId="{AD88731E-1BE3-324C-94E8-F497FBECF95C}" srcId="{28EE5525-E411-184B-9F60-310488F2AA5B}" destId="{E1E18D57-11B4-BA45-B7FF-FB9820718C98}" srcOrd="0" destOrd="0" parTransId="{3FF204EB-B3AC-FE43-BFDC-E6A919BA5271}" sibTransId="{FDCE896A-7D17-F540-BB1B-6767A6439387}"/>
    <dgm:cxn modelId="{8EB1460A-90AB-AA4B-B781-034B9F9CB7B8}" srcId="{28EE5525-E411-184B-9F60-310488F2AA5B}" destId="{67EFCA2A-6D15-2F44-A5C5-DFB6F40F4E6E}" srcOrd="1" destOrd="0" parTransId="{526443D5-B356-9849-9919-323A1D9F3B7A}" sibTransId="{86D0B438-2C57-1C46-905C-C624392ABAA4}"/>
    <dgm:cxn modelId="{A105AE5E-26DC-8843-97E3-D9760B3C4182}" srcId="{E1E18D57-11B4-BA45-B7FF-FB9820718C98}" destId="{59C93257-E6C4-944B-8B25-0256029333CF}" srcOrd="0" destOrd="0" parTransId="{D8BD4DBA-E7E3-434C-A69B-5F3B22DC66EF}" sibTransId="{427B2A02-8CD5-7048-AC71-50A1EA9A8B0F}"/>
    <dgm:cxn modelId="{E4366689-75C5-D94C-A263-978FC97BA5BB}" srcId="{F4DC0425-8E2E-794D-A8A0-0189EE69A918}" destId="{38500029-32FB-4C48-BB9E-533254477A1F}" srcOrd="0" destOrd="0" parTransId="{ED7ED700-5FBF-524C-8EB4-3DE66DEB34C5}" sibTransId="{7923F54A-C255-6040-B9F6-01591A809322}"/>
    <dgm:cxn modelId="{DDFF78DF-D0D5-4DA4-89C2-F353DA9E8DD5}" type="presOf" srcId="{59C93257-E6C4-944B-8B25-0256029333CF}" destId="{CC1B5BB4-A3D5-BB4A-90B6-CB86A43EEAFD}" srcOrd="0" destOrd="0" presId="urn:microsoft.com/office/officeart/2005/8/layout/hierarchy1"/>
    <dgm:cxn modelId="{3F67A3CD-2B4A-1647-9C54-823D6F901140}" srcId="{38500029-32FB-4C48-BB9E-533254477A1F}" destId="{EB7D69FD-B52B-A54A-A101-4C42D8E775CB}" srcOrd="0" destOrd="0" parTransId="{526FD07D-4533-9B48-8E3E-2A9508C48E9B}" sibTransId="{844ACEEF-F77D-0E44-BC8B-ACC62D2780F3}"/>
    <dgm:cxn modelId="{C5D19664-2985-4233-B9A7-FBB781360B7D}" type="presOf" srcId="{526443D5-B356-9849-9919-323A1D9F3B7A}" destId="{79A87C19-936C-AA45-978B-18019CFD36EA}" srcOrd="0" destOrd="0" presId="urn:microsoft.com/office/officeart/2005/8/layout/hierarchy1"/>
    <dgm:cxn modelId="{EB939F3A-EA00-40DC-99E1-683B0712A3C4}" type="presOf" srcId="{28EE5525-E411-184B-9F60-310488F2AA5B}" destId="{2D73D381-9943-CF48-B5B3-F62443CDA1AD}" srcOrd="0" destOrd="0" presId="urn:microsoft.com/office/officeart/2005/8/layout/hierarchy1"/>
    <dgm:cxn modelId="{B15B061D-C384-4611-B4E6-91B452C01905}" type="presOf" srcId="{017214FA-CE9C-2D46-A4C6-9D901D762583}" destId="{666C3BA3-F38F-3B4D-8ED8-58FEB4271C58}" srcOrd="0" destOrd="0" presId="urn:microsoft.com/office/officeart/2005/8/layout/hierarchy1"/>
    <dgm:cxn modelId="{111443BD-9766-48E8-A860-3C7D108B38D2}" type="presOf" srcId="{BA74D2D7-A6A9-7945-90F0-7B1F681AFF70}" destId="{16188315-8008-684C-8926-51B536B67597}" srcOrd="0" destOrd="0" presId="urn:microsoft.com/office/officeart/2005/8/layout/hierarchy1"/>
    <dgm:cxn modelId="{84766087-200D-4266-8B32-625125855F81}" type="presOf" srcId="{D8BD4DBA-E7E3-434C-A69B-5F3B22DC66EF}" destId="{EFCC8394-1752-8046-A663-BE5B586CAF82}" srcOrd="0" destOrd="0" presId="urn:microsoft.com/office/officeart/2005/8/layout/hierarchy1"/>
    <dgm:cxn modelId="{96E5BC41-3EAC-4C1E-B74F-7A709090C972}" type="presOf" srcId="{F4DC0425-8E2E-794D-A8A0-0189EE69A918}" destId="{7D318C79-E5DF-1A47-92ED-3A4C50DA63BE}" srcOrd="0" destOrd="0" presId="urn:microsoft.com/office/officeart/2005/8/layout/hierarchy1"/>
    <dgm:cxn modelId="{D3543669-C6FA-47C5-AC7F-861B228B4809}" type="presOf" srcId="{67EFCA2A-6D15-2F44-A5C5-DFB6F40F4E6E}" destId="{8D3ED8CD-2B84-6C48-91F0-B2C79912C3AD}" srcOrd="0" destOrd="0" presId="urn:microsoft.com/office/officeart/2005/8/layout/hierarchy1"/>
    <dgm:cxn modelId="{C1201FD7-B973-3240-9F9C-ACD5E16FA39C}" srcId="{068FEB34-7025-9942-A09B-2DF25A52895A}" destId="{AF9A0871-90F1-5C40-89D7-57E46F8F050F}" srcOrd="0" destOrd="0" parTransId="{382D5130-AA1E-BE45-945A-BC1B48991A4E}" sibTransId="{7B43D753-0314-724C-960C-226E9D0B4C27}"/>
    <dgm:cxn modelId="{5CDACF07-72E1-4853-A553-50586DC4B4A4}" type="presOf" srcId="{AF9A0871-90F1-5C40-89D7-57E46F8F050F}" destId="{47CBD656-8326-FF40-9C58-49AEB378096D}" srcOrd="0" destOrd="0" presId="urn:microsoft.com/office/officeart/2005/8/layout/hierarchy1"/>
    <dgm:cxn modelId="{58C2432C-D82D-4114-A36E-BF27059DBFA8}" type="presOf" srcId="{526FD07D-4533-9B48-8E3E-2A9508C48E9B}" destId="{4A2BA5F3-3416-0547-AA47-4C2B21B015C3}" srcOrd="0" destOrd="0" presId="urn:microsoft.com/office/officeart/2005/8/layout/hierarchy1"/>
    <dgm:cxn modelId="{9A7B4CB3-1DF1-4585-A2A7-903DFCDA50A5}" type="presOf" srcId="{382D5130-AA1E-BE45-945A-BC1B48991A4E}" destId="{B2E16FC4-4783-2842-B7C3-BC8CEBDCAEC9}" srcOrd="0" destOrd="0" presId="urn:microsoft.com/office/officeart/2005/8/layout/hierarchy1"/>
    <dgm:cxn modelId="{EA72E856-AE35-42D7-B7C5-19BD9B30A807}" type="presOf" srcId="{E1E18D57-11B4-BA45-B7FF-FB9820718C98}" destId="{F2F611C7-C1A9-B044-8199-3D31F0AE94D7}" srcOrd="0" destOrd="0" presId="urn:microsoft.com/office/officeart/2005/8/layout/hierarchy1"/>
    <dgm:cxn modelId="{B4F4CE0A-BB37-4855-A9ED-0F5AA12AFA91}" type="presOf" srcId="{38500029-32FB-4C48-BB9E-533254477A1F}" destId="{50C43C46-D875-BE47-AC5F-832D3CA081F5}" srcOrd="0" destOrd="0" presId="urn:microsoft.com/office/officeart/2005/8/layout/hierarchy1"/>
    <dgm:cxn modelId="{C7FED602-F620-D544-9051-4837A2A6ECDE}" srcId="{F4DC0425-8E2E-794D-A8A0-0189EE69A918}" destId="{42536547-32DE-4643-A567-3270E6CD91BA}" srcOrd="1" destOrd="0" parTransId="{61CEFB2E-9504-F14C-AB54-0E2FDB44D3A4}" sibTransId="{CF04E1F9-5353-594C-94DB-3FE2EA5FFAB0}"/>
    <dgm:cxn modelId="{A32BA590-F2B7-C248-9C41-E6501662AC37}" srcId="{068FEB34-7025-9942-A09B-2DF25A52895A}" destId="{12B94541-3BBA-0046-8AD5-7E99DDC6F93D}" srcOrd="1" destOrd="0" parTransId="{75F853FD-EFCE-4C44-9DBD-891383B1BE50}" sibTransId="{D2F39220-4CCC-D947-B600-A8527FF4E13D}"/>
    <dgm:cxn modelId="{5E19AEA3-66F3-4AF5-A203-F4F45B815711}" type="presParOf" srcId="{7E634D60-00A4-6E42-95FC-2A40FC1A38D5}" destId="{F8B62309-EAAD-8848-BD35-E7D9F5CA03BA}" srcOrd="0" destOrd="0" presId="urn:microsoft.com/office/officeart/2005/8/layout/hierarchy1"/>
    <dgm:cxn modelId="{1724DA1D-E040-4F80-9013-EA2C30B54657}" type="presParOf" srcId="{F8B62309-EAAD-8848-BD35-E7D9F5CA03BA}" destId="{55F4DE05-576B-DF4D-9C3C-C8B420E90E60}" srcOrd="0" destOrd="0" presId="urn:microsoft.com/office/officeart/2005/8/layout/hierarchy1"/>
    <dgm:cxn modelId="{42A739E5-A6FF-4F9E-B69A-DA3C0E5F4FDB}" type="presParOf" srcId="{55F4DE05-576B-DF4D-9C3C-C8B420E90E60}" destId="{42770010-D9D4-CA4E-A496-7FCB7B797E02}" srcOrd="0" destOrd="0" presId="urn:microsoft.com/office/officeart/2005/8/layout/hierarchy1"/>
    <dgm:cxn modelId="{8C0D5B31-CB47-4490-8D01-A09F23910AC9}" type="presParOf" srcId="{55F4DE05-576B-DF4D-9C3C-C8B420E90E60}" destId="{2D73D381-9943-CF48-B5B3-F62443CDA1AD}" srcOrd="1" destOrd="0" presId="urn:microsoft.com/office/officeart/2005/8/layout/hierarchy1"/>
    <dgm:cxn modelId="{6D33B5DC-B6FD-4C5E-8A4B-0DC8FC3E8DE7}" type="presParOf" srcId="{F8B62309-EAAD-8848-BD35-E7D9F5CA03BA}" destId="{443842AD-8429-2840-A6A6-EBC7088D08FE}" srcOrd="1" destOrd="0" presId="urn:microsoft.com/office/officeart/2005/8/layout/hierarchy1"/>
    <dgm:cxn modelId="{23EE0CA3-32CB-402B-A0B7-B0DFF4F624AE}" type="presParOf" srcId="{443842AD-8429-2840-A6A6-EBC7088D08FE}" destId="{597A1EC7-E52E-0F4D-B4C8-C746DFD819FB}" srcOrd="0" destOrd="0" presId="urn:microsoft.com/office/officeart/2005/8/layout/hierarchy1"/>
    <dgm:cxn modelId="{981828BF-EFB0-449B-B837-A5992DAE4AE4}" type="presParOf" srcId="{443842AD-8429-2840-A6A6-EBC7088D08FE}" destId="{C2D3D83F-4A80-1A4B-B905-609C36B2CC28}" srcOrd="1" destOrd="0" presId="urn:microsoft.com/office/officeart/2005/8/layout/hierarchy1"/>
    <dgm:cxn modelId="{2DB25751-55D5-4170-8AB5-F5005841B851}" type="presParOf" srcId="{C2D3D83F-4A80-1A4B-B905-609C36B2CC28}" destId="{8CE80A95-67C7-1C45-9D04-AA3A3B41DD3E}" srcOrd="0" destOrd="0" presId="urn:microsoft.com/office/officeart/2005/8/layout/hierarchy1"/>
    <dgm:cxn modelId="{F6854BF8-2348-403D-8ED2-50B430255959}" type="presParOf" srcId="{8CE80A95-67C7-1C45-9D04-AA3A3B41DD3E}" destId="{E67F2176-E78D-B047-BE6A-2F6961043C7B}" srcOrd="0" destOrd="0" presId="urn:microsoft.com/office/officeart/2005/8/layout/hierarchy1"/>
    <dgm:cxn modelId="{C018A733-F393-49A5-A2F7-DFC793DE8AD3}" type="presParOf" srcId="{8CE80A95-67C7-1C45-9D04-AA3A3B41DD3E}" destId="{F2F611C7-C1A9-B044-8199-3D31F0AE94D7}" srcOrd="1" destOrd="0" presId="urn:microsoft.com/office/officeart/2005/8/layout/hierarchy1"/>
    <dgm:cxn modelId="{584FABBC-0C23-429E-8788-3A9B0A47E3FC}" type="presParOf" srcId="{C2D3D83F-4A80-1A4B-B905-609C36B2CC28}" destId="{9B17B6BF-E0AE-CA4F-8D71-4E0E93CE81EC}" srcOrd="1" destOrd="0" presId="urn:microsoft.com/office/officeart/2005/8/layout/hierarchy1"/>
    <dgm:cxn modelId="{6C63E382-07BB-494A-9564-E3E77921C59E}" type="presParOf" srcId="{9B17B6BF-E0AE-CA4F-8D71-4E0E93CE81EC}" destId="{EFCC8394-1752-8046-A663-BE5B586CAF82}" srcOrd="0" destOrd="0" presId="urn:microsoft.com/office/officeart/2005/8/layout/hierarchy1"/>
    <dgm:cxn modelId="{41044BEE-E950-43C3-9256-9C3BB7A8E352}" type="presParOf" srcId="{9B17B6BF-E0AE-CA4F-8D71-4E0E93CE81EC}" destId="{A8867A61-5C01-DD45-A63E-F20EE666CB99}" srcOrd="1" destOrd="0" presId="urn:microsoft.com/office/officeart/2005/8/layout/hierarchy1"/>
    <dgm:cxn modelId="{9AE55C27-A9FA-43F7-9CDC-E15A044FB960}" type="presParOf" srcId="{A8867A61-5C01-DD45-A63E-F20EE666CB99}" destId="{36194BF3-0000-8B4B-9D50-C5BBA81ED200}" srcOrd="0" destOrd="0" presId="urn:microsoft.com/office/officeart/2005/8/layout/hierarchy1"/>
    <dgm:cxn modelId="{A174822C-DEFF-4F09-8B7C-DDBE486F8559}" type="presParOf" srcId="{36194BF3-0000-8B4B-9D50-C5BBA81ED200}" destId="{A45DE06C-3117-0448-92C5-2BCB1946DB44}" srcOrd="0" destOrd="0" presId="urn:microsoft.com/office/officeart/2005/8/layout/hierarchy1"/>
    <dgm:cxn modelId="{1BF8404B-4DC4-4EDE-90A9-F38C3C965FB5}" type="presParOf" srcId="{36194BF3-0000-8B4B-9D50-C5BBA81ED200}" destId="{CC1B5BB4-A3D5-BB4A-90B6-CB86A43EEAFD}" srcOrd="1" destOrd="0" presId="urn:microsoft.com/office/officeart/2005/8/layout/hierarchy1"/>
    <dgm:cxn modelId="{CD4DF0CC-C687-4919-ACC9-8507AF1EC72A}" type="presParOf" srcId="{A8867A61-5C01-DD45-A63E-F20EE666CB99}" destId="{8810C841-0038-D64B-AB11-B3CF1E61BC8E}" srcOrd="1" destOrd="0" presId="urn:microsoft.com/office/officeart/2005/8/layout/hierarchy1"/>
    <dgm:cxn modelId="{072C7F78-B74D-41D8-8735-F97D86F6C82B}" type="presParOf" srcId="{443842AD-8429-2840-A6A6-EBC7088D08FE}" destId="{79A87C19-936C-AA45-978B-18019CFD36EA}" srcOrd="2" destOrd="0" presId="urn:microsoft.com/office/officeart/2005/8/layout/hierarchy1"/>
    <dgm:cxn modelId="{3200EC0F-C66C-443A-AFF6-7F256023BB5A}" type="presParOf" srcId="{443842AD-8429-2840-A6A6-EBC7088D08FE}" destId="{9C4A9A6E-D8D7-C34E-A961-B599A1583E35}" srcOrd="3" destOrd="0" presId="urn:microsoft.com/office/officeart/2005/8/layout/hierarchy1"/>
    <dgm:cxn modelId="{E03A4707-B9B0-4DFD-A342-902F2BE3295C}" type="presParOf" srcId="{9C4A9A6E-D8D7-C34E-A961-B599A1583E35}" destId="{749E5BCD-D924-A84A-9649-07153A96EBA7}" srcOrd="0" destOrd="0" presId="urn:microsoft.com/office/officeart/2005/8/layout/hierarchy1"/>
    <dgm:cxn modelId="{13789816-A048-4307-835F-C949DDF8C992}" type="presParOf" srcId="{749E5BCD-D924-A84A-9649-07153A96EBA7}" destId="{325D6734-BB19-054F-8F17-D078795D43D0}" srcOrd="0" destOrd="0" presId="urn:microsoft.com/office/officeart/2005/8/layout/hierarchy1"/>
    <dgm:cxn modelId="{9C23C00C-A963-44BA-B4A5-AAB24C973D70}" type="presParOf" srcId="{749E5BCD-D924-A84A-9649-07153A96EBA7}" destId="{8D3ED8CD-2B84-6C48-91F0-B2C79912C3AD}" srcOrd="1" destOrd="0" presId="urn:microsoft.com/office/officeart/2005/8/layout/hierarchy1"/>
    <dgm:cxn modelId="{82BD3FB5-B188-49AF-9C5C-F81E6E1A059B}" type="presParOf" srcId="{9C4A9A6E-D8D7-C34E-A961-B599A1583E35}" destId="{A6C1EA9D-61A5-FB44-B2CD-33043A122924}" srcOrd="1" destOrd="0" presId="urn:microsoft.com/office/officeart/2005/8/layout/hierarchy1"/>
    <dgm:cxn modelId="{1D2ED88F-C332-4B87-AED2-5EE98691853F}" type="presParOf" srcId="{A6C1EA9D-61A5-FB44-B2CD-33043A122924}" destId="{666C3BA3-F38F-3B4D-8ED8-58FEB4271C58}" srcOrd="0" destOrd="0" presId="urn:microsoft.com/office/officeart/2005/8/layout/hierarchy1"/>
    <dgm:cxn modelId="{78F3A363-B4EE-4361-A552-0C0097C33B23}" type="presParOf" srcId="{A6C1EA9D-61A5-FB44-B2CD-33043A122924}" destId="{819A3FBC-0E29-8443-8E65-9FF0A12B7E53}" srcOrd="1" destOrd="0" presId="urn:microsoft.com/office/officeart/2005/8/layout/hierarchy1"/>
    <dgm:cxn modelId="{FD08CBC6-EDD2-479E-89CA-8E6E33204DB0}" type="presParOf" srcId="{819A3FBC-0E29-8443-8E65-9FF0A12B7E53}" destId="{8B7ED36E-963B-954A-8AC3-B1AED75053FF}" srcOrd="0" destOrd="0" presId="urn:microsoft.com/office/officeart/2005/8/layout/hierarchy1"/>
    <dgm:cxn modelId="{C8A3765C-F36A-4A03-9223-B8235DFE99E5}" type="presParOf" srcId="{8B7ED36E-963B-954A-8AC3-B1AED75053FF}" destId="{3F754C7B-3989-DC4E-B285-183511419AEB}" srcOrd="0" destOrd="0" presId="urn:microsoft.com/office/officeart/2005/8/layout/hierarchy1"/>
    <dgm:cxn modelId="{7D22A475-B50D-4CD7-8BD0-04313D2E176D}" type="presParOf" srcId="{8B7ED36E-963B-954A-8AC3-B1AED75053FF}" destId="{7D318C79-E5DF-1A47-92ED-3A4C50DA63BE}" srcOrd="1" destOrd="0" presId="urn:microsoft.com/office/officeart/2005/8/layout/hierarchy1"/>
    <dgm:cxn modelId="{3B13E3F6-AF69-41E8-BFDF-8BC35C8F4765}" type="presParOf" srcId="{819A3FBC-0E29-8443-8E65-9FF0A12B7E53}" destId="{47DCB985-399D-F74F-A973-A090EE51FAF5}" srcOrd="1" destOrd="0" presId="urn:microsoft.com/office/officeart/2005/8/layout/hierarchy1"/>
    <dgm:cxn modelId="{9D1C63D1-C27C-47E5-8572-113166FEECC5}" type="presParOf" srcId="{47DCB985-399D-F74F-A973-A090EE51FAF5}" destId="{48A2F257-D271-E34B-AE59-9C1599CAD911}" srcOrd="0" destOrd="0" presId="urn:microsoft.com/office/officeart/2005/8/layout/hierarchy1"/>
    <dgm:cxn modelId="{2951B7FC-6EA8-420A-AAAF-10AFEB3FDE03}" type="presParOf" srcId="{47DCB985-399D-F74F-A973-A090EE51FAF5}" destId="{83E7183C-B362-CC4A-B2B4-DD191FD5ED56}" srcOrd="1" destOrd="0" presId="urn:microsoft.com/office/officeart/2005/8/layout/hierarchy1"/>
    <dgm:cxn modelId="{09AD2D9C-E764-454D-91E2-A453D3E1427B}" type="presParOf" srcId="{83E7183C-B362-CC4A-B2B4-DD191FD5ED56}" destId="{CB6B9BD8-6C4E-8D4D-8651-59CA79733DD0}" srcOrd="0" destOrd="0" presId="urn:microsoft.com/office/officeart/2005/8/layout/hierarchy1"/>
    <dgm:cxn modelId="{84FEBF03-B36D-44A6-9226-932A41A62BBB}" type="presParOf" srcId="{CB6B9BD8-6C4E-8D4D-8651-59CA79733DD0}" destId="{68CD1C0B-E616-3D4B-ACA1-85F881EC08BE}" srcOrd="0" destOrd="0" presId="urn:microsoft.com/office/officeart/2005/8/layout/hierarchy1"/>
    <dgm:cxn modelId="{F3D0203B-6E30-46B4-BAA8-53D40D962F7A}" type="presParOf" srcId="{CB6B9BD8-6C4E-8D4D-8651-59CA79733DD0}" destId="{50C43C46-D875-BE47-AC5F-832D3CA081F5}" srcOrd="1" destOrd="0" presId="urn:microsoft.com/office/officeart/2005/8/layout/hierarchy1"/>
    <dgm:cxn modelId="{77F498E1-8561-4DB1-91D1-9841C80E3BAD}" type="presParOf" srcId="{83E7183C-B362-CC4A-B2B4-DD191FD5ED56}" destId="{8757EB67-958E-CC43-9542-133580A1906B}" srcOrd="1" destOrd="0" presId="urn:microsoft.com/office/officeart/2005/8/layout/hierarchy1"/>
    <dgm:cxn modelId="{4462CBFC-360C-4F2A-BEE7-21B42CC47181}" type="presParOf" srcId="{8757EB67-958E-CC43-9542-133580A1906B}" destId="{4A2BA5F3-3416-0547-AA47-4C2B21B015C3}" srcOrd="0" destOrd="0" presId="urn:microsoft.com/office/officeart/2005/8/layout/hierarchy1"/>
    <dgm:cxn modelId="{C728992B-C62B-4D9A-AD4A-31A86640E3DE}" type="presParOf" srcId="{8757EB67-958E-CC43-9542-133580A1906B}" destId="{E1F975C8-F036-1F4E-B34D-AF435A621C9D}" srcOrd="1" destOrd="0" presId="urn:microsoft.com/office/officeart/2005/8/layout/hierarchy1"/>
    <dgm:cxn modelId="{28FD3589-7AA6-4A91-BC36-FAA67532EC64}" type="presParOf" srcId="{E1F975C8-F036-1F4E-B34D-AF435A621C9D}" destId="{F8A5F568-F371-6543-94A0-B03675CEB41B}" srcOrd="0" destOrd="0" presId="urn:microsoft.com/office/officeart/2005/8/layout/hierarchy1"/>
    <dgm:cxn modelId="{D8FBD0D2-5F81-4FE3-9E5C-3E7D915C66EE}" type="presParOf" srcId="{F8A5F568-F371-6543-94A0-B03675CEB41B}" destId="{6905A518-6D8F-4C41-BA2A-3E25D63E4806}" srcOrd="0" destOrd="0" presId="urn:microsoft.com/office/officeart/2005/8/layout/hierarchy1"/>
    <dgm:cxn modelId="{453B11A7-CE6A-4AC5-B967-982068F36591}" type="presParOf" srcId="{F8A5F568-F371-6543-94A0-B03675CEB41B}" destId="{64FEA591-BA9C-C345-85EE-9241E0181932}" srcOrd="1" destOrd="0" presId="urn:microsoft.com/office/officeart/2005/8/layout/hierarchy1"/>
    <dgm:cxn modelId="{CB2E859C-E550-45CE-9CFE-E74108B0AE24}" type="presParOf" srcId="{E1F975C8-F036-1F4E-B34D-AF435A621C9D}" destId="{50E35083-845F-F946-B293-36C939069ADB}" srcOrd="1" destOrd="0" presId="urn:microsoft.com/office/officeart/2005/8/layout/hierarchy1"/>
    <dgm:cxn modelId="{E1AC6456-82EB-4318-8575-10D2108E3E10}" type="presParOf" srcId="{47DCB985-399D-F74F-A973-A090EE51FAF5}" destId="{2B4D249E-8586-9A40-9039-14B3CE49F811}" srcOrd="2" destOrd="0" presId="urn:microsoft.com/office/officeart/2005/8/layout/hierarchy1"/>
    <dgm:cxn modelId="{3656E1C8-572E-42EA-9C87-A2AD1B9B7A5D}" type="presParOf" srcId="{47DCB985-399D-F74F-A973-A090EE51FAF5}" destId="{C3F33632-4A77-C442-B5EC-1D5245A92E33}" srcOrd="3" destOrd="0" presId="urn:microsoft.com/office/officeart/2005/8/layout/hierarchy1"/>
    <dgm:cxn modelId="{43842652-5CDA-46E6-905D-DD63CBC25708}" type="presParOf" srcId="{C3F33632-4A77-C442-B5EC-1D5245A92E33}" destId="{10E0B9D5-A8F1-F844-833D-3AAC136F7904}" srcOrd="0" destOrd="0" presId="urn:microsoft.com/office/officeart/2005/8/layout/hierarchy1"/>
    <dgm:cxn modelId="{71BB0C24-3CC9-4F5C-9324-B7B7C22FC5AC}" type="presParOf" srcId="{10E0B9D5-A8F1-F844-833D-3AAC136F7904}" destId="{1E048944-AC77-9444-A4A8-B9712FAE5893}" srcOrd="0" destOrd="0" presId="urn:microsoft.com/office/officeart/2005/8/layout/hierarchy1"/>
    <dgm:cxn modelId="{45469EC2-A63B-429C-9F5A-328B96FB3EC5}" type="presParOf" srcId="{10E0B9D5-A8F1-F844-833D-3AAC136F7904}" destId="{D25763A5-E9A4-4449-ADC6-71F31FF9DD59}" srcOrd="1" destOrd="0" presId="urn:microsoft.com/office/officeart/2005/8/layout/hierarchy1"/>
    <dgm:cxn modelId="{E4F9ED99-A200-4AAE-A2F0-C1AF99B47B36}" type="presParOf" srcId="{C3F33632-4A77-C442-B5EC-1D5245A92E33}" destId="{51AEE1A9-DF4D-1B4F-BCF3-F35FB19D65CA}" srcOrd="1" destOrd="0" presId="urn:microsoft.com/office/officeart/2005/8/layout/hierarchy1"/>
    <dgm:cxn modelId="{C8DAFA72-7E2B-4FB4-A1F2-5B13A23F25A7}" type="presParOf" srcId="{51AEE1A9-DF4D-1B4F-BCF3-F35FB19D65CA}" destId="{DD41BD1D-C34A-B04D-8C1D-BAAA1E14EB20}" srcOrd="0" destOrd="0" presId="urn:microsoft.com/office/officeart/2005/8/layout/hierarchy1"/>
    <dgm:cxn modelId="{67B2A464-6919-4651-9B9C-79D23B77623C}" type="presParOf" srcId="{51AEE1A9-DF4D-1B4F-BCF3-F35FB19D65CA}" destId="{A745C3D6-4CA6-114D-BBE1-3BC65641B1BA}" srcOrd="1" destOrd="0" presId="urn:microsoft.com/office/officeart/2005/8/layout/hierarchy1"/>
    <dgm:cxn modelId="{A560068A-9194-49E9-9380-5B2285CDAFE7}" type="presParOf" srcId="{A745C3D6-4CA6-114D-BBE1-3BC65641B1BA}" destId="{DA2F67EE-D96F-FB45-8EDD-DC0661D92679}" srcOrd="0" destOrd="0" presId="urn:microsoft.com/office/officeart/2005/8/layout/hierarchy1"/>
    <dgm:cxn modelId="{BB34CEFA-E6F8-4FFA-87D2-662E12C3386B}" type="presParOf" srcId="{DA2F67EE-D96F-FB45-8EDD-DC0661D92679}" destId="{C4CB7CA8-659B-F94E-A5A4-A9B69ED58EA0}" srcOrd="0" destOrd="0" presId="urn:microsoft.com/office/officeart/2005/8/layout/hierarchy1"/>
    <dgm:cxn modelId="{E90E15A4-0ED8-4BFB-93CC-A55454FD32B2}" type="presParOf" srcId="{DA2F67EE-D96F-FB45-8EDD-DC0661D92679}" destId="{F29372A1-533E-9A41-A6FC-128F223BA66B}" srcOrd="1" destOrd="0" presId="urn:microsoft.com/office/officeart/2005/8/layout/hierarchy1"/>
    <dgm:cxn modelId="{37103027-CB0B-481A-B090-9DD9429A59F1}" type="presParOf" srcId="{A745C3D6-4CA6-114D-BBE1-3BC65641B1BA}" destId="{3927B7B0-F1A7-C748-A908-5C0EA2F12111}" srcOrd="1" destOrd="0" presId="urn:microsoft.com/office/officeart/2005/8/layout/hierarchy1"/>
    <dgm:cxn modelId="{375AA5EC-4CAD-4958-B8FD-203D4D07E77E}" type="presParOf" srcId="{3927B7B0-F1A7-C748-A908-5C0EA2F12111}" destId="{B2E16FC4-4783-2842-B7C3-BC8CEBDCAEC9}" srcOrd="0" destOrd="0" presId="urn:microsoft.com/office/officeart/2005/8/layout/hierarchy1"/>
    <dgm:cxn modelId="{9337C34D-6F30-4686-BB65-F57B6794F860}" type="presParOf" srcId="{3927B7B0-F1A7-C748-A908-5C0EA2F12111}" destId="{13D9EAEE-BB76-7843-9073-832CC268DDAD}" srcOrd="1" destOrd="0" presId="urn:microsoft.com/office/officeart/2005/8/layout/hierarchy1"/>
    <dgm:cxn modelId="{68E24465-342F-41D0-8EE1-04BF7C735BF4}" type="presParOf" srcId="{13D9EAEE-BB76-7843-9073-832CC268DDAD}" destId="{93026A14-9C86-4C47-BF2C-7C188DE44DC5}" srcOrd="0" destOrd="0" presId="urn:microsoft.com/office/officeart/2005/8/layout/hierarchy1"/>
    <dgm:cxn modelId="{C3D3E66F-04AE-4B84-98AE-310AEFB83747}" type="presParOf" srcId="{93026A14-9C86-4C47-BF2C-7C188DE44DC5}" destId="{74A24DAA-C367-1344-986F-12F2FD4D4A64}" srcOrd="0" destOrd="0" presId="urn:microsoft.com/office/officeart/2005/8/layout/hierarchy1"/>
    <dgm:cxn modelId="{95325EC8-2E32-4B76-AE8B-ECAEC0053087}" type="presParOf" srcId="{93026A14-9C86-4C47-BF2C-7C188DE44DC5}" destId="{47CBD656-8326-FF40-9C58-49AEB378096D}" srcOrd="1" destOrd="0" presId="urn:microsoft.com/office/officeart/2005/8/layout/hierarchy1"/>
    <dgm:cxn modelId="{036908A2-BBA7-4B17-8A1F-D0F81ACB90D8}" type="presParOf" srcId="{13D9EAEE-BB76-7843-9073-832CC268DDAD}" destId="{60AB2D7A-A278-2B43-82BB-AA03BA4B4FA9}" srcOrd="1" destOrd="0" presId="urn:microsoft.com/office/officeart/2005/8/layout/hierarchy1"/>
    <dgm:cxn modelId="{78D9C24C-21DD-405D-9893-A2034337D91E}" type="presParOf" srcId="{60AB2D7A-A278-2B43-82BB-AA03BA4B4FA9}" destId="{6791EFDB-6155-054F-8744-C3492D1CFA7F}" srcOrd="0" destOrd="0" presId="urn:microsoft.com/office/officeart/2005/8/layout/hierarchy1"/>
    <dgm:cxn modelId="{83AF3E29-92CA-44CE-81A2-13E76234E6FE}" type="presParOf" srcId="{60AB2D7A-A278-2B43-82BB-AA03BA4B4FA9}" destId="{81D241F1-8ADC-9E4E-8887-A0D9216AB049}" srcOrd="1" destOrd="0" presId="urn:microsoft.com/office/officeart/2005/8/layout/hierarchy1"/>
    <dgm:cxn modelId="{C54E72DB-6B73-4BE0-BA9E-FB183A27D4B9}" type="presParOf" srcId="{81D241F1-8ADC-9E4E-8887-A0D9216AB049}" destId="{8100EEB9-18A4-E04A-B300-35E402DD76AA}" srcOrd="0" destOrd="0" presId="urn:microsoft.com/office/officeart/2005/8/layout/hierarchy1"/>
    <dgm:cxn modelId="{EAC0EFBE-1AF7-463B-BD81-65EA59C4B17E}" type="presParOf" srcId="{8100EEB9-18A4-E04A-B300-35E402DD76AA}" destId="{41B2291A-003B-CF4B-9D4C-D25A4B109F7B}" srcOrd="0" destOrd="0" presId="urn:microsoft.com/office/officeart/2005/8/layout/hierarchy1"/>
    <dgm:cxn modelId="{27FD1BD8-C2B6-4281-AFE9-5DD693D2A032}" type="presParOf" srcId="{8100EEB9-18A4-E04A-B300-35E402DD76AA}" destId="{16188315-8008-684C-8926-51B536B67597}" srcOrd="1" destOrd="0" presId="urn:microsoft.com/office/officeart/2005/8/layout/hierarchy1"/>
    <dgm:cxn modelId="{50AFB255-9C32-4280-BF9F-389FE6376294}" type="presParOf" srcId="{81D241F1-8ADC-9E4E-8887-A0D9216AB049}" destId="{A6AD7A02-431D-9343-90C1-6925CA13A11E}" srcOrd="1" destOrd="0" presId="urn:microsoft.com/office/officeart/2005/8/layout/hierarchy1"/>
    <dgm:cxn modelId="{7E392EDA-58DC-433A-B56D-38502C6EE81A}" type="presParOf" srcId="{3927B7B0-F1A7-C748-A908-5C0EA2F12111}" destId="{41805023-2778-1848-A05A-1597B6DAC38E}" srcOrd="2" destOrd="0" presId="urn:microsoft.com/office/officeart/2005/8/layout/hierarchy1"/>
    <dgm:cxn modelId="{94811FA1-4D0A-41BF-BAC3-CF6935FFE0E5}" type="presParOf" srcId="{3927B7B0-F1A7-C748-A908-5C0EA2F12111}" destId="{17EA5F47-DA72-0342-A59A-A09B16F5E161}" srcOrd="3" destOrd="0" presId="urn:microsoft.com/office/officeart/2005/8/layout/hierarchy1"/>
    <dgm:cxn modelId="{BC2BAEDA-FFD9-4623-9885-A7D9861435BE}" type="presParOf" srcId="{17EA5F47-DA72-0342-A59A-A09B16F5E161}" destId="{F92F9985-8728-CA4F-AB9B-95EF640DAAC7}" srcOrd="0" destOrd="0" presId="urn:microsoft.com/office/officeart/2005/8/layout/hierarchy1"/>
    <dgm:cxn modelId="{DA6AC5BE-70F8-4C46-8480-0A4C7A179A6C}" type="presParOf" srcId="{F92F9985-8728-CA4F-AB9B-95EF640DAAC7}" destId="{1AC629E4-4DC3-E045-91CF-17687E0FC8B0}" srcOrd="0" destOrd="0" presId="urn:microsoft.com/office/officeart/2005/8/layout/hierarchy1"/>
    <dgm:cxn modelId="{0C7B8C46-019D-4A45-B227-C6D47BA2BD41}" type="presParOf" srcId="{F92F9985-8728-CA4F-AB9B-95EF640DAAC7}" destId="{6DD0754D-18F2-E349-9CF5-77481C4BA1C6}" srcOrd="1" destOrd="0" presId="urn:microsoft.com/office/officeart/2005/8/layout/hierarchy1"/>
    <dgm:cxn modelId="{450F1B4E-A129-4085-A8E5-348060A34114}" type="presParOf" srcId="{17EA5F47-DA72-0342-A59A-A09B16F5E161}" destId="{A6BA7AD0-2758-9A48-BE33-362694B259D0}" srcOrd="1" destOrd="0" presId="urn:microsoft.com/office/officeart/2005/8/layout/hierarchy1"/>
    <dgm:cxn modelId="{AF2F11B5-5012-419C-A5CF-44DEC1B9DC65}" type="presParOf" srcId="{A6BA7AD0-2758-9A48-BE33-362694B259D0}" destId="{8B15CD01-1078-A54F-B45E-0D02EF1252E5}" srcOrd="0" destOrd="0" presId="urn:microsoft.com/office/officeart/2005/8/layout/hierarchy1"/>
    <dgm:cxn modelId="{444AF6F6-A10D-4999-974A-972D77CE7F03}" type="presParOf" srcId="{A6BA7AD0-2758-9A48-BE33-362694B259D0}" destId="{9ACD8F43-37FC-0045-B022-33A0ADF9AFF0}" srcOrd="1" destOrd="0" presId="urn:microsoft.com/office/officeart/2005/8/layout/hierarchy1"/>
    <dgm:cxn modelId="{84E952D0-8C2A-4764-9CE1-E38EE98CD772}" type="presParOf" srcId="{9ACD8F43-37FC-0045-B022-33A0ADF9AFF0}" destId="{B5C55503-362B-C74C-9608-4711BFF05799}" srcOrd="0" destOrd="0" presId="urn:microsoft.com/office/officeart/2005/8/layout/hierarchy1"/>
    <dgm:cxn modelId="{5E045697-E33F-44C5-9031-BB6D6B410D04}" type="presParOf" srcId="{B5C55503-362B-C74C-9608-4711BFF05799}" destId="{E60D37F9-8C17-5245-830A-E91DE26CE750}" srcOrd="0" destOrd="0" presId="urn:microsoft.com/office/officeart/2005/8/layout/hierarchy1"/>
    <dgm:cxn modelId="{A7AA18C3-B5BF-4F64-9729-AD05F2C04F1E}" type="presParOf" srcId="{B5C55503-362B-C74C-9608-4711BFF05799}" destId="{4C2ABC7F-25A1-9649-B7AA-F5B116710372}" srcOrd="1" destOrd="0" presId="urn:microsoft.com/office/officeart/2005/8/layout/hierarchy1"/>
    <dgm:cxn modelId="{BBCAD5AA-1370-4094-BAD3-A229DB841C19}" type="presParOf" srcId="{9ACD8F43-37FC-0045-B022-33A0ADF9AFF0}" destId="{EFD5E5CB-8EE4-9E4E-9ED7-358DC1816F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5CD01-1078-A54F-B45E-0D02EF1252E5}">
      <dsp:nvSpPr>
        <dsp:cNvPr id="0" name=""/>
        <dsp:cNvSpPr/>
      </dsp:nvSpPr>
      <dsp:spPr>
        <a:xfrm>
          <a:off x="7488134" y="5146049"/>
          <a:ext cx="91440" cy="405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538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05023-2778-1848-A05A-1597B6DAC38E}">
      <dsp:nvSpPr>
        <dsp:cNvPr id="0" name=""/>
        <dsp:cNvSpPr/>
      </dsp:nvSpPr>
      <dsp:spPr>
        <a:xfrm>
          <a:off x="6397815" y="4349528"/>
          <a:ext cx="1136039" cy="405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256"/>
              </a:lnTo>
              <a:lnTo>
                <a:pt x="1136039" y="276256"/>
              </a:lnTo>
              <a:lnTo>
                <a:pt x="1136039" y="40538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1EFDB-6155-054F-8744-C3492D1CFA7F}">
      <dsp:nvSpPr>
        <dsp:cNvPr id="0" name=""/>
        <dsp:cNvSpPr/>
      </dsp:nvSpPr>
      <dsp:spPr>
        <a:xfrm>
          <a:off x="5247348" y="5174222"/>
          <a:ext cx="91440" cy="405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538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16FC4-4783-2842-B7C3-BC8CEBDCAEC9}">
      <dsp:nvSpPr>
        <dsp:cNvPr id="0" name=""/>
        <dsp:cNvSpPr/>
      </dsp:nvSpPr>
      <dsp:spPr>
        <a:xfrm>
          <a:off x="5293068" y="4349528"/>
          <a:ext cx="1104746" cy="405383"/>
        </a:xfrm>
        <a:custGeom>
          <a:avLst/>
          <a:gdLst/>
          <a:ahLst/>
          <a:cxnLst/>
          <a:rect l="0" t="0" r="0" b="0"/>
          <a:pathLst>
            <a:path>
              <a:moveTo>
                <a:pt x="1104746" y="0"/>
              </a:moveTo>
              <a:lnTo>
                <a:pt x="1104746" y="276256"/>
              </a:lnTo>
              <a:lnTo>
                <a:pt x="0" y="276256"/>
              </a:lnTo>
              <a:lnTo>
                <a:pt x="0" y="40538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1BD1D-C34A-B04D-8C1D-BAAA1E14EB20}">
      <dsp:nvSpPr>
        <dsp:cNvPr id="0" name=""/>
        <dsp:cNvSpPr/>
      </dsp:nvSpPr>
      <dsp:spPr>
        <a:xfrm>
          <a:off x="6352095" y="3567028"/>
          <a:ext cx="91440" cy="405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538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D249E-8586-9A40-9039-14B3CE49F811}">
      <dsp:nvSpPr>
        <dsp:cNvPr id="0" name=""/>
        <dsp:cNvSpPr/>
      </dsp:nvSpPr>
      <dsp:spPr>
        <a:xfrm>
          <a:off x="4785529" y="2741768"/>
          <a:ext cx="1612285" cy="405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256"/>
              </a:lnTo>
              <a:lnTo>
                <a:pt x="1612285" y="276256"/>
              </a:lnTo>
              <a:lnTo>
                <a:pt x="1612285" y="40538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BA5F3-3416-0547-AA47-4C2B21B015C3}">
      <dsp:nvSpPr>
        <dsp:cNvPr id="0" name=""/>
        <dsp:cNvSpPr/>
      </dsp:nvSpPr>
      <dsp:spPr>
        <a:xfrm>
          <a:off x="3127524" y="3567028"/>
          <a:ext cx="91440" cy="405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538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2F257-D271-E34B-AE59-9C1599CAD911}">
      <dsp:nvSpPr>
        <dsp:cNvPr id="0" name=""/>
        <dsp:cNvSpPr/>
      </dsp:nvSpPr>
      <dsp:spPr>
        <a:xfrm>
          <a:off x="3173244" y="2741768"/>
          <a:ext cx="1612285" cy="405383"/>
        </a:xfrm>
        <a:custGeom>
          <a:avLst/>
          <a:gdLst/>
          <a:ahLst/>
          <a:cxnLst/>
          <a:rect l="0" t="0" r="0" b="0"/>
          <a:pathLst>
            <a:path>
              <a:moveTo>
                <a:pt x="1612285" y="0"/>
              </a:moveTo>
              <a:lnTo>
                <a:pt x="1612285" y="276256"/>
              </a:lnTo>
              <a:lnTo>
                <a:pt x="0" y="276256"/>
              </a:lnTo>
              <a:lnTo>
                <a:pt x="0" y="40538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C3BA3-F38F-3B4D-8ED8-58FEB4271C58}">
      <dsp:nvSpPr>
        <dsp:cNvPr id="0" name=""/>
        <dsp:cNvSpPr/>
      </dsp:nvSpPr>
      <dsp:spPr>
        <a:xfrm>
          <a:off x="4739809" y="1688672"/>
          <a:ext cx="91440" cy="405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538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87C19-936C-AA45-978B-18019CFD36EA}">
      <dsp:nvSpPr>
        <dsp:cNvPr id="0" name=""/>
        <dsp:cNvSpPr/>
      </dsp:nvSpPr>
      <dsp:spPr>
        <a:xfrm>
          <a:off x="3139787" y="843471"/>
          <a:ext cx="1645741" cy="405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256"/>
              </a:lnTo>
              <a:lnTo>
                <a:pt x="1645741" y="276256"/>
              </a:lnTo>
              <a:lnTo>
                <a:pt x="1645741" y="40538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C8394-1752-8046-A663-BE5B586CAF82}">
      <dsp:nvSpPr>
        <dsp:cNvPr id="0" name=""/>
        <dsp:cNvSpPr/>
      </dsp:nvSpPr>
      <dsp:spPr>
        <a:xfrm>
          <a:off x="1448325" y="1688672"/>
          <a:ext cx="91440" cy="405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538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A1EC7-E52E-0F4D-B4C8-C746DFD819FB}">
      <dsp:nvSpPr>
        <dsp:cNvPr id="0" name=""/>
        <dsp:cNvSpPr/>
      </dsp:nvSpPr>
      <dsp:spPr>
        <a:xfrm>
          <a:off x="1494045" y="843471"/>
          <a:ext cx="1645741" cy="405383"/>
        </a:xfrm>
        <a:custGeom>
          <a:avLst/>
          <a:gdLst/>
          <a:ahLst/>
          <a:cxnLst/>
          <a:rect l="0" t="0" r="0" b="0"/>
          <a:pathLst>
            <a:path>
              <a:moveTo>
                <a:pt x="1645741" y="0"/>
              </a:moveTo>
              <a:lnTo>
                <a:pt x="1645741" y="276256"/>
              </a:lnTo>
              <a:lnTo>
                <a:pt x="0" y="276256"/>
              </a:lnTo>
              <a:lnTo>
                <a:pt x="0" y="40538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70010-D9D4-CA4E-A496-7FCB7B797E02}">
      <dsp:nvSpPr>
        <dsp:cNvPr id="0" name=""/>
        <dsp:cNvSpPr/>
      </dsp:nvSpPr>
      <dsp:spPr>
        <a:xfrm>
          <a:off x="1395751" y="274329"/>
          <a:ext cx="3488072" cy="569141"/>
        </a:xfrm>
        <a:prstGeom prst="roundRect">
          <a:avLst>
            <a:gd name="adj" fmla="val 10000"/>
          </a:avLst>
        </a:prstGeom>
        <a:solidFill>
          <a:schemeClr val="bg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73D381-9943-CF48-B5B3-F62443CDA1AD}">
      <dsp:nvSpPr>
        <dsp:cNvPr id="0" name=""/>
        <dsp:cNvSpPr/>
      </dsp:nvSpPr>
      <dsp:spPr>
        <a:xfrm>
          <a:off x="1550626" y="421460"/>
          <a:ext cx="3488072" cy="569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b="1" kern="1200" dirty="0"/>
            <a:t>New </a:t>
          </a:r>
          <a:r>
            <a:rPr lang="en-US" sz="2000" b="1" kern="1200" dirty="0" smtClean="0"/>
            <a:t>Project</a:t>
          </a:r>
          <a:endParaRPr lang="en-US" sz="16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(not yet advertised)</a:t>
          </a:r>
          <a:endParaRPr lang="en-US" sz="2000" kern="1200" dirty="0" smtClean="0"/>
        </a:p>
      </dsp:txBody>
      <dsp:txXfrm>
        <a:off x="1567296" y="438130"/>
        <a:ext cx="3454732" cy="535801"/>
      </dsp:txXfrm>
    </dsp:sp>
    <dsp:sp modelId="{E67F2176-E78D-B047-BE6A-2F6961043C7B}">
      <dsp:nvSpPr>
        <dsp:cNvPr id="0" name=""/>
        <dsp:cNvSpPr/>
      </dsp:nvSpPr>
      <dsp:spPr>
        <a:xfrm>
          <a:off x="3178" y="1248854"/>
          <a:ext cx="2981735" cy="439818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F611C7-C1A9-B044-8199-3D31F0AE94D7}">
      <dsp:nvSpPr>
        <dsp:cNvPr id="0" name=""/>
        <dsp:cNvSpPr/>
      </dsp:nvSpPr>
      <dsp:spPr>
        <a:xfrm>
          <a:off x="158052" y="1395984"/>
          <a:ext cx="2981735" cy="439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Maintenance</a:t>
          </a:r>
        </a:p>
      </dsp:txBody>
      <dsp:txXfrm>
        <a:off x="170934" y="1408866"/>
        <a:ext cx="2955971" cy="414054"/>
      </dsp:txXfrm>
    </dsp:sp>
    <dsp:sp modelId="{A45DE06C-3117-0448-92C5-2BCB1946DB44}">
      <dsp:nvSpPr>
        <dsp:cNvPr id="0" name=""/>
        <dsp:cNvSpPr/>
      </dsp:nvSpPr>
      <dsp:spPr>
        <a:xfrm>
          <a:off x="329301" y="2094056"/>
          <a:ext cx="2329488" cy="419310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1B5BB4-A3D5-BB4A-90B6-CB86A43EEAFD}">
      <dsp:nvSpPr>
        <dsp:cNvPr id="0" name=""/>
        <dsp:cNvSpPr/>
      </dsp:nvSpPr>
      <dsp:spPr>
        <a:xfrm>
          <a:off x="484175" y="2241186"/>
          <a:ext cx="2329488" cy="41931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rgbClr val="0080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Proceed w/ Work</a:t>
          </a:r>
        </a:p>
      </dsp:txBody>
      <dsp:txXfrm>
        <a:off x="496456" y="2253467"/>
        <a:ext cx="2304926" cy="394748"/>
      </dsp:txXfrm>
    </dsp:sp>
    <dsp:sp modelId="{325D6734-BB19-054F-8F17-D078795D43D0}">
      <dsp:nvSpPr>
        <dsp:cNvPr id="0" name=""/>
        <dsp:cNvSpPr/>
      </dsp:nvSpPr>
      <dsp:spPr>
        <a:xfrm>
          <a:off x="3294662" y="1248854"/>
          <a:ext cx="2981735" cy="439818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3ED8CD-2B84-6C48-91F0-B2C79912C3AD}">
      <dsp:nvSpPr>
        <dsp:cNvPr id="0" name=""/>
        <dsp:cNvSpPr/>
      </dsp:nvSpPr>
      <dsp:spPr>
        <a:xfrm>
          <a:off x="3449536" y="1395984"/>
          <a:ext cx="2981735" cy="439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Alteration</a:t>
          </a:r>
        </a:p>
      </dsp:txBody>
      <dsp:txXfrm>
        <a:off x="3462418" y="1408866"/>
        <a:ext cx="2955971" cy="414054"/>
      </dsp:txXfrm>
    </dsp:sp>
    <dsp:sp modelId="{3F754C7B-3989-DC4E-B285-183511419AEB}">
      <dsp:nvSpPr>
        <dsp:cNvPr id="0" name=""/>
        <dsp:cNvSpPr/>
      </dsp:nvSpPr>
      <dsp:spPr>
        <a:xfrm>
          <a:off x="3115912" y="2094056"/>
          <a:ext cx="3339234" cy="647712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318C79-E5DF-1A47-92ED-3A4C50DA63BE}">
      <dsp:nvSpPr>
        <dsp:cNvPr id="0" name=""/>
        <dsp:cNvSpPr/>
      </dsp:nvSpPr>
      <dsp:spPr>
        <a:xfrm>
          <a:off x="3270786" y="2241186"/>
          <a:ext cx="3339234" cy="647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Existing Sidewalks /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Prepared Surfaces w/ Barriers</a:t>
          </a:r>
          <a:endParaRPr lang="en-US" sz="1800" b="0" kern="1200" dirty="0"/>
        </a:p>
      </dsp:txBody>
      <dsp:txXfrm>
        <a:off x="3289757" y="2260157"/>
        <a:ext cx="3301292" cy="609770"/>
      </dsp:txXfrm>
    </dsp:sp>
    <dsp:sp modelId="{68CD1C0B-E616-3D4B-ACA1-85F881EC08BE}">
      <dsp:nvSpPr>
        <dsp:cNvPr id="0" name=""/>
        <dsp:cNvSpPr/>
      </dsp:nvSpPr>
      <dsp:spPr>
        <a:xfrm>
          <a:off x="2706716" y="3147151"/>
          <a:ext cx="933055" cy="419876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C43C46-D875-BE47-AC5F-832D3CA081F5}">
      <dsp:nvSpPr>
        <dsp:cNvPr id="0" name=""/>
        <dsp:cNvSpPr/>
      </dsp:nvSpPr>
      <dsp:spPr>
        <a:xfrm>
          <a:off x="2861590" y="3294282"/>
          <a:ext cx="933055" cy="419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No</a:t>
          </a:r>
        </a:p>
      </dsp:txBody>
      <dsp:txXfrm>
        <a:off x="2873888" y="3306580"/>
        <a:ext cx="908459" cy="395280"/>
      </dsp:txXfrm>
    </dsp:sp>
    <dsp:sp modelId="{6905A518-6D8F-4C41-BA2A-3E25D63E4806}">
      <dsp:nvSpPr>
        <dsp:cNvPr id="0" name=""/>
        <dsp:cNvSpPr/>
      </dsp:nvSpPr>
      <dsp:spPr>
        <a:xfrm>
          <a:off x="2008499" y="3972411"/>
          <a:ext cx="2329488" cy="419310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FEA591-BA9C-C345-85EE-9241E0181932}">
      <dsp:nvSpPr>
        <dsp:cNvPr id="0" name=""/>
        <dsp:cNvSpPr/>
      </dsp:nvSpPr>
      <dsp:spPr>
        <a:xfrm>
          <a:off x="2163374" y="4119542"/>
          <a:ext cx="2329488" cy="41931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rgbClr val="0080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Proceed w/Work</a:t>
          </a:r>
        </a:p>
      </dsp:txBody>
      <dsp:txXfrm>
        <a:off x="2175655" y="4131823"/>
        <a:ext cx="2304926" cy="394748"/>
      </dsp:txXfrm>
    </dsp:sp>
    <dsp:sp modelId="{1E048944-AC77-9444-A4A8-B9712FAE5893}">
      <dsp:nvSpPr>
        <dsp:cNvPr id="0" name=""/>
        <dsp:cNvSpPr/>
      </dsp:nvSpPr>
      <dsp:spPr>
        <a:xfrm>
          <a:off x="5931287" y="3147151"/>
          <a:ext cx="933055" cy="419876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5763A5-E9A4-4449-ADC6-71F31FF9DD59}">
      <dsp:nvSpPr>
        <dsp:cNvPr id="0" name=""/>
        <dsp:cNvSpPr/>
      </dsp:nvSpPr>
      <dsp:spPr>
        <a:xfrm>
          <a:off x="6086161" y="3294282"/>
          <a:ext cx="933055" cy="419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Yes</a:t>
          </a:r>
        </a:p>
      </dsp:txBody>
      <dsp:txXfrm>
        <a:off x="6098459" y="3306580"/>
        <a:ext cx="908459" cy="395280"/>
      </dsp:txXfrm>
    </dsp:sp>
    <dsp:sp modelId="{C4CB7CA8-659B-F94E-A5A4-A9B69ED58EA0}">
      <dsp:nvSpPr>
        <dsp:cNvPr id="0" name=""/>
        <dsp:cNvSpPr/>
      </dsp:nvSpPr>
      <dsp:spPr>
        <a:xfrm>
          <a:off x="4647736" y="3972411"/>
          <a:ext cx="3500156" cy="377117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9372A1-533E-9A41-A6FC-128F223BA66B}">
      <dsp:nvSpPr>
        <dsp:cNvPr id="0" name=""/>
        <dsp:cNvSpPr/>
      </dsp:nvSpPr>
      <dsp:spPr>
        <a:xfrm>
          <a:off x="4802611" y="4119542"/>
          <a:ext cx="3500156" cy="37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Meets 1991 or 2010 Standards</a:t>
          </a:r>
        </a:p>
      </dsp:txBody>
      <dsp:txXfrm>
        <a:off x="4813656" y="4130587"/>
        <a:ext cx="3478066" cy="355027"/>
      </dsp:txXfrm>
    </dsp:sp>
    <dsp:sp modelId="{74A24DAA-C367-1344-986F-12F2FD4D4A64}">
      <dsp:nvSpPr>
        <dsp:cNvPr id="0" name=""/>
        <dsp:cNvSpPr/>
      </dsp:nvSpPr>
      <dsp:spPr>
        <a:xfrm>
          <a:off x="4827175" y="4754912"/>
          <a:ext cx="931787" cy="419310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CBD656-8326-FF40-9C58-49AEB378096D}">
      <dsp:nvSpPr>
        <dsp:cNvPr id="0" name=""/>
        <dsp:cNvSpPr/>
      </dsp:nvSpPr>
      <dsp:spPr>
        <a:xfrm>
          <a:off x="4982049" y="4902042"/>
          <a:ext cx="931787" cy="419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Yes</a:t>
          </a:r>
          <a:r>
            <a:rPr lang="en-US" sz="2000" kern="1200" dirty="0" smtClean="0"/>
            <a:t>*</a:t>
          </a:r>
          <a:endParaRPr lang="en-US" sz="2000" kern="1200" dirty="0"/>
        </a:p>
      </dsp:txBody>
      <dsp:txXfrm>
        <a:off x="4994330" y="4914323"/>
        <a:ext cx="907225" cy="394748"/>
      </dsp:txXfrm>
    </dsp:sp>
    <dsp:sp modelId="{41B2291A-003B-CF4B-9D4C-D25A4B109F7B}">
      <dsp:nvSpPr>
        <dsp:cNvPr id="0" name=""/>
        <dsp:cNvSpPr/>
      </dsp:nvSpPr>
      <dsp:spPr>
        <a:xfrm>
          <a:off x="4128324" y="5579606"/>
          <a:ext cx="2329488" cy="419310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188315-8008-684C-8926-51B536B67597}">
      <dsp:nvSpPr>
        <dsp:cNvPr id="0" name=""/>
        <dsp:cNvSpPr/>
      </dsp:nvSpPr>
      <dsp:spPr>
        <a:xfrm>
          <a:off x="4283198" y="5726736"/>
          <a:ext cx="2329488" cy="41931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rgbClr val="0080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Proceed w/Work</a:t>
          </a:r>
        </a:p>
      </dsp:txBody>
      <dsp:txXfrm>
        <a:off x="4295479" y="5739017"/>
        <a:ext cx="2304926" cy="394748"/>
      </dsp:txXfrm>
    </dsp:sp>
    <dsp:sp modelId="{1AC629E4-4DC3-E045-91CF-17687E0FC8B0}">
      <dsp:nvSpPr>
        <dsp:cNvPr id="0" name=""/>
        <dsp:cNvSpPr/>
      </dsp:nvSpPr>
      <dsp:spPr>
        <a:xfrm>
          <a:off x="7099253" y="4754912"/>
          <a:ext cx="869202" cy="391137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D0754D-18F2-E349-9CF5-77481C4BA1C6}">
      <dsp:nvSpPr>
        <dsp:cNvPr id="0" name=""/>
        <dsp:cNvSpPr/>
      </dsp:nvSpPr>
      <dsp:spPr>
        <a:xfrm>
          <a:off x="7254127" y="4902042"/>
          <a:ext cx="869202" cy="391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No</a:t>
          </a:r>
        </a:p>
      </dsp:txBody>
      <dsp:txXfrm>
        <a:off x="7265583" y="4913498"/>
        <a:ext cx="846290" cy="368225"/>
      </dsp:txXfrm>
    </dsp:sp>
    <dsp:sp modelId="{E60D37F9-8C17-5245-830A-E91DE26CE750}">
      <dsp:nvSpPr>
        <dsp:cNvPr id="0" name=""/>
        <dsp:cNvSpPr/>
      </dsp:nvSpPr>
      <dsp:spPr>
        <a:xfrm>
          <a:off x="6767561" y="5551433"/>
          <a:ext cx="1532586" cy="885106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2ABC7F-25A1-9649-B7AA-F5B116710372}">
      <dsp:nvSpPr>
        <dsp:cNvPr id="0" name=""/>
        <dsp:cNvSpPr/>
      </dsp:nvSpPr>
      <dsp:spPr>
        <a:xfrm>
          <a:off x="6922435" y="5698563"/>
          <a:ext cx="1532586" cy="885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Install/Update Curb Ramps</a:t>
          </a:r>
        </a:p>
      </dsp:txBody>
      <dsp:txXfrm>
        <a:off x="6948359" y="5724487"/>
        <a:ext cx="1480738" cy="833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11DC8A7-ACB3-4D37-B5F0-5ED9BD8E0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85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4838"/>
            <a:ext cx="5046663" cy="4183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92038CB-DC44-48D9-B920-2F2A815E7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25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9188" y="698500"/>
            <a:ext cx="4646612" cy="348615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97F2B8-AA91-41FF-88F6-CF8F463588F4}" type="slidenum">
              <a:rPr lang="en-US" sz="1200" smtClean="0">
                <a:latin typeface="Times New Roman" pitchFamily="18" charset="0"/>
              </a:rPr>
              <a:pPr/>
              <a:t>1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9188" y="698500"/>
            <a:ext cx="46466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038CB-DC44-48D9-B920-2F2A815E7F1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21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9188" y="698500"/>
            <a:ext cx="46466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038CB-DC44-48D9-B920-2F2A815E7F1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44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9188" y="698500"/>
            <a:ext cx="46466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038CB-DC44-48D9-B920-2F2A815E7F1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95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9188" y="698500"/>
            <a:ext cx="4646612" cy="348615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xfrm>
            <a:off x="164306" y="4343400"/>
            <a:ext cx="6400800" cy="42545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97F2B8-AA91-41FF-88F6-CF8F463588F4}" type="slidenum">
              <a:rPr lang="en-US" sz="1200" smtClean="0">
                <a:latin typeface="Times New Roman" pitchFamily="18" charset="0"/>
              </a:rPr>
              <a:pPr/>
              <a:t>13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9188" y="698500"/>
            <a:ext cx="4646612" cy="348615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97F2B8-AA91-41FF-88F6-CF8F463588F4}" type="slidenum">
              <a:rPr lang="en-US" sz="1200" smtClean="0">
                <a:latin typeface="Times New Roman" pitchFamily="18" charset="0"/>
              </a:rPr>
              <a:pPr/>
              <a:t>14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9188" y="698500"/>
            <a:ext cx="4646612" cy="348615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97F2B8-AA91-41FF-88F6-CF8F463588F4}" type="slidenum">
              <a:rPr lang="en-US" sz="1200" smtClean="0">
                <a:latin typeface="Times New Roman" pitchFamily="18" charset="0"/>
              </a:rPr>
              <a:pPr/>
              <a:t>15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9188" y="698500"/>
            <a:ext cx="4646612" cy="348615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97F2B8-AA91-41FF-88F6-CF8F463588F4}" type="slidenum">
              <a:rPr lang="en-US" sz="1200" smtClean="0">
                <a:latin typeface="Times New Roman" pitchFamily="18" charset="0"/>
              </a:rPr>
              <a:pPr/>
              <a:t>16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9188" y="698500"/>
            <a:ext cx="4646612" cy="348615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xfrm>
            <a:off x="917575" y="4414838"/>
            <a:ext cx="5046663" cy="45005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97F2B8-AA91-41FF-88F6-CF8F463588F4}" type="slidenum">
              <a:rPr lang="en-US" sz="1200" smtClean="0">
                <a:latin typeface="Times New Roman" pitchFamily="18" charset="0"/>
              </a:rPr>
              <a:pPr/>
              <a:t>17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xfrm>
            <a:off x="917575" y="4414838"/>
            <a:ext cx="5046663" cy="45005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97F2B8-AA91-41FF-88F6-CF8F463588F4}" type="slidenum">
              <a:rPr lang="en-US" sz="1200" smtClean="0">
                <a:latin typeface="Times New Roman" pitchFamily="18" charset="0"/>
              </a:rPr>
              <a:pPr/>
              <a:t>18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xfrm>
            <a:off x="917575" y="4414838"/>
            <a:ext cx="5046663" cy="45005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97F2B8-AA91-41FF-88F6-CF8F463588F4}" type="slidenum">
              <a:rPr lang="en-US" sz="1200" smtClean="0">
                <a:latin typeface="Times New Roman" pitchFamily="18" charset="0"/>
              </a:rPr>
              <a:pPr/>
              <a:t>19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038CB-DC44-48D9-B920-2F2A815E7F1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4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9188" y="698500"/>
            <a:ext cx="4646612" cy="348615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xfrm>
            <a:off x="316706" y="4414838"/>
            <a:ext cx="6095999" cy="45005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97F2B8-AA91-41FF-88F6-CF8F463588F4}" type="slidenum">
              <a:rPr lang="en-US" sz="1200" smtClean="0">
                <a:latin typeface="Times New Roman" pitchFamily="18" charset="0"/>
              </a:rPr>
              <a:pPr/>
              <a:t>20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9188" y="698500"/>
            <a:ext cx="4646612" cy="348615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97F2B8-AA91-41FF-88F6-CF8F463588F4}" type="slidenum">
              <a:rPr lang="en-US" sz="1200" smtClean="0">
                <a:latin typeface="Times New Roman" pitchFamily="18" charset="0"/>
              </a:rPr>
              <a:pPr/>
              <a:t>21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9188" y="698500"/>
            <a:ext cx="46466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038CB-DC44-48D9-B920-2F2A815E7F1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89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9188" y="698500"/>
            <a:ext cx="4646612" cy="348615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97F2B8-AA91-41FF-88F6-CF8F463588F4}" type="slidenum">
              <a:rPr lang="en-US" sz="1200" smtClean="0">
                <a:latin typeface="Times New Roman" pitchFamily="18" charset="0"/>
              </a:rPr>
              <a:pPr/>
              <a:t>23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9188" y="698500"/>
            <a:ext cx="4646612" cy="348615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97F2B8-AA91-41FF-88F6-CF8F463588F4}" type="slidenum">
              <a:rPr lang="en-US" sz="1200" smtClean="0">
                <a:latin typeface="Times New Roman" pitchFamily="18" charset="0"/>
              </a:rPr>
              <a:pPr/>
              <a:t>24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9188" y="698500"/>
            <a:ext cx="4646612" cy="348615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97F2B8-AA91-41FF-88F6-CF8F463588F4}" type="slidenum">
              <a:rPr lang="en-US" sz="1200" smtClean="0">
                <a:latin typeface="Times New Roman" pitchFamily="18" charset="0"/>
              </a:rPr>
              <a:pPr/>
              <a:t>25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038CB-DC44-48D9-B920-2F2A815E7F1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9188" y="698500"/>
            <a:ext cx="4646612" cy="348615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2A81E40-2BC4-4275-A825-1D395608C88E}" type="slidenum">
              <a:rPr lang="en-US" sz="1200" smtClean="0">
                <a:latin typeface="Times New Roman" pitchFamily="18" charset="0"/>
              </a:rPr>
              <a:pPr/>
              <a:t>4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9188" y="698500"/>
            <a:ext cx="4646612" cy="348615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97F2B8-AA91-41FF-88F6-CF8F463588F4}" type="slidenum">
              <a:rPr lang="en-US" sz="1200" smtClean="0">
                <a:latin typeface="Times New Roman" pitchFamily="18" charset="0"/>
              </a:rPr>
              <a:pPr/>
              <a:t>5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9188" y="698500"/>
            <a:ext cx="46466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038CB-DC44-48D9-B920-2F2A815E7F1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9188" y="698500"/>
            <a:ext cx="46466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038CB-DC44-48D9-B920-2F2A815E7F1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41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9188" y="698500"/>
            <a:ext cx="46466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038CB-DC44-48D9-B920-2F2A815E7F1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90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9188" y="698500"/>
            <a:ext cx="46466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038CB-DC44-48D9-B920-2F2A815E7F1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3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3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49" y="457200"/>
            <a:ext cx="2012951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886451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24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1676400"/>
            <a:ext cx="3949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901" y="1676400"/>
            <a:ext cx="3949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0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7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2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39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16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24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3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05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8051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9" name="Text Box 1034"/>
          <p:cNvSpPr txBox="1">
            <a:spLocks noChangeArrowheads="1"/>
          </p:cNvSpPr>
          <p:nvPr/>
        </p:nvSpPr>
        <p:spPr bwMode="auto">
          <a:xfrm>
            <a:off x="8366125" y="6383338"/>
            <a:ext cx="436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fld id="{4DE49E95-543C-4B76-98A5-E34EAB6E3B40}" type="slidenum">
              <a:rPr lang="en-US" sz="1600" smtClean="0">
                <a:solidFill>
                  <a:srgbClr val="000066"/>
                </a:solidFill>
              </a:rPr>
              <a:pPr algn="l">
                <a:defRPr/>
              </a:pPr>
              <a:t>‹#›</a:t>
            </a:fld>
            <a:endParaRPr lang="en-US" sz="1600" smtClean="0">
              <a:solidFill>
                <a:srgbClr val="000066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Times New Roman" pitchFamily="18" charset="0"/>
        <a:buChar char="–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400" i="1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Brooke.Struve@dot.gov" TargetMode="External"/><Relationship Id="rId7" Type="http://schemas.openxmlformats.org/officeDocument/2006/relationships/hyperlink" Target="mailto:Robert.Mooney@dot.gov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ames.esselman@dot.gov" TargetMode="External"/><Relationship Id="rId5" Type="http://schemas.openxmlformats.org/officeDocument/2006/relationships/hyperlink" Target="mailto:Patrick.Gomez@dot.gov" TargetMode="External"/><Relationship Id="rId4" Type="http://schemas.openxmlformats.org/officeDocument/2006/relationships/hyperlink" Target="mailto:Candace.Groudine@dot.go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3276600"/>
          </a:xfrm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FEDERAL HIGHWAY ADMINISTRATION’S</a:t>
            </a:r>
            <a:b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TECHNICAL </a:t>
            </a:r>
            <a:r>
              <a:rPr lang="en-US" sz="3200" dirty="0">
                <a:ln w="50800"/>
                <a:solidFill>
                  <a:schemeClr val="bg1">
                    <a:shade val="50000"/>
                  </a:schemeClr>
                </a:solidFill>
              </a:rPr>
              <a:t>ASSISTANCE</a:t>
            </a:r>
            <a:br>
              <a:rPr lang="en-US" sz="3200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sz="3200" dirty="0">
                <a:ln w="50800"/>
                <a:solidFill>
                  <a:schemeClr val="bg1">
                    <a:shade val="50000"/>
                  </a:schemeClr>
                </a:solidFill>
              </a:rPr>
              <a:t>ON THE</a:t>
            </a:r>
            <a:br>
              <a:rPr lang="en-US" sz="3200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AMERICANS </a:t>
            </a:r>
            <a:r>
              <a:rPr lang="en-US" sz="3200" dirty="0">
                <a:ln w="50800"/>
                <a:solidFill>
                  <a:schemeClr val="bg1">
                    <a:shade val="50000"/>
                  </a:schemeClr>
                </a:solidFill>
              </a:rPr>
              <a:t>WITH DISABILITIES ACT REQUIREMENTS TO PROVIDE CURB RAMPS THROUGH RESURFACING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/>
            </a:r>
            <a:b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</a:br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038600"/>
            <a:ext cx="8432800" cy="2743200"/>
          </a:xfrm>
        </p:spPr>
        <p:txBody>
          <a:bodyPr/>
          <a:lstStyle/>
          <a:p>
            <a:pPr marL="457200" lvl="1" indent="0">
              <a:buNone/>
              <a:defRPr/>
            </a:pPr>
            <a:endParaRPr lang="en-US" sz="2400" dirty="0"/>
          </a:p>
          <a:p>
            <a:pPr marL="457200" lvl="1" indent="0" algn="ctr">
              <a:buNone/>
              <a:defRPr/>
            </a:pPr>
            <a:r>
              <a:rPr lang="en-US" sz="2400" dirty="0" smtClean="0"/>
              <a:t>PRESENTERS:</a:t>
            </a:r>
          </a:p>
          <a:p>
            <a:pPr marL="457200" lvl="1" indent="0" algn="ctr">
              <a:buNone/>
              <a:defRPr/>
            </a:pPr>
            <a:r>
              <a:rPr lang="en-US" sz="2400" dirty="0" smtClean="0"/>
              <a:t>Candace </a:t>
            </a:r>
            <a:r>
              <a:rPr lang="en-US" sz="2400" dirty="0"/>
              <a:t>Groudine, Director-External Civil </a:t>
            </a:r>
            <a:r>
              <a:rPr lang="en-US" sz="2400" dirty="0" smtClean="0"/>
              <a:t>Rights, FHWA</a:t>
            </a:r>
            <a:endParaRPr lang="en-US" sz="2400" dirty="0"/>
          </a:p>
          <a:p>
            <a:pPr marL="457200" lvl="1" indent="0" algn="ctr">
              <a:buNone/>
              <a:defRPr/>
            </a:pPr>
            <a:r>
              <a:rPr lang="en-US" sz="2400" dirty="0" smtClean="0"/>
              <a:t>James Esselman, Special Counsel, FHWA</a:t>
            </a:r>
          </a:p>
          <a:p>
            <a:pPr marL="457200" lvl="1" indent="0" algn="ctr">
              <a:buNone/>
              <a:defRPr/>
            </a:pPr>
            <a:r>
              <a:rPr lang="en-US" sz="2400" dirty="0" smtClean="0"/>
              <a:t>Robert </a:t>
            </a:r>
            <a:r>
              <a:rPr lang="en-US" sz="2400" dirty="0"/>
              <a:t>Mooney, Pre-Construction Team </a:t>
            </a:r>
            <a:r>
              <a:rPr lang="en-US" sz="2400" dirty="0" smtClean="0"/>
              <a:t>Leader, FHWA</a:t>
            </a:r>
            <a:endParaRPr lang="en-US" sz="1600" b="1" dirty="0" smtClean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dirty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0" y="340691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August 20 &amp; 21, 2013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5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How Did This Joint DOJ/DOT (FHWA)Technical Assistance Come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b="1" dirty="0"/>
              <a:t>Alterations vs. </a:t>
            </a:r>
            <a:r>
              <a:rPr lang="en-US" sz="2000" b="1" dirty="0" smtClean="0"/>
              <a:t>Maintenance</a:t>
            </a:r>
          </a:p>
          <a:p>
            <a:pPr marL="0" lvl="0" indent="0">
              <a:buNone/>
            </a:pPr>
            <a:endParaRPr lang="en-US" sz="1800" b="1" dirty="0"/>
          </a:p>
          <a:p>
            <a:pPr lvl="0">
              <a:buFont typeface="Wingdings" pitchFamily="2" charset="2"/>
              <a:buChar char="Ø"/>
            </a:pPr>
            <a:r>
              <a:rPr lang="en-US" sz="2000" dirty="0" smtClean="0"/>
              <a:t>Prior DOT guidance from September 2006 stated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More specific examples of alterations and maintenance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Including distinction between structural resurfacing (alteration) and non-structural resurfacing (maintenance)</a:t>
            </a:r>
          </a:p>
          <a:p>
            <a:pPr lvl="1"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Different levels of specificity defining alterations between DOJ and DOT created: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Confusion in application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Inconsistency in enforcement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Questions from stakeholders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75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b="1" dirty="0"/>
              <a:t>Alterations vs. </a:t>
            </a:r>
            <a:r>
              <a:rPr lang="en-US" sz="2000" b="1" dirty="0" smtClean="0"/>
              <a:t>Maintenance</a:t>
            </a:r>
          </a:p>
          <a:p>
            <a:pPr marL="0" lvl="0" indent="0">
              <a:buNone/>
            </a:pPr>
            <a:endParaRPr lang="en-US" sz="2000" b="1" dirty="0"/>
          </a:p>
          <a:p>
            <a:pPr lvl="0">
              <a:buFont typeface="Wingdings" pitchFamily="2" charset="2"/>
              <a:buChar char="Ø"/>
            </a:pPr>
            <a:r>
              <a:rPr lang="en-US" sz="2000" dirty="0" smtClean="0"/>
              <a:t>DOJ and DOT (FHWA) met in 2012 to 2013</a:t>
            </a:r>
          </a:p>
          <a:p>
            <a:pPr lvl="0"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Desire to provide clarity and consistency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Based on feedback (comments/questions) from States, local governments, disability rights advocates, citizens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Educated by public perception of scale of road work (i.e., heavy equipment, truck numbers, crew sizes, time)</a:t>
            </a:r>
            <a:r>
              <a:rPr lang="en-US" sz="2000" dirty="0"/>
              <a:t> </a:t>
            </a: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endParaRPr lang="en-US" sz="1800" b="1" dirty="0" smtClean="0"/>
          </a:p>
          <a:p>
            <a:pPr lvl="1">
              <a:buFont typeface="Wingdings" pitchFamily="2" charset="2"/>
              <a:buChar char="Ø"/>
            </a:pPr>
            <a:endParaRPr lang="en-US" sz="1800" b="1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How Did This Joint DOJ/DOT (FHWA)Technical Assistance Come About?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Joint Technical Assistance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Distinguishes alterations from maintenance based on the type of road treatment:</a:t>
            </a:r>
          </a:p>
          <a:p>
            <a:pPr>
              <a:buFont typeface="Wingdings" pitchFamily="2" charset="2"/>
              <a:buChar char="Ø"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51800" cy="1143000"/>
          </a:xfrm>
        </p:spPr>
        <p:txBody>
          <a:bodyPr/>
          <a:lstStyle/>
          <a:p>
            <a:pPr algn="ctr"/>
            <a:r>
              <a:rPr lang="en-US" sz="2400" dirty="0"/>
              <a:t>How Did This Joint DOJ/DOT (FHWA)Technical Assistance Come About?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33" y="2514600"/>
            <a:ext cx="9144000" cy="72390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rgbClr val="0070C0"/>
                </a:solidFill>
              </a:rPr>
              <a:t>MAINTENANCE</a:t>
            </a:r>
            <a:endParaRPr lang="en-US" sz="4400" b="1" cap="none" spc="0" dirty="0">
              <a:ln/>
              <a:solidFill>
                <a:srgbClr val="0070C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33" y="4419600"/>
            <a:ext cx="9144000" cy="99060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rgbClr val="957B59"/>
                </a:solidFill>
              </a:rPr>
              <a:t>ALTERATION</a:t>
            </a:r>
            <a:endParaRPr lang="en-US" sz="4400" b="1" cap="none" spc="0" dirty="0">
              <a:ln/>
              <a:solidFill>
                <a:srgbClr val="957B59"/>
              </a:solidFill>
              <a:effectLst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0633" y="4495800"/>
            <a:ext cx="9144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accent4">
                <a:lumMod val="1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633" y="3048000"/>
            <a:ext cx="9144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Times New Roman" pitchFamily="18" charset="0"/>
              <a:buChar char="–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i="1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9pPr>
          </a:lstStyle>
          <a:p>
            <a:pPr marL="225425" lvl="1" indent="0">
              <a:buFont typeface="Times New Roman" pitchFamily="18" charset="0"/>
              <a:buNone/>
              <a:tabLst>
                <a:tab pos="0" algn="l"/>
                <a:tab pos="3206750" algn="l"/>
                <a:tab pos="5595938" algn="l"/>
                <a:tab pos="5718175" algn="l"/>
              </a:tabLst>
              <a:defRPr/>
            </a:pPr>
            <a:r>
              <a:rPr lang="en-US" sz="1800" b="1" kern="0" dirty="0" smtClean="0"/>
              <a:t>Chip Seals 	Fog Seals 	Scrub Sealing </a:t>
            </a:r>
          </a:p>
          <a:p>
            <a:pPr marL="225425" lvl="1" indent="0">
              <a:buFont typeface="Times New Roman" pitchFamily="18" charset="0"/>
              <a:buNone/>
              <a:tabLst>
                <a:tab pos="0" algn="l"/>
                <a:tab pos="3206750" algn="l"/>
                <a:tab pos="5595938" algn="l"/>
                <a:tab pos="5718175" algn="l"/>
              </a:tabLst>
              <a:defRPr/>
            </a:pPr>
            <a:r>
              <a:rPr lang="en-US" sz="1800" b="1" kern="0" dirty="0" smtClean="0"/>
              <a:t>Crack Filling and Sealing 	Joint Crack Seals 	Slurry Seals</a:t>
            </a:r>
          </a:p>
          <a:p>
            <a:pPr marL="225425" lvl="1" indent="0">
              <a:buFont typeface="Times New Roman" pitchFamily="18" charset="0"/>
              <a:buNone/>
              <a:tabLst>
                <a:tab pos="0" algn="l"/>
                <a:tab pos="3206750" algn="l"/>
                <a:tab pos="5595938" algn="l"/>
                <a:tab pos="5718175" algn="l"/>
              </a:tabLst>
              <a:defRPr/>
            </a:pPr>
            <a:r>
              <a:rPr lang="en-US" sz="1800" b="1" kern="0" dirty="0" smtClean="0"/>
              <a:t>Diamond Grinding 	Joint repairs	Spot High-Friction Treatments </a:t>
            </a:r>
          </a:p>
          <a:p>
            <a:pPr marL="225425" lvl="1" indent="0">
              <a:buFont typeface="Times New Roman" pitchFamily="18" charset="0"/>
              <a:buNone/>
              <a:tabLst>
                <a:tab pos="0" algn="l"/>
                <a:tab pos="3206750" algn="l"/>
                <a:tab pos="5595938" algn="l"/>
                <a:tab pos="5718175" algn="l"/>
              </a:tabLst>
              <a:defRPr/>
            </a:pPr>
            <a:r>
              <a:rPr lang="en-US" sz="1800" b="1" kern="0" dirty="0" smtClean="0"/>
              <a:t>Dowel Bar Retrofit 	Pavement Patching 	Surface Sealing</a:t>
            </a:r>
            <a:endParaRPr lang="en-US" sz="1800" b="1" kern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0633" y="5029200"/>
            <a:ext cx="9144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Times New Roman" pitchFamily="18" charset="0"/>
              <a:buChar char="–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i="1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9pPr>
          </a:lstStyle>
          <a:p>
            <a:pPr marL="225425" lvl="1" indent="0">
              <a:buNone/>
              <a:tabLst>
                <a:tab pos="4803775" algn="l"/>
              </a:tabLst>
              <a:defRPr/>
            </a:pPr>
            <a:r>
              <a:rPr lang="en-US" sz="1800" b="1" kern="0" dirty="0"/>
              <a:t>Addition of New Layer of Asphalt </a:t>
            </a:r>
            <a:r>
              <a:rPr lang="en-US" sz="1800" b="1" kern="0" dirty="0" smtClean="0"/>
              <a:t>	Mill &amp; Fill / Mill &amp; Overlay</a:t>
            </a:r>
          </a:p>
          <a:p>
            <a:pPr marL="225425" lvl="1" indent="0">
              <a:buNone/>
              <a:tabLst>
                <a:tab pos="4803775" algn="l"/>
              </a:tabLst>
              <a:defRPr/>
            </a:pPr>
            <a:r>
              <a:rPr lang="en-US" sz="1800" b="1" kern="0" dirty="0"/>
              <a:t>Cape </a:t>
            </a:r>
            <a:r>
              <a:rPr lang="en-US" sz="1800" b="1" kern="0" dirty="0" smtClean="0"/>
              <a:t>Seals	</a:t>
            </a:r>
            <a:r>
              <a:rPr lang="en-US" sz="1800" b="1" kern="0" dirty="0"/>
              <a:t>New Construction</a:t>
            </a:r>
          </a:p>
          <a:p>
            <a:pPr marL="225425" lvl="1" indent="0">
              <a:buNone/>
              <a:tabLst>
                <a:tab pos="4803775" algn="l"/>
              </a:tabLst>
              <a:defRPr/>
            </a:pPr>
            <a:r>
              <a:rPr lang="en-US" sz="1800" b="1" kern="0" dirty="0" smtClean="0"/>
              <a:t>Hot </a:t>
            </a:r>
            <a:r>
              <a:rPr lang="en-US" sz="1800" b="1" kern="0" dirty="0"/>
              <a:t>In-Place Recycling </a:t>
            </a:r>
            <a:r>
              <a:rPr lang="en-US" sz="1800" b="1" kern="0" dirty="0" smtClean="0"/>
              <a:t>	</a:t>
            </a:r>
            <a:r>
              <a:rPr lang="en-US" sz="1800" b="1" kern="0" dirty="0"/>
              <a:t>Open-graded Surface Course</a:t>
            </a:r>
          </a:p>
          <a:p>
            <a:pPr marL="225425" lvl="1" indent="0">
              <a:buNone/>
              <a:tabLst>
                <a:tab pos="4803775" algn="l"/>
              </a:tabLst>
              <a:defRPr/>
            </a:pPr>
            <a:r>
              <a:rPr lang="en-US" sz="1800" b="1" kern="0" dirty="0" smtClean="0"/>
              <a:t>Microsurfacing / Thin-Lift Overlay </a:t>
            </a:r>
            <a:r>
              <a:rPr lang="en-US" sz="1600" b="1" kern="0" dirty="0"/>
              <a:t>	</a:t>
            </a:r>
            <a:r>
              <a:rPr lang="en-US" sz="1800" b="1" kern="0" dirty="0"/>
              <a:t>Rehabilitation and Reconstruction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0" y="4533899"/>
            <a:ext cx="9144000" cy="2336505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tile tx="0" ty="0" sx="100000" sy="100000" flip="none" algn="tl"/>
          </a:blip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pPr algn="ctr"/>
            <a:r>
              <a:rPr lang="en-US" sz="3200" dirty="0"/>
              <a:t>Application of Technical Assistance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876800"/>
          </a:xfrm>
        </p:spPr>
        <p:txBody>
          <a:bodyPr/>
          <a:lstStyle/>
          <a:p>
            <a:pPr marL="457200" lvl="1" indent="0">
              <a:buNone/>
              <a:defRPr/>
            </a:pPr>
            <a:r>
              <a:rPr lang="en-US" sz="2400" dirty="0" smtClean="0"/>
              <a:t>This is a single </a:t>
            </a:r>
            <a:r>
              <a:rPr lang="en-US" sz="2400" dirty="0"/>
              <a:t>Federal </a:t>
            </a:r>
            <a:r>
              <a:rPr lang="en-US" sz="2400" dirty="0" smtClean="0"/>
              <a:t>policy that identifies </a:t>
            </a:r>
            <a:r>
              <a:rPr lang="en-US" sz="2400" dirty="0"/>
              <a:t>specific </a:t>
            </a:r>
            <a:r>
              <a:rPr lang="en-US" sz="2400" dirty="0" smtClean="0"/>
              <a:t>pavement treatments </a:t>
            </a:r>
            <a:r>
              <a:rPr lang="en-US" sz="2400" dirty="0"/>
              <a:t>that are </a:t>
            </a:r>
            <a:r>
              <a:rPr lang="en-US" sz="2400" dirty="0" smtClean="0"/>
              <a:t>alterations:</a:t>
            </a:r>
          </a:p>
          <a:p>
            <a:pPr marL="457200" lvl="1" indent="0">
              <a:buNone/>
              <a:defRPr/>
            </a:pPr>
            <a:endParaRPr lang="en-US" sz="2400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en-US" sz="2400" dirty="0" smtClean="0"/>
              <a:t>Alterations require the </a:t>
            </a:r>
            <a:r>
              <a:rPr lang="en-US" sz="2400" dirty="0"/>
              <a:t>installation of curb </a:t>
            </a:r>
            <a:r>
              <a:rPr lang="en-US" sz="2400" dirty="0" smtClean="0"/>
              <a:t>ramps</a:t>
            </a:r>
          </a:p>
          <a:p>
            <a:pPr marL="457200" lvl="1" indent="0">
              <a:buNone/>
              <a:defRPr/>
            </a:pPr>
            <a:endParaRPr lang="en-US" sz="2400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en-US" sz="2400" dirty="0" smtClean="0"/>
              <a:t>Maintenance applications </a:t>
            </a:r>
            <a:r>
              <a:rPr lang="en-US" sz="2400" dirty="0"/>
              <a:t>do not require curb </a:t>
            </a:r>
            <a:r>
              <a:rPr lang="en-US" sz="2400" dirty="0" smtClean="0"/>
              <a:t>ramps</a:t>
            </a:r>
            <a:br>
              <a:rPr lang="en-US" sz="2400" dirty="0" smtClean="0"/>
            </a:br>
            <a:r>
              <a:rPr lang="en-US" sz="2400" b="1" u="sng" dirty="0" smtClean="0"/>
              <a:t>at </a:t>
            </a:r>
            <a:r>
              <a:rPr lang="en-US" sz="2400" b="1" u="sng" dirty="0"/>
              <a:t>the time of the </a:t>
            </a:r>
            <a:r>
              <a:rPr lang="en-US" sz="2400" b="1" u="sng" dirty="0" smtClean="0"/>
              <a:t>improvement</a:t>
            </a:r>
            <a:endParaRPr lang="en-US" sz="2400" b="1" u="sng" dirty="0"/>
          </a:p>
          <a:p>
            <a:pPr lvl="1">
              <a:buFont typeface="Wingdings" pitchFamily="2" charset="2"/>
              <a:buChar char="Ø"/>
              <a:defRPr/>
            </a:pPr>
            <a:endParaRPr lang="en-US" sz="1600" b="1" dirty="0"/>
          </a:p>
          <a:p>
            <a:pPr lvl="1">
              <a:buFont typeface="Wingdings" pitchFamily="2" charset="2"/>
              <a:buChar char="Ø"/>
              <a:defRPr/>
            </a:pPr>
            <a:endParaRPr lang="en-US" sz="1600" b="1" dirty="0" smtClean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dirty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575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algn="ctr"/>
            <a:r>
              <a:rPr lang="en-US" sz="2800" dirty="0" smtClean="0"/>
              <a:t>Pavement Treatment Types</a:t>
            </a:r>
            <a:br>
              <a:rPr lang="en-US" sz="2800" dirty="0" smtClean="0"/>
            </a:br>
            <a:r>
              <a:rPr lang="en-US" sz="2800" dirty="0" smtClean="0"/>
              <a:t>(Maintenance vs. Alteration)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0" y="3467100"/>
            <a:ext cx="9144000" cy="2667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  <a:alpha val="50000"/>
                  <a:lumMod val="81000"/>
                  <a:lumOff val="19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3733800"/>
            <a:ext cx="9144000" cy="2438400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tile tx="0" ty="0" sx="100000" sy="100000" flip="none" algn="tl"/>
          </a:blip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9144000" cy="106680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070C0"/>
                </a:solidFill>
              </a:rPr>
              <a:t>MAINTENANCE</a:t>
            </a:r>
            <a:endParaRPr lang="en-US" sz="5400" b="1" cap="none" spc="0" dirty="0">
              <a:ln/>
              <a:solidFill>
                <a:srgbClr val="0070C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505200"/>
            <a:ext cx="9144000" cy="83820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957B59"/>
                </a:solidFill>
              </a:rPr>
              <a:t>ALTERATION</a:t>
            </a:r>
            <a:endParaRPr lang="en-US" sz="5400" b="1" cap="none" spc="0" dirty="0">
              <a:ln/>
              <a:solidFill>
                <a:srgbClr val="957B59"/>
              </a:solidFill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3505200"/>
            <a:ext cx="9144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accent4">
                <a:lumMod val="1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0" y="4457700"/>
            <a:ext cx="9144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Times New Roman" pitchFamily="18" charset="0"/>
              <a:buChar char="–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i="1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9pPr>
          </a:lstStyle>
          <a:p>
            <a:pPr marL="225425" lvl="1" indent="0">
              <a:buNone/>
              <a:tabLst>
                <a:tab pos="4803775" algn="l"/>
              </a:tabLst>
              <a:defRPr/>
            </a:pPr>
            <a:r>
              <a:rPr lang="en-US" sz="1800" b="1" kern="0" dirty="0" smtClean="0"/>
              <a:t>Addition of New Layer of Asphalt 	Mill &amp; Fill / Mill &amp; Overlay</a:t>
            </a:r>
          </a:p>
          <a:p>
            <a:pPr marL="225425" lvl="1" indent="0">
              <a:buNone/>
              <a:tabLst>
                <a:tab pos="4803775" algn="l"/>
              </a:tabLst>
              <a:defRPr/>
            </a:pPr>
            <a:r>
              <a:rPr lang="en-US" sz="1800" b="1" kern="0" dirty="0" smtClean="0"/>
              <a:t>Cape Seals	New Construction</a:t>
            </a:r>
          </a:p>
          <a:p>
            <a:pPr marL="225425" lvl="1" indent="0">
              <a:buNone/>
              <a:tabLst>
                <a:tab pos="4803775" algn="l"/>
              </a:tabLst>
              <a:defRPr/>
            </a:pPr>
            <a:r>
              <a:rPr lang="en-US" sz="1800" b="1" kern="0" dirty="0" smtClean="0"/>
              <a:t>Hot In-Place Recycling 	Open-graded Surface Course</a:t>
            </a:r>
          </a:p>
          <a:p>
            <a:pPr marL="225425" lvl="1" indent="0">
              <a:buNone/>
              <a:tabLst>
                <a:tab pos="4803775" algn="l"/>
              </a:tabLst>
              <a:defRPr/>
            </a:pPr>
            <a:r>
              <a:rPr lang="en-US" sz="1800" b="1" kern="0" dirty="0" smtClean="0"/>
              <a:t>Microsurfacing / Thin-Lift Overlay </a:t>
            </a:r>
            <a:r>
              <a:rPr lang="en-US" sz="1600" b="1" kern="0" dirty="0" smtClean="0"/>
              <a:t>	</a:t>
            </a:r>
            <a:r>
              <a:rPr lang="en-US" sz="1800" b="1" kern="0" dirty="0" smtClean="0"/>
              <a:t>Rehabilitation and Reconstruction</a:t>
            </a:r>
            <a:endParaRPr lang="en-US" sz="1800" b="1" kern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1485900"/>
          </a:xfrm>
        </p:spPr>
        <p:txBody>
          <a:bodyPr/>
          <a:lstStyle/>
          <a:p>
            <a:pPr marL="225425" lvl="1" indent="0">
              <a:buNone/>
              <a:tabLst>
                <a:tab pos="0" algn="l"/>
                <a:tab pos="3206750" algn="l"/>
                <a:tab pos="5595938" algn="l"/>
                <a:tab pos="5718175" algn="l"/>
              </a:tabLst>
              <a:defRPr/>
            </a:pPr>
            <a:r>
              <a:rPr lang="en-US" sz="1800" b="1" dirty="0"/>
              <a:t>Chip Seals </a:t>
            </a:r>
            <a:r>
              <a:rPr lang="en-US" sz="1800" b="1" dirty="0" smtClean="0"/>
              <a:t>	Fog </a:t>
            </a:r>
            <a:r>
              <a:rPr lang="en-US" sz="1800" b="1" dirty="0"/>
              <a:t>Seals </a:t>
            </a:r>
            <a:r>
              <a:rPr lang="en-US" sz="1800" b="1" dirty="0" smtClean="0"/>
              <a:t>	Scrub </a:t>
            </a:r>
            <a:r>
              <a:rPr lang="en-US" sz="1800" b="1" dirty="0"/>
              <a:t>Sealing </a:t>
            </a:r>
            <a:endParaRPr lang="en-US" sz="1800" b="1" dirty="0" smtClean="0"/>
          </a:p>
          <a:p>
            <a:pPr marL="225425" lvl="1" indent="0">
              <a:buNone/>
              <a:tabLst>
                <a:tab pos="0" algn="l"/>
                <a:tab pos="3206750" algn="l"/>
                <a:tab pos="5595938" algn="l"/>
                <a:tab pos="5718175" algn="l"/>
              </a:tabLst>
              <a:defRPr/>
            </a:pPr>
            <a:r>
              <a:rPr lang="en-US" sz="1800" b="1" dirty="0"/>
              <a:t>Crack Filling and Sealing </a:t>
            </a:r>
            <a:r>
              <a:rPr lang="en-US" sz="1800" b="1" dirty="0" smtClean="0"/>
              <a:t>	Joint </a:t>
            </a:r>
            <a:r>
              <a:rPr lang="en-US" sz="1800" b="1" dirty="0"/>
              <a:t>Crack Seals </a:t>
            </a:r>
            <a:r>
              <a:rPr lang="en-US" sz="1800" b="1" dirty="0" smtClean="0"/>
              <a:t>	Slurry </a:t>
            </a:r>
            <a:r>
              <a:rPr lang="en-US" sz="1800" b="1" dirty="0"/>
              <a:t>Seals</a:t>
            </a:r>
            <a:endParaRPr lang="en-US" sz="1800" b="1" dirty="0" smtClean="0"/>
          </a:p>
          <a:p>
            <a:pPr marL="225425" lvl="1" indent="0">
              <a:buNone/>
              <a:tabLst>
                <a:tab pos="0" algn="l"/>
                <a:tab pos="3206750" algn="l"/>
                <a:tab pos="5595938" algn="l"/>
                <a:tab pos="5718175" algn="l"/>
              </a:tabLst>
              <a:defRPr/>
            </a:pPr>
            <a:r>
              <a:rPr lang="en-US" sz="1800" b="1" dirty="0" smtClean="0"/>
              <a:t>Diamond </a:t>
            </a:r>
            <a:r>
              <a:rPr lang="en-US" sz="1800" b="1" dirty="0"/>
              <a:t>Grinding </a:t>
            </a:r>
            <a:r>
              <a:rPr lang="en-US" sz="1800" b="1" dirty="0" smtClean="0"/>
              <a:t>	Joint repairs	Spot </a:t>
            </a:r>
            <a:r>
              <a:rPr lang="en-US" sz="1800" b="1" dirty="0"/>
              <a:t>High-Friction Treatments </a:t>
            </a:r>
            <a:endParaRPr lang="en-US" sz="1800" b="1" dirty="0" smtClean="0"/>
          </a:p>
          <a:p>
            <a:pPr marL="225425" lvl="1" indent="0">
              <a:buNone/>
              <a:tabLst>
                <a:tab pos="0" algn="l"/>
                <a:tab pos="3206750" algn="l"/>
                <a:tab pos="5595938" algn="l"/>
                <a:tab pos="5718175" algn="l"/>
              </a:tabLst>
              <a:defRPr/>
            </a:pPr>
            <a:r>
              <a:rPr lang="en-US" sz="1800" b="1" dirty="0"/>
              <a:t>Dowel Bar Retrofit </a:t>
            </a:r>
            <a:r>
              <a:rPr lang="en-US" sz="1800" b="1" dirty="0" smtClean="0"/>
              <a:t>	Pavement </a:t>
            </a:r>
            <a:r>
              <a:rPr lang="en-US" sz="1800" b="1" dirty="0"/>
              <a:t>Patching </a:t>
            </a:r>
            <a:r>
              <a:rPr lang="en-US" sz="1800" b="1" dirty="0" smtClean="0"/>
              <a:t>	Surface </a:t>
            </a:r>
            <a:r>
              <a:rPr lang="en-US" sz="1800" b="1" dirty="0"/>
              <a:t>Sealing</a:t>
            </a:r>
          </a:p>
        </p:txBody>
      </p:sp>
    </p:spTree>
    <p:extLst>
      <p:ext uri="{BB962C8B-B14F-4D97-AF65-F5344CB8AC3E}">
        <p14:creationId xmlns:p14="http://schemas.microsoft.com/office/powerpoint/2010/main" val="40635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algn="ctr"/>
            <a:r>
              <a:rPr lang="en-US" sz="2800" dirty="0" smtClean="0"/>
              <a:t>Pavement Treatment Types</a:t>
            </a:r>
            <a:br>
              <a:rPr lang="en-US" sz="2800" dirty="0" smtClean="0"/>
            </a:br>
            <a:r>
              <a:rPr lang="en-US" sz="2800" dirty="0" smtClean="0"/>
              <a:t>(Maintenance vs. Alteration)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0" y="3467100"/>
            <a:ext cx="9144000" cy="2667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  <a:alpha val="50000"/>
                  <a:lumMod val="81000"/>
                  <a:lumOff val="19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3733800"/>
            <a:ext cx="9144000" cy="2438400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tile tx="0" ty="0" sx="100000" sy="100000" flip="none" algn="tl"/>
          </a:blip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9144000" cy="106680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070C0"/>
                </a:solidFill>
              </a:rPr>
              <a:t>MAINTENANCE</a:t>
            </a:r>
            <a:endParaRPr lang="en-US" sz="5400" b="1" cap="none" spc="0" dirty="0">
              <a:ln/>
              <a:solidFill>
                <a:srgbClr val="0070C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505200"/>
            <a:ext cx="9144000" cy="83820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957B59"/>
                </a:solidFill>
              </a:rPr>
              <a:t>ALTERATION</a:t>
            </a:r>
            <a:endParaRPr lang="en-US" sz="5400" b="1" cap="none" spc="0" dirty="0">
              <a:ln/>
              <a:solidFill>
                <a:srgbClr val="957B59"/>
              </a:solidFill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3505200"/>
            <a:ext cx="9144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accent4">
                <a:lumMod val="1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0" y="4457700"/>
            <a:ext cx="9144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Times New Roman" pitchFamily="18" charset="0"/>
              <a:buChar char="–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i="1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9pPr>
          </a:lstStyle>
          <a:p>
            <a:pPr marL="225425" lvl="1" indent="0">
              <a:buNone/>
              <a:tabLst>
                <a:tab pos="4803775" algn="l"/>
              </a:tabLst>
              <a:defRPr/>
            </a:pPr>
            <a:r>
              <a:rPr lang="en-US" sz="1800" b="1" kern="0" dirty="0" smtClean="0"/>
              <a:t>Addition of New Layer of Asphalt 	Mill &amp; Fill / Mill &amp; Overlay</a:t>
            </a:r>
          </a:p>
          <a:p>
            <a:pPr marL="225425" lvl="1" indent="0">
              <a:buNone/>
              <a:tabLst>
                <a:tab pos="4803775" algn="l"/>
              </a:tabLst>
              <a:defRPr/>
            </a:pPr>
            <a:r>
              <a:rPr lang="en-US" sz="1800" b="1" kern="0" dirty="0" smtClean="0"/>
              <a:t>Cape Seals	New Construction</a:t>
            </a:r>
          </a:p>
          <a:p>
            <a:pPr marL="225425" lvl="1" indent="0">
              <a:buNone/>
              <a:tabLst>
                <a:tab pos="4803775" algn="l"/>
              </a:tabLst>
              <a:defRPr/>
            </a:pPr>
            <a:r>
              <a:rPr lang="en-US" sz="1800" b="1" kern="0" dirty="0" smtClean="0"/>
              <a:t>Hot In-Place Recycling 	Open-graded Surface Course</a:t>
            </a:r>
          </a:p>
          <a:p>
            <a:pPr marL="225425" lvl="1" indent="0">
              <a:buNone/>
              <a:tabLst>
                <a:tab pos="4803775" algn="l"/>
              </a:tabLst>
              <a:defRPr/>
            </a:pPr>
            <a:r>
              <a:rPr lang="en-US" sz="1800" b="1" kern="0" dirty="0" smtClean="0"/>
              <a:t>Microsurfacing / Thin-Lift Overlay </a:t>
            </a:r>
            <a:r>
              <a:rPr lang="en-US" sz="1600" b="1" kern="0" dirty="0" smtClean="0"/>
              <a:t>	</a:t>
            </a:r>
            <a:r>
              <a:rPr lang="en-US" sz="1800" b="1" kern="0" dirty="0" smtClean="0"/>
              <a:t>Rehabilitation and Reconstruction</a:t>
            </a:r>
            <a:endParaRPr lang="en-US" sz="1800" b="1" kern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1485900"/>
          </a:xfrm>
        </p:spPr>
        <p:txBody>
          <a:bodyPr/>
          <a:lstStyle/>
          <a:p>
            <a:pPr marL="225425" lvl="1" indent="0">
              <a:buNone/>
              <a:tabLst>
                <a:tab pos="0" algn="l"/>
                <a:tab pos="3206750" algn="l"/>
                <a:tab pos="5595938" algn="l"/>
                <a:tab pos="5718175" algn="l"/>
              </a:tabLst>
              <a:defRPr/>
            </a:pPr>
            <a:r>
              <a:rPr lang="en-US" sz="1800" b="1" dirty="0"/>
              <a:t>Chip Seals </a:t>
            </a:r>
            <a:r>
              <a:rPr lang="en-US" sz="1800" b="1" dirty="0" smtClean="0"/>
              <a:t>	Fog </a:t>
            </a:r>
            <a:r>
              <a:rPr lang="en-US" sz="1800" b="1" dirty="0"/>
              <a:t>Seals </a:t>
            </a:r>
            <a:r>
              <a:rPr lang="en-US" sz="1800" b="1" dirty="0" smtClean="0"/>
              <a:t>	Scrub </a:t>
            </a:r>
            <a:r>
              <a:rPr lang="en-US" sz="1800" b="1" dirty="0"/>
              <a:t>Sealing </a:t>
            </a:r>
            <a:endParaRPr lang="en-US" sz="1800" b="1" dirty="0" smtClean="0"/>
          </a:p>
          <a:p>
            <a:pPr marL="225425" lvl="1" indent="0">
              <a:buNone/>
              <a:tabLst>
                <a:tab pos="0" algn="l"/>
                <a:tab pos="3206750" algn="l"/>
                <a:tab pos="5595938" algn="l"/>
                <a:tab pos="5718175" algn="l"/>
              </a:tabLst>
              <a:defRPr/>
            </a:pPr>
            <a:r>
              <a:rPr lang="en-US" sz="1800" b="1" dirty="0"/>
              <a:t>Crack Filling and Sealing </a:t>
            </a:r>
            <a:r>
              <a:rPr lang="en-US" sz="1800" b="1" dirty="0" smtClean="0"/>
              <a:t>	Joint </a:t>
            </a:r>
            <a:r>
              <a:rPr lang="en-US" sz="1800" b="1" dirty="0"/>
              <a:t>Crack Seals </a:t>
            </a:r>
            <a:r>
              <a:rPr lang="en-US" sz="1800" b="1" dirty="0" smtClean="0"/>
              <a:t>	Slurry </a:t>
            </a:r>
            <a:r>
              <a:rPr lang="en-US" sz="1800" b="1" dirty="0"/>
              <a:t>Seals</a:t>
            </a:r>
            <a:endParaRPr lang="en-US" sz="1800" b="1" dirty="0" smtClean="0"/>
          </a:p>
          <a:p>
            <a:pPr marL="225425" lvl="1" indent="0">
              <a:buNone/>
              <a:tabLst>
                <a:tab pos="0" algn="l"/>
                <a:tab pos="3206750" algn="l"/>
                <a:tab pos="5595938" algn="l"/>
                <a:tab pos="5718175" algn="l"/>
              </a:tabLst>
              <a:defRPr/>
            </a:pPr>
            <a:r>
              <a:rPr lang="en-US" sz="1800" b="1" dirty="0" smtClean="0"/>
              <a:t>Diamond </a:t>
            </a:r>
            <a:r>
              <a:rPr lang="en-US" sz="1800" b="1" dirty="0"/>
              <a:t>Grinding </a:t>
            </a:r>
            <a:r>
              <a:rPr lang="en-US" sz="1800" b="1" dirty="0" smtClean="0"/>
              <a:t>	Joint repairs	Spot </a:t>
            </a:r>
            <a:r>
              <a:rPr lang="en-US" sz="1800" b="1" dirty="0"/>
              <a:t>High-Friction Treatments </a:t>
            </a:r>
            <a:endParaRPr lang="en-US" sz="1800" b="1" dirty="0" smtClean="0"/>
          </a:p>
          <a:p>
            <a:pPr marL="225425" lvl="1" indent="0">
              <a:buNone/>
              <a:tabLst>
                <a:tab pos="0" algn="l"/>
                <a:tab pos="3206750" algn="l"/>
                <a:tab pos="5595938" algn="l"/>
                <a:tab pos="5718175" algn="l"/>
              </a:tabLst>
              <a:defRPr/>
            </a:pPr>
            <a:r>
              <a:rPr lang="en-US" sz="1800" b="1" dirty="0"/>
              <a:t>Dowel Bar Retrofit </a:t>
            </a:r>
            <a:r>
              <a:rPr lang="en-US" sz="1800" b="1" dirty="0" smtClean="0"/>
              <a:t>	Pavement </a:t>
            </a:r>
            <a:r>
              <a:rPr lang="en-US" sz="1800" b="1" dirty="0"/>
              <a:t>Patching </a:t>
            </a:r>
            <a:r>
              <a:rPr lang="en-US" sz="1800" b="1" dirty="0" smtClean="0"/>
              <a:t>	Surface </a:t>
            </a:r>
            <a:r>
              <a:rPr lang="en-US" sz="1800" b="1" dirty="0"/>
              <a:t>Sealing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52400" y="1828800"/>
            <a:ext cx="14478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410200" y="2172586"/>
            <a:ext cx="18288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Curved Connector 8"/>
          <p:cNvCxnSpPr/>
          <p:nvPr/>
        </p:nvCxnSpPr>
        <p:spPr bwMode="auto">
          <a:xfrm>
            <a:off x="1600200" y="2057400"/>
            <a:ext cx="3810000" cy="34378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0" name="Curved Connector 19"/>
          <p:cNvCxnSpPr>
            <a:stCxn id="13" idx="3"/>
            <a:endCxn id="23" idx="6"/>
          </p:cNvCxnSpPr>
          <p:nvPr/>
        </p:nvCxnSpPr>
        <p:spPr bwMode="auto">
          <a:xfrm rot="5400000">
            <a:off x="2474375" y="1784352"/>
            <a:ext cx="2425168" cy="3982129"/>
          </a:xfrm>
          <a:prstGeom prst="curvedConnector2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248093" y="4759399"/>
            <a:ext cx="14478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1671936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lus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algn="ctr"/>
            <a:r>
              <a:rPr lang="en-US" sz="2800" dirty="0" smtClean="0"/>
              <a:t>Pavement Treatment Types</a:t>
            </a:r>
            <a:br>
              <a:rPr lang="en-US" sz="2800" dirty="0" smtClean="0"/>
            </a:br>
            <a:r>
              <a:rPr lang="en-US" sz="2800" dirty="0" smtClean="0"/>
              <a:t>(Maintenance vs. Alteration)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0" y="3467100"/>
            <a:ext cx="9144000" cy="2667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  <a:alpha val="50000"/>
                  <a:lumMod val="81000"/>
                  <a:lumOff val="19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3733800"/>
            <a:ext cx="9144000" cy="2438400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tile tx="0" ty="0" sx="100000" sy="100000" flip="none" algn="tl"/>
          </a:blip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9144000" cy="106680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070C0"/>
                </a:solidFill>
              </a:rPr>
              <a:t>MAINTENANCE</a:t>
            </a:r>
            <a:endParaRPr lang="en-US" sz="5400" b="1" cap="none" spc="0" dirty="0">
              <a:ln/>
              <a:solidFill>
                <a:srgbClr val="0070C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505200"/>
            <a:ext cx="9144000" cy="83820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957B59"/>
                </a:solidFill>
              </a:rPr>
              <a:t>ALTERATION</a:t>
            </a:r>
            <a:endParaRPr lang="en-US" sz="5400" b="1" cap="none" spc="0" dirty="0">
              <a:ln/>
              <a:solidFill>
                <a:srgbClr val="957B59"/>
              </a:solidFill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3505200"/>
            <a:ext cx="9144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accent4">
                <a:lumMod val="1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1485900"/>
          </a:xfrm>
        </p:spPr>
        <p:txBody>
          <a:bodyPr/>
          <a:lstStyle/>
          <a:p>
            <a:pPr marL="225425" lvl="1" indent="0" algn="ctr">
              <a:buNone/>
              <a:tabLst>
                <a:tab pos="0" algn="l"/>
                <a:tab pos="3206750" algn="l"/>
                <a:tab pos="5595938" algn="l"/>
                <a:tab pos="5718175" algn="l"/>
              </a:tabLst>
              <a:defRPr/>
            </a:pPr>
            <a:r>
              <a:rPr lang="en-US" sz="6000" b="1" dirty="0" smtClean="0"/>
              <a:t>Potholes</a:t>
            </a:r>
            <a:endParaRPr lang="en-US" sz="6000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0" y="4457700"/>
            <a:ext cx="9144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Times New Roman" pitchFamily="18" charset="0"/>
              <a:buChar char="–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i="1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9pPr>
          </a:lstStyle>
          <a:p>
            <a:pPr marL="225425" lvl="1" indent="0" algn="ctr">
              <a:buNone/>
              <a:tabLst>
                <a:tab pos="4803775" algn="l"/>
              </a:tabLst>
              <a:defRPr/>
            </a:pPr>
            <a:r>
              <a:rPr lang="en-US" sz="4400" b="1" kern="0" dirty="0" smtClean="0"/>
              <a:t>Everything Else</a:t>
            </a:r>
          </a:p>
          <a:p>
            <a:pPr marL="225425" lvl="1" indent="0" algn="ctr">
              <a:buNone/>
              <a:tabLst>
                <a:tab pos="4803775" algn="l"/>
              </a:tabLst>
              <a:defRPr/>
            </a:pPr>
            <a:r>
              <a:rPr lang="en-US" sz="3600" b="1" kern="0" dirty="0" smtClean="0"/>
              <a:t>(besides potholes)</a:t>
            </a:r>
            <a:endParaRPr lang="en-US" sz="3600" b="1" kern="0" dirty="0"/>
          </a:p>
        </p:txBody>
      </p:sp>
      <p:sp>
        <p:nvSpPr>
          <p:cNvPr id="6" name="Rectangle 5"/>
          <p:cNvSpPr/>
          <p:nvPr/>
        </p:nvSpPr>
        <p:spPr>
          <a:xfrm rot="19530604">
            <a:off x="-930334" y="1809906"/>
            <a:ext cx="5041915" cy="258532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Prior to DOJ/DOT</a:t>
            </a:r>
          </a:p>
          <a:p>
            <a:pPr algn="ctr"/>
            <a:r>
              <a:rPr lang="en-US" sz="5400" b="1" cap="none" spc="0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Agreement</a:t>
            </a:r>
            <a:endParaRPr lang="en-US" sz="5400" b="1" cap="none" spc="0" dirty="0">
              <a:ln w="31550" cmpd="sng">
                <a:solidFill>
                  <a:srgbClr val="FF0000"/>
                </a:solidFill>
                <a:prstDash val="solid"/>
              </a:ln>
              <a:solidFill>
                <a:schemeClr val="bg2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245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85500677"/>
              </p:ext>
            </p:extLst>
          </p:nvPr>
        </p:nvGraphicFramePr>
        <p:xfrm>
          <a:off x="342900" y="0"/>
          <a:ext cx="84582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172201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*If sidewalk work is performed, then curb ramps must be updated to 2010 standards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824" y="172872"/>
            <a:ext cx="9144000" cy="1143000"/>
          </a:xfrm>
        </p:spPr>
        <p:txBody>
          <a:bodyPr/>
          <a:lstStyle/>
          <a:p>
            <a:pPr algn="ctr"/>
            <a:r>
              <a:rPr lang="en-US" sz="3200" dirty="0" smtClean="0"/>
              <a:t>Example of Implementation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295400"/>
            <a:ext cx="3886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Times New Roman" pitchFamily="18" charset="0"/>
              <a:buChar char="–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i="1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9pPr>
          </a:lstStyle>
          <a:p>
            <a:pPr marL="0" lvl="1" indent="0">
              <a:buFont typeface="Times New Roman" pitchFamily="18" charset="0"/>
              <a:buNone/>
              <a:defRPr/>
            </a:pPr>
            <a:r>
              <a:rPr lang="en-US" sz="2000" b="1" u="sng" kern="0" dirty="0" smtClean="0"/>
              <a:t>Current Fiscal Year 2014 Plan</a:t>
            </a:r>
          </a:p>
          <a:p>
            <a:pPr marL="0" lvl="1" indent="0">
              <a:buFont typeface="Times New Roman" pitchFamily="18" charset="0"/>
              <a:buNone/>
              <a:defRPr/>
            </a:pPr>
            <a:endParaRPr lang="en-US" sz="2000" b="1" kern="0" dirty="0" smtClean="0"/>
          </a:p>
          <a:p>
            <a:pPr marL="0" lvl="1" indent="0">
              <a:buFont typeface="Times New Roman" pitchFamily="18" charset="0"/>
              <a:buNone/>
              <a:defRPr/>
            </a:pPr>
            <a:r>
              <a:rPr lang="en-US" sz="2000" b="1" kern="0" dirty="0" smtClean="0"/>
              <a:t>Project A = Slurry Seal</a:t>
            </a:r>
          </a:p>
          <a:p>
            <a:pPr marL="0" lvl="1" indent="0">
              <a:buFont typeface="Times New Roman" pitchFamily="18" charset="0"/>
              <a:buNone/>
              <a:defRPr/>
            </a:pPr>
            <a:endParaRPr lang="en-US" sz="2000" b="1" kern="0" dirty="0" smtClean="0"/>
          </a:p>
          <a:p>
            <a:pPr marL="0" lvl="1" indent="0">
              <a:buFont typeface="Times New Roman" pitchFamily="18" charset="0"/>
              <a:buNone/>
              <a:defRPr/>
            </a:pPr>
            <a:r>
              <a:rPr lang="en-US" sz="2000" b="1" kern="0" dirty="0" smtClean="0"/>
              <a:t/>
            </a:r>
            <a:br>
              <a:rPr lang="en-US" sz="2000" b="1" kern="0" dirty="0" smtClean="0"/>
            </a:br>
            <a:r>
              <a:rPr lang="en-US" sz="2000" b="1" kern="0" dirty="0" smtClean="0"/>
              <a:t>Project B = Mill &amp; Fill</a:t>
            </a:r>
          </a:p>
          <a:p>
            <a:pPr marL="0" lvl="1" indent="0">
              <a:buFont typeface="Times New Roman" pitchFamily="18" charset="0"/>
              <a:buNone/>
              <a:defRPr/>
            </a:pPr>
            <a:endParaRPr lang="en-US" sz="2000" b="1" kern="0" dirty="0" smtClean="0"/>
          </a:p>
          <a:p>
            <a:pPr marL="0" lvl="1" indent="0">
              <a:buFont typeface="Times New Roman" pitchFamily="18" charset="0"/>
              <a:buNone/>
              <a:defRPr/>
            </a:pPr>
            <a:endParaRPr lang="en-US" sz="2000" b="1" kern="0" dirty="0" smtClean="0"/>
          </a:p>
          <a:p>
            <a:pPr marL="0" lvl="1" indent="0">
              <a:buFont typeface="Times New Roman" pitchFamily="18" charset="0"/>
              <a:buNone/>
              <a:defRPr/>
            </a:pPr>
            <a:r>
              <a:rPr lang="en-US" sz="2000" b="1" kern="0" dirty="0" smtClean="0"/>
              <a:t>Project C = Microsurfacing</a:t>
            </a:r>
          </a:p>
          <a:p>
            <a:pPr marL="0" lvl="1" indent="0">
              <a:buFont typeface="Times New Roman" pitchFamily="18" charset="0"/>
              <a:buNone/>
              <a:defRPr/>
            </a:pPr>
            <a:endParaRPr lang="en-US" sz="2000" b="1" kern="0" dirty="0" smtClean="0"/>
          </a:p>
          <a:p>
            <a:pPr marL="0" lvl="1" indent="0">
              <a:buFont typeface="Times New Roman" pitchFamily="18" charset="0"/>
              <a:buNone/>
              <a:defRPr/>
            </a:pPr>
            <a:endParaRPr lang="en-US" sz="2000" b="1" kern="0" dirty="0" smtClean="0"/>
          </a:p>
          <a:p>
            <a:pPr marL="0" lvl="1" indent="0">
              <a:buFont typeface="Times New Roman" pitchFamily="18" charset="0"/>
              <a:buNone/>
              <a:defRPr/>
            </a:pPr>
            <a:r>
              <a:rPr lang="en-US" sz="2000" b="1" kern="0" dirty="0" smtClean="0"/>
              <a:t>Project D = Reconstruction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US" sz="1600" b="1" kern="0" dirty="0" smtClean="0"/>
          </a:p>
          <a:p>
            <a:pPr lvl="1">
              <a:buFont typeface="Wingdings" pitchFamily="2" charset="2"/>
              <a:buChar char="Ø"/>
              <a:defRPr/>
            </a:pPr>
            <a:endParaRPr lang="en-US" sz="1600" b="1" kern="0" dirty="0" smtClean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kern="0" dirty="0" smtClean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5614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824" y="172872"/>
            <a:ext cx="9144000" cy="1143000"/>
          </a:xfrm>
        </p:spPr>
        <p:txBody>
          <a:bodyPr/>
          <a:lstStyle/>
          <a:p>
            <a:pPr algn="ctr"/>
            <a:r>
              <a:rPr lang="en-US" sz="3200" dirty="0" smtClean="0"/>
              <a:t>Example of Implementation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0" y="1295400"/>
            <a:ext cx="457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Times New Roman" pitchFamily="18" charset="0"/>
              <a:buChar char="–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i="1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9pPr>
          </a:lstStyle>
          <a:p>
            <a:pPr marL="0" lvl="1" indent="0">
              <a:buFont typeface="Times New Roman" pitchFamily="18" charset="0"/>
              <a:buNone/>
              <a:defRPr/>
            </a:pPr>
            <a:r>
              <a:rPr lang="en-US" sz="2000" b="1" u="sng" kern="0" dirty="0" smtClean="0"/>
              <a:t>Updated Fiscal Year 2014 Plan</a:t>
            </a:r>
          </a:p>
          <a:p>
            <a:pPr marL="0" lvl="1" indent="0">
              <a:buFont typeface="Times New Roman" pitchFamily="18" charset="0"/>
              <a:buNone/>
              <a:defRPr/>
            </a:pPr>
            <a:endParaRPr lang="en-US" sz="2000" b="1" kern="0" dirty="0" smtClean="0"/>
          </a:p>
          <a:p>
            <a:pPr marL="0" lvl="1" indent="0">
              <a:buFont typeface="Times New Roman" pitchFamily="18" charset="0"/>
              <a:buNone/>
              <a:defRPr/>
            </a:pPr>
            <a:r>
              <a:rPr lang="en-US" sz="2000" b="1" kern="0" dirty="0" smtClean="0"/>
              <a:t>Project A = Slurry Seal</a:t>
            </a:r>
          </a:p>
          <a:p>
            <a:pPr marL="0" lvl="1" indent="0">
              <a:buFont typeface="Times New Roman" pitchFamily="18" charset="0"/>
              <a:buNone/>
              <a:defRPr/>
            </a:pPr>
            <a:endParaRPr lang="en-US" sz="2000" b="1" kern="0" dirty="0" smtClean="0"/>
          </a:p>
          <a:p>
            <a:pPr marL="0" lvl="1" indent="0">
              <a:buFont typeface="Times New Roman" pitchFamily="18" charset="0"/>
              <a:buNone/>
              <a:defRPr/>
            </a:pPr>
            <a:r>
              <a:rPr lang="en-US" sz="2000" b="1" kern="0" dirty="0" smtClean="0"/>
              <a:t/>
            </a:r>
            <a:br>
              <a:rPr lang="en-US" sz="2000" b="1" kern="0" dirty="0" smtClean="0"/>
            </a:br>
            <a:r>
              <a:rPr lang="en-US" sz="2000" b="1" kern="0" dirty="0" smtClean="0"/>
              <a:t>Project B = Mill &amp; Fill</a:t>
            </a:r>
          </a:p>
          <a:p>
            <a:pPr marL="0" lvl="1" indent="0">
              <a:buFont typeface="Times New Roman" pitchFamily="18" charset="0"/>
              <a:buNone/>
              <a:defRPr/>
            </a:pPr>
            <a:r>
              <a:rPr lang="en-US" sz="2000" b="1" kern="0" dirty="0" smtClean="0"/>
              <a:t>Project B1 = Install Curb Ramp</a:t>
            </a:r>
          </a:p>
          <a:p>
            <a:pPr marL="0" lvl="1" indent="0">
              <a:buFont typeface="Times New Roman" pitchFamily="18" charset="0"/>
              <a:buNone/>
              <a:defRPr/>
            </a:pPr>
            <a:endParaRPr lang="en-US" sz="2000" b="1" kern="0" dirty="0" smtClean="0"/>
          </a:p>
          <a:p>
            <a:pPr marL="0" lvl="1" indent="0">
              <a:buFont typeface="Times New Roman" pitchFamily="18" charset="0"/>
              <a:buNone/>
              <a:defRPr/>
            </a:pPr>
            <a:r>
              <a:rPr lang="en-US" sz="2000" b="1" kern="0" dirty="0" smtClean="0"/>
              <a:t>Project C = Microsurfacing</a:t>
            </a:r>
          </a:p>
          <a:p>
            <a:pPr marL="0" lvl="1" indent="0">
              <a:buFont typeface="Times New Roman" pitchFamily="18" charset="0"/>
              <a:buNone/>
              <a:defRPr/>
            </a:pPr>
            <a:r>
              <a:rPr lang="en-US" sz="2000" b="1" kern="0" dirty="0" smtClean="0"/>
              <a:t>(project does not have sidewalks)</a:t>
            </a:r>
          </a:p>
          <a:p>
            <a:pPr marL="0" lvl="1" indent="0">
              <a:buFont typeface="Times New Roman" pitchFamily="18" charset="0"/>
              <a:buNone/>
              <a:defRPr/>
            </a:pPr>
            <a:endParaRPr lang="en-US" sz="2000" b="1" kern="0" dirty="0" smtClean="0"/>
          </a:p>
          <a:p>
            <a:pPr marL="0" lvl="1" indent="0">
              <a:buFont typeface="Times New Roman" pitchFamily="18" charset="0"/>
              <a:buNone/>
              <a:defRPr/>
            </a:pPr>
            <a:r>
              <a:rPr lang="en-US" sz="2000" b="1" kern="0" dirty="0" smtClean="0"/>
              <a:t>Project D = Reconstruction (including curb ramp work)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US" sz="1600" b="1" kern="0" dirty="0" smtClean="0"/>
          </a:p>
          <a:p>
            <a:pPr lvl="1">
              <a:buFont typeface="Wingdings" pitchFamily="2" charset="2"/>
              <a:buChar char="Ø"/>
              <a:defRPr/>
            </a:pPr>
            <a:endParaRPr lang="en-US" sz="1600" b="1" kern="0" dirty="0" smtClean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kern="0" dirty="0" smtClean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295400"/>
            <a:ext cx="3886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Times New Roman" pitchFamily="18" charset="0"/>
              <a:buChar char="–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i="1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9pPr>
          </a:lstStyle>
          <a:p>
            <a:pPr marL="0" lvl="1" indent="0">
              <a:buFont typeface="Times New Roman" pitchFamily="18" charset="0"/>
              <a:buNone/>
              <a:defRPr/>
            </a:pPr>
            <a:r>
              <a:rPr lang="en-US" sz="2000" b="1" u="sng" kern="0" dirty="0" smtClean="0"/>
              <a:t>Current Fiscal Year 2014 Plan</a:t>
            </a:r>
          </a:p>
          <a:p>
            <a:pPr marL="0" lvl="1" indent="0">
              <a:buFont typeface="Times New Roman" pitchFamily="18" charset="0"/>
              <a:buNone/>
              <a:defRPr/>
            </a:pPr>
            <a:endParaRPr lang="en-US" sz="2000" b="1" kern="0" dirty="0" smtClean="0"/>
          </a:p>
          <a:p>
            <a:pPr marL="0" lvl="1" indent="0">
              <a:buFont typeface="Times New Roman" pitchFamily="18" charset="0"/>
              <a:buNone/>
              <a:defRPr/>
            </a:pPr>
            <a:r>
              <a:rPr lang="en-US" sz="2000" b="1" kern="0" dirty="0" smtClean="0"/>
              <a:t>Project A = Slurry Seal</a:t>
            </a:r>
          </a:p>
          <a:p>
            <a:pPr marL="0" lvl="1" indent="0">
              <a:buFont typeface="Times New Roman" pitchFamily="18" charset="0"/>
              <a:buNone/>
              <a:defRPr/>
            </a:pPr>
            <a:endParaRPr lang="en-US" sz="2000" b="1" kern="0" dirty="0" smtClean="0"/>
          </a:p>
          <a:p>
            <a:pPr marL="0" lvl="1" indent="0">
              <a:buFont typeface="Times New Roman" pitchFamily="18" charset="0"/>
              <a:buNone/>
              <a:defRPr/>
            </a:pPr>
            <a:r>
              <a:rPr lang="en-US" sz="2000" b="1" kern="0" dirty="0" smtClean="0"/>
              <a:t/>
            </a:r>
            <a:br>
              <a:rPr lang="en-US" sz="2000" b="1" kern="0" dirty="0" smtClean="0"/>
            </a:br>
            <a:r>
              <a:rPr lang="en-US" sz="2000" b="1" kern="0" dirty="0" smtClean="0"/>
              <a:t>Project B = Mill &amp; Fill</a:t>
            </a:r>
          </a:p>
          <a:p>
            <a:pPr marL="0" lvl="1" indent="0">
              <a:buFont typeface="Times New Roman" pitchFamily="18" charset="0"/>
              <a:buNone/>
              <a:defRPr/>
            </a:pPr>
            <a:endParaRPr lang="en-US" sz="2000" b="1" kern="0" dirty="0" smtClean="0"/>
          </a:p>
          <a:p>
            <a:pPr marL="0" lvl="1" indent="0">
              <a:buFont typeface="Times New Roman" pitchFamily="18" charset="0"/>
              <a:buNone/>
              <a:defRPr/>
            </a:pPr>
            <a:endParaRPr lang="en-US" sz="2000" b="1" kern="0" dirty="0" smtClean="0"/>
          </a:p>
          <a:p>
            <a:pPr marL="0" lvl="1" indent="0">
              <a:buFont typeface="Times New Roman" pitchFamily="18" charset="0"/>
              <a:buNone/>
              <a:defRPr/>
            </a:pPr>
            <a:r>
              <a:rPr lang="en-US" sz="2000" b="1" kern="0" dirty="0" smtClean="0"/>
              <a:t>Project C = Microsurfacing</a:t>
            </a:r>
          </a:p>
          <a:p>
            <a:pPr marL="0" lvl="1" indent="0">
              <a:buFont typeface="Times New Roman" pitchFamily="18" charset="0"/>
              <a:buNone/>
              <a:defRPr/>
            </a:pPr>
            <a:endParaRPr lang="en-US" sz="2000" b="1" kern="0" dirty="0" smtClean="0"/>
          </a:p>
          <a:p>
            <a:pPr marL="0" lvl="1" indent="0">
              <a:buFont typeface="Times New Roman" pitchFamily="18" charset="0"/>
              <a:buNone/>
              <a:defRPr/>
            </a:pPr>
            <a:endParaRPr lang="en-US" sz="2000" b="1" kern="0" dirty="0" smtClean="0"/>
          </a:p>
          <a:p>
            <a:pPr marL="0" lvl="1" indent="0">
              <a:buFont typeface="Times New Roman" pitchFamily="18" charset="0"/>
              <a:buNone/>
              <a:defRPr/>
            </a:pPr>
            <a:r>
              <a:rPr lang="en-US" sz="2000" b="1" kern="0" dirty="0" smtClean="0"/>
              <a:t>Project D = Reconstruction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US" sz="1600" b="1" kern="0" dirty="0" smtClean="0"/>
          </a:p>
          <a:p>
            <a:pPr lvl="1">
              <a:buFont typeface="Wingdings" pitchFamily="2" charset="2"/>
              <a:buChar char="Ø"/>
              <a:defRPr/>
            </a:pPr>
            <a:endParaRPr lang="en-US" sz="1600" b="1" kern="0" dirty="0" smtClean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kern="0" dirty="0" smtClean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12252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FEDERAL HIGHWAY ADMINISTRATION</a:t>
            </a:r>
            <a:br>
              <a:rPr lang="en-US" sz="3200" dirty="0" smtClean="0"/>
            </a:br>
            <a:r>
              <a:rPr lang="en-US" sz="3200" dirty="0" smtClean="0"/>
              <a:t>(FHWA)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467600" cy="4876800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FHWA </a:t>
            </a:r>
            <a:r>
              <a:rPr lang="en-US" sz="2800" dirty="0"/>
              <a:t>provides stewardship over the construction, maintenance and preservation of the Nation’s highways, bridges and tunnels.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FHWA </a:t>
            </a:r>
            <a:r>
              <a:rPr lang="en-US" sz="2800" dirty="0"/>
              <a:t>also </a:t>
            </a:r>
            <a:r>
              <a:rPr lang="en-US" sz="2800" dirty="0" smtClean="0"/>
              <a:t>provides </a:t>
            </a:r>
            <a:r>
              <a:rPr lang="en-US" sz="2800" dirty="0"/>
              <a:t>technical assistance to state and local agencies in an effort to improve safety, mobility, and livability, and to encourage innovation.</a:t>
            </a:r>
          </a:p>
        </p:txBody>
      </p:sp>
    </p:spTree>
    <p:extLst>
      <p:ext uri="{BB962C8B-B14F-4D97-AF65-F5344CB8AC3E}">
        <p14:creationId xmlns:p14="http://schemas.microsoft.com/office/powerpoint/2010/main" val="253703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8051800" cy="1143000"/>
          </a:xfrm>
        </p:spPr>
        <p:txBody>
          <a:bodyPr/>
          <a:lstStyle/>
          <a:p>
            <a:pPr algn="ctr"/>
            <a:r>
              <a:rPr lang="en-US" sz="3200" dirty="0" smtClean="0"/>
              <a:t>Application of Technical Assistance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32800" cy="4876800"/>
          </a:xfrm>
        </p:spPr>
        <p:txBody>
          <a:bodyPr/>
          <a:lstStyle/>
          <a:p>
            <a:pPr lvl="1">
              <a:buFont typeface="Wingdings" pitchFamily="2" charset="2"/>
              <a:buChar char="Ø"/>
              <a:defRPr/>
            </a:pPr>
            <a:r>
              <a:rPr lang="en-US" sz="2400" dirty="0" smtClean="0"/>
              <a:t>Consistent approach among States </a:t>
            </a:r>
          </a:p>
          <a:p>
            <a:pPr marL="457200" lvl="1" indent="0">
              <a:buNone/>
              <a:defRPr/>
            </a:pPr>
            <a:endParaRPr lang="en-US" sz="2400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en-US" sz="2400" dirty="0" smtClean="0"/>
              <a:t>Projects ready </a:t>
            </a:r>
            <a:r>
              <a:rPr lang="en-US" sz="2400" dirty="0"/>
              <a:t>for Construction Advertisement or are under contract may </a:t>
            </a:r>
            <a:r>
              <a:rPr lang="en-US" sz="2400" dirty="0" smtClean="0"/>
              <a:t>proceed</a:t>
            </a:r>
          </a:p>
          <a:p>
            <a:pPr marL="457200" lvl="1" indent="0">
              <a:buNone/>
              <a:defRPr/>
            </a:pPr>
            <a:endParaRPr lang="en-US" sz="2400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en-US" sz="2400" dirty="0" smtClean="0"/>
              <a:t>Update Pavement Preservation/Resurfacing Program</a:t>
            </a:r>
          </a:p>
          <a:p>
            <a:pPr marL="457200" lvl="1" indent="0">
              <a:buNone/>
              <a:defRPr/>
            </a:pPr>
            <a:endParaRPr lang="en-US" sz="2400" dirty="0"/>
          </a:p>
          <a:p>
            <a:pPr lvl="1">
              <a:buFont typeface="Wingdings" pitchFamily="2" charset="2"/>
              <a:buChar char="Ø"/>
              <a:defRPr/>
            </a:pPr>
            <a:r>
              <a:rPr lang="en-US" sz="2400" dirty="0" smtClean="0"/>
              <a:t>Update any existing resurfacing ADA policies</a:t>
            </a:r>
            <a:endParaRPr lang="en-US" sz="2400" dirty="0"/>
          </a:p>
          <a:p>
            <a:pPr marL="457200" lvl="1" indent="0">
              <a:buNone/>
              <a:defRPr/>
            </a:pPr>
            <a:endParaRPr lang="en-US" sz="1200" dirty="0"/>
          </a:p>
          <a:p>
            <a:pPr lvl="1">
              <a:buFont typeface="Wingdings" pitchFamily="2" charset="2"/>
              <a:buChar char="Ø"/>
              <a:defRPr/>
            </a:pPr>
            <a:endParaRPr lang="en-US" sz="1600" b="1" dirty="0"/>
          </a:p>
          <a:p>
            <a:pPr lvl="1">
              <a:buFont typeface="Wingdings" pitchFamily="2" charset="2"/>
              <a:buChar char="Ø"/>
              <a:defRPr/>
            </a:pPr>
            <a:endParaRPr lang="en-US" sz="1600" b="1" dirty="0" smtClean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dirty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0425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8051800" cy="1143000"/>
          </a:xfrm>
        </p:spPr>
        <p:txBody>
          <a:bodyPr/>
          <a:lstStyle/>
          <a:p>
            <a:pPr algn="ctr"/>
            <a:r>
              <a:rPr lang="en-US" sz="2800" dirty="0" smtClean="0"/>
              <a:t>Implementing the Joint Technical Assistance:</a:t>
            </a:r>
            <a:br>
              <a:rPr lang="en-US" sz="2800" dirty="0" smtClean="0"/>
            </a:br>
            <a:r>
              <a:rPr lang="en-US" sz="2800" dirty="0" smtClean="0"/>
              <a:t>FHWA’s Expectations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876800"/>
          </a:xfrm>
        </p:spPr>
        <p:txBody>
          <a:bodyPr/>
          <a:lstStyle/>
          <a:p>
            <a:pPr marL="457200" lvl="1" indent="0">
              <a:buNone/>
              <a:defRPr/>
            </a:pPr>
            <a:r>
              <a:rPr lang="en-US" sz="2400" dirty="0" smtClean="0"/>
              <a:t>FHWA Divisions and States Provide </a:t>
            </a:r>
            <a:r>
              <a:rPr lang="en-US" sz="2400" dirty="0"/>
              <a:t>Program Oversight by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  <a:defRPr/>
            </a:pPr>
            <a:endParaRPr lang="en-US" sz="2400" dirty="0" smtClean="0"/>
          </a:p>
          <a:p>
            <a:pPr marL="1147763" lvl="2" indent="-411163">
              <a:buFont typeface="+mj-lt"/>
              <a:buAutoNum type="arabicParenR"/>
              <a:defRPr/>
            </a:pPr>
            <a:r>
              <a:rPr lang="en-US" i="0" dirty="0"/>
              <a:t>I</a:t>
            </a:r>
            <a:r>
              <a:rPr lang="en-US" i="0" dirty="0" smtClean="0"/>
              <a:t>nforming </a:t>
            </a:r>
            <a:r>
              <a:rPr lang="en-US" i="0" dirty="0"/>
              <a:t>recipients/sub-recipients of their accessibility </a:t>
            </a:r>
            <a:r>
              <a:rPr lang="en-US" i="0" dirty="0" smtClean="0"/>
              <a:t>responsibilities</a:t>
            </a:r>
          </a:p>
          <a:p>
            <a:pPr marL="1147763" lvl="2" indent="-411163">
              <a:buNone/>
              <a:defRPr/>
            </a:pPr>
            <a:endParaRPr lang="en-US" i="0" dirty="0" smtClean="0"/>
          </a:p>
          <a:p>
            <a:pPr marL="1193800" lvl="2" indent="-457200">
              <a:buAutoNum type="arabicParenR" startAt="2"/>
              <a:defRPr/>
            </a:pPr>
            <a:r>
              <a:rPr lang="en-US" i="0" dirty="0"/>
              <a:t>R</a:t>
            </a:r>
            <a:r>
              <a:rPr lang="en-US" i="0" dirty="0" smtClean="0"/>
              <a:t>eviewing </a:t>
            </a:r>
            <a:r>
              <a:rPr lang="en-US" i="0" dirty="0"/>
              <a:t>and monitoring pedestrian access </a:t>
            </a:r>
            <a:r>
              <a:rPr lang="en-US" i="0" dirty="0" smtClean="0"/>
              <a:t>compliance</a:t>
            </a:r>
          </a:p>
          <a:p>
            <a:pPr marL="1193800" lvl="2" indent="-457200">
              <a:buAutoNum type="arabicParenR" startAt="2"/>
              <a:defRPr/>
            </a:pPr>
            <a:endParaRPr lang="en-US" i="0" dirty="0" smtClean="0"/>
          </a:p>
          <a:p>
            <a:pPr marL="1193800" lvl="2" indent="-457200">
              <a:buAutoNum type="arabicParenR" startAt="2"/>
              <a:defRPr/>
            </a:pPr>
            <a:r>
              <a:rPr lang="en-US" i="0" dirty="0" smtClean="0"/>
              <a:t>Reviewing the ADA </a:t>
            </a:r>
            <a:r>
              <a:rPr lang="en-US" i="0" dirty="0"/>
              <a:t>transition </a:t>
            </a:r>
            <a:r>
              <a:rPr lang="en-US" i="0" dirty="0" smtClean="0"/>
              <a:t>plan</a:t>
            </a:r>
            <a:br>
              <a:rPr lang="en-US" i="0" dirty="0" smtClean="0"/>
            </a:br>
            <a:r>
              <a:rPr lang="en-US" i="0" dirty="0" smtClean="0"/>
              <a:t>…and States updating the plan as necessary</a:t>
            </a:r>
            <a:endParaRPr lang="en-US" sz="1800" dirty="0"/>
          </a:p>
          <a:p>
            <a:pPr marL="914400" lvl="2" indent="0">
              <a:buNone/>
              <a:defRPr/>
            </a:pPr>
            <a:endParaRPr lang="en-US" sz="1200" dirty="0"/>
          </a:p>
          <a:p>
            <a:pPr lvl="1">
              <a:buFont typeface="Wingdings" pitchFamily="2" charset="2"/>
              <a:buChar char="Ø"/>
              <a:defRPr/>
            </a:pPr>
            <a:endParaRPr lang="en-US" sz="1600" b="1" dirty="0"/>
          </a:p>
          <a:p>
            <a:pPr lvl="1">
              <a:buFont typeface="Wingdings" pitchFamily="2" charset="2"/>
              <a:buChar char="Ø"/>
              <a:defRPr/>
            </a:pPr>
            <a:endParaRPr lang="en-US" sz="1600" b="1" dirty="0" smtClean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dirty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1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Implementing the Joint Technical Assistance:</a:t>
            </a:r>
            <a:br>
              <a:rPr lang="en-US" sz="2800" dirty="0"/>
            </a:br>
            <a:r>
              <a:rPr lang="en-US" sz="2800" dirty="0"/>
              <a:t>FHWA’s Expectations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    FHWA Divisions and States ensure:</a:t>
            </a:r>
          </a:p>
          <a:p>
            <a:pPr marL="0" indent="0">
              <a:buNone/>
            </a:pPr>
            <a:endParaRPr lang="en-US" sz="2400" dirty="0"/>
          </a:p>
          <a:p>
            <a:pPr marL="860425" indent="-519113">
              <a:buNone/>
            </a:pPr>
            <a:r>
              <a:rPr lang="en-US" sz="2400" dirty="0" smtClean="0"/>
              <a:t>1)	Compliance </a:t>
            </a:r>
            <a:r>
              <a:rPr lang="en-US" sz="2400" dirty="0"/>
              <a:t>of any project for construction or </a:t>
            </a:r>
            <a:r>
              <a:rPr lang="en-US" sz="2400" dirty="0" smtClean="0"/>
              <a:t>alteration </a:t>
            </a:r>
            <a:r>
              <a:rPr lang="en-US" sz="2400" dirty="0"/>
              <a:t>of a </a:t>
            </a:r>
            <a:r>
              <a:rPr lang="en-US" sz="2400" dirty="0" smtClean="0"/>
              <a:t>facility that provides </a:t>
            </a:r>
            <a:r>
              <a:rPr lang="en-US" sz="2400" dirty="0"/>
              <a:t>access to </a:t>
            </a:r>
            <a:r>
              <a:rPr lang="en-US" sz="2400" dirty="0" smtClean="0"/>
              <a:t>pedestrians</a:t>
            </a:r>
          </a:p>
          <a:p>
            <a:pPr marL="860425" indent="-519113">
              <a:buNone/>
            </a:pPr>
            <a:endParaRPr lang="en-US" sz="2400" dirty="0"/>
          </a:p>
          <a:p>
            <a:pPr marL="860425" indent="-519113">
              <a:buNone/>
            </a:pPr>
            <a:r>
              <a:rPr lang="en-US" sz="2400" dirty="0" smtClean="0"/>
              <a:t>2)	Incorporation </a:t>
            </a:r>
            <a:r>
              <a:rPr lang="en-US" sz="2400" dirty="0"/>
              <a:t>of access improvements within the </a:t>
            </a:r>
            <a:r>
              <a:rPr lang="en-US" sz="2400" dirty="0" smtClean="0"/>
              <a:t>scope </a:t>
            </a:r>
            <a:r>
              <a:rPr lang="en-US" sz="2400" dirty="0"/>
              <a:t>of the </a:t>
            </a:r>
            <a:r>
              <a:rPr lang="en-US" sz="2400" dirty="0" smtClean="0"/>
              <a:t>project that </a:t>
            </a:r>
            <a:r>
              <a:rPr lang="en-US" sz="2400" dirty="0"/>
              <a:t>alters the use of </a:t>
            </a:r>
            <a:r>
              <a:rPr lang="en-US" sz="2400" dirty="0" smtClean="0"/>
              <a:t>the public rights-of-way</a:t>
            </a:r>
          </a:p>
          <a:p>
            <a:pPr marL="860425" indent="-519113">
              <a:buNone/>
            </a:pPr>
            <a:endParaRPr lang="en-US" sz="2400" dirty="0"/>
          </a:p>
          <a:p>
            <a:pPr marL="860425" indent="-519113">
              <a:buNone/>
            </a:pPr>
            <a:r>
              <a:rPr lang="en-US" sz="2400" dirty="0" smtClean="0"/>
              <a:t>3)	Recipients </a:t>
            </a:r>
            <a:r>
              <a:rPr lang="en-US" sz="2400" dirty="0"/>
              <a:t>and sub-recipients apply appropriate </a:t>
            </a:r>
            <a:r>
              <a:rPr lang="en-US" sz="2400" dirty="0" smtClean="0"/>
              <a:t>accessibility standards </a:t>
            </a:r>
            <a:r>
              <a:rPr lang="en-US" sz="2400" dirty="0"/>
              <a:t>to all transportation facilities.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55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8051800" cy="1143000"/>
          </a:xfrm>
        </p:spPr>
        <p:txBody>
          <a:bodyPr/>
          <a:lstStyle/>
          <a:p>
            <a:pPr algn="ctr"/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32800" cy="5105400"/>
          </a:xfrm>
        </p:spPr>
        <p:txBody>
          <a:bodyPr/>
          <a:lstStyle/>
          <a:p>
            <a:pPr lvl="1">
              <a:buFont typeface="Wingdings" pitchFamily="2" charset="2"/>
              <a:buChar char="Ø"/>
              <a:defRPr/>
            </a:pPr>
            <a:endParaRPr lang="en-US" sz="1600" b="1" dirty="0" smtClean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dirty="0"/>
          </a:p>
          <a:p>
            <a:pPr marL="457200" lvl="1" indent="0" algn="ctr">
              <a:buFont typeface="Times New Roman" pitchFamily="18" charset="0"/>
              <a:buNone/>
              <a:defRPr/>
            </a:pPr>
            <a:r>
              <a:rPr lang="en-US" sz="8000" b="1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756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algn="ctr"/>
            <a:r>
              <a:rPr lang="en-US" sz="2400" dirty="0" smtClean="0"/>
              <a:t>Pavement Treatment Types</a:t>
            </a:r>
            <a:br>
              <a:rPr lang="en-US" sz="2400" dirty="0" smtClean="0"/>
            </a:br>
            <a:r>
              <a:rPr lang="en-US" sz="2400" dirty="0" smtClean="0"/>
              <a:t>(Maintenance vs. Alteration)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0" y="3467100"/>
            <a:ext cx="9144000" cy="2667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  <a:alpha val="50000"/>
                  <a:lumMod val="81000"/>
                  <a:lumOff val="19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3733800"/>
            <a:ext cx="9144000" cy="2438400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tile tx="0" ty="0" sx="100000" sy="100000" flip="none" algn="tl"/>
          </a:blip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9144000" cy="106680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070C0"/>
                </a:solidFill>
              </a:rPr>
              <a:t>MAINTENANCE</a:t>
            </a:r>
            <a:endParaRPr lang="en-US" sz="5400" b="1" cap="none" spc="0" dirty="0">
              <a:ln/>
              <a:solidFill>
                <a:srgbClr val="0070C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505200"/>
            <a:ext cx="9144000" cy="83820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957B59"/>
                </a:solidFill>
              </a:rPr>
              <a:t>ALTERATION</a:t>
            </a:r>
            <a:endParaRPr lang="en-US" sz="5400" b="1" cap="none" spc="0" dirty="0">
              <a:ln/>
              <a:solidFill>
                <a:srgbClr val="957B59"/>
              </a:solidFill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3505200"/>
            <a:ext cx="9144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accent4">
                <a:lumMod val="1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1485900"/>
          </a:xfrm>
        </p:spPr>
        <p:txBody>
          <a:bodyPr/>
          <a:lstStyle/>
          <a:p>
            <a:pPr marL="225425" lvl="1" indent="0">
              <a:buNone/>
              <a:tabLst>
                <a:tab pos="0" algn="l"/>
                <a:tab pos="3206750" algn="l"/>
                <a:tab pos="5595938" algn="l"/>
                <a:tab pos="5718175" algn="l"/>
              </a:tabLst>
              <a:defRPr/>
            </a:pPr>
            <a:r>
              <a:rPr lang="en-US" sz="1800" b="1" dirty="0"/>
              <a:t>Chip Seals </a:t>
            </a:r>
            <a:r>
              <a:rPr lang="en-US" sz="1800" b="1" dirty="0" smtClean="0"/>
              <a:t>	Fog </a:t>
            </a:r>
            <a:r>
              <a:rPr lang="en-US" sz="1800" b="1" dirty="0"/>
              <a:t>Seals </a:t>
            </a:r>
            <a:r>
              <a:rPr lang="en-US" sz="1800" b="1" dirty="0" smtClean="0"/>
              <a:t>	Scrub </a:t>
            </a:r>
            <a:r>
              <a:rPr lang="en-US" sz="1800" b="1" dirty="0"/>
              <a:t>Sealing </a:t>
            </a:r>
            <a:endParaRPr lang="en-US" sz="1800" b="1" dirty="0" smtClean="0"/>
          </a:p>
          <a:p>
            <a:pPr marL="225425" lvl="1" indent="0">
              <a:buNone/>
              <a:tabLst>
                <a:tab pos="0" algn="l"/>
                <a:tab pos="3206750" algn="l"/>
                <a:tab pos="5595938" algn="l"/>
                <a:tab pos="5718175" algn="l"/>
              </a:tabLst>
              <a:defRPr/>
            </a:pPr>
            <a:r>
              <a:rPr lang="en-US" sz="1800" b="1" dirty="0"/>
              <a:t>Crack Filling and Sealing </a:t>
            </a:r>
            <a:r>
              <a:rPr lang="en-US" sz="1800" b="1" dirty="0" smtClean="0"/>
              <a:t>	Joint </a:t>
            </a:r>
            <a:r>
              <a:rPr lang="en-US" sz="1800" b="1" dirty="0"/>
              <a:t>Crack Seals </a:t>
            </a:r>
            <a:r>
              <a:rPr lang="en-US" sz="1800" b="1" dirty="0" smtClean="0"/>
              <a:t>	Slurry </a:t>
            </a:r>
            <a:r>
              <a:rPr lang="en-US" sz="1800" b="1" dirty="0"/>
              <a:t>Seals</a:t>
            </a:r>
            <a:endParaRPr lang="en-US" sz="1800" b="1" dirty="0" smtClean="0"/>
          </a:p>
          <a:p>
            <a:pPr marL="225425" lvl="1" indent="0">
              <a:buNone/>
              <a:tabLst>
                <a:tab pos="0" algn="l"/>
                <a:tab pos="3206750" algn="l"/>
                <a:tab pos="5595938" algn="l"/>
                <a:tab pos="5718175" algn="l"/>
              </a:tabLst>
              <a:defRPr/>
            </a:pPr>
            <a:r>
              <a:rPr lang="en-US" sz="1800" b="1" dirty="0" smtClean="0"/>
              <a:t>Diamond </a:t>
            </a:r>
            <a:r>
              <a:rPr lang="en-US" sz="1800" b="1" dirty="0"/>
              <a:t>Grinding </a:t>
            </a:r>
            <a:r>
              <a:rPr lang="en-US" sz="1800" b="1" dirty="0" smtClean="0"/>
              <a:t>	Joint repairs	Spot </a:t>
            </a:r>
            <a:r>
              <a:rPr lang="en-US" sz="1800" b="1" dirty="0"/>
              <a:t>High-Friction Treatments </a:t>
            </a:r>
            <a:endParaRPr lang="en-US" sz="1800" b="1" dirty="0" smtClean="0"/>
          </a:p>
          <a:p>
            <a:pPr marL="225425" lvl="1" indent="0">
              <a:buNone/>
              <a:tabLst>
                <a:tab pos="0" algn="l"/>
                <a:tab pos="3206750" algn="l"/>
                <a:tab pos="5595938" algn="l"/>
                <a:tab pos="5718175" algn="l"/>
              </a:tabLst>
              <a:defRPr/>
            </a:pPr>
            <a:r>
              <a:rPr lang="en-US" sz="1800" b="1" dirty="0"/>
              <a:t>Dowel Bar Retrofit </a:t>
            </a:r>
            <a:r>
              <a:rPr lang="en-US" sz="1800" b="1" dirty="0" smtClean="0"/>
              <a:t>	Pavement </a:t>
            </a:r>
            <a:r>
              <a:rPr lang="en-US" sz="1800" b="1" dirty="0"/>
              <a:t>Patching </a:t>
            </a:r>
            <a:r>
              <a:rPr lang="en-US" sz="1800" b="1" dirty="0" smtClean="0"/>
              <a:t>	Surface </a:t>
            </a:r>
            <a:r>
              <a:rPr lang="en-US" sz="1800" b="1" dirty="0"/>
              <a:t>Sealing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0" y="4457700"/>
            <a:ext cx="9144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Times New Roman" pitchFamily="18" charset="0"/>
              <a:buChar char="–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i="1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rgbClr val="FFFFFF"/>
                </a:solidFill>
                <a:latin typeface="+mn-lt"/>
              </a:defRPr>
            </a:lvl9pPr>
          </a:lstStyle>
          <a:p>
            <a:pPr marL="225425" lvl="1" indent="0">
              <a:buNone/>
              <a:tabLst>
                <a:tab pos="4803775" algn="l"/>
              </a:tabLst>
              <a:defRPr/>
            </a:pPr>
            <a:r>
              <a:rPr lang="en-US" sz="1800" b="1" kern="0" dirty="0"/>
              <a:t>Addition of New Layer of Asphalt </a:t>
            </a:r>
            <a:r>
              <a:rPr lang="en-US" sz="1800" b="1" kern="0" dirty="0" smtClean="0"/>
              <a:t>	Mill &amp; Fill / Mill &amp; Overlay</a:t>
            </a:r>
          </a:p>
          <a:p>
            <a:pPr marL="225425" lvl="1" indent="0">
              <a:buNone/>
              <a:tabLst>
                <a:tab pos="4803775" algn="l"/>
              </a:tabLst>
              <a:defRPr/>
            </a:pPr>
            <a:r>
              <a:rPr lang="en-US" sz="1800" b="1" kern="0" dirty="0"/>
              <a:t>Cape </a:t>
            </a:r>
            <a:r>
              <a:rPr lang="en-US" sz="1800" b="1" kern="0" dirty="0" smtClean="0"/>
              <a:t>Seals	</a:t>
            </a:r>
            <a:r>
              <a:rPr lang="en-US" sz="1800" b="1" kern="0" dirty="0"/>
              <a:t>New Construction</a:t>
            </a:r>
          </a:p>
          <a:p>
            <a:pPr marL="225425" lvl="1" indent="0">
              <a:buNone/>
              <a:tabLst>
                <a:tab pos="4803775" algn="l"/>
              </a:tabLst>
              <a:defRPr/>
            </a:pPr>
            <a:r>
              <a:rPr lang="en-US" sz="1800" b="1" kern="0" dirty="0" smtClean="0"/>
              <a:t>Hot </a:t>
            </a:r>
            <a:r>
              <a:rPr lang="en-US" sz="1800" b="1" kern="0" dirty="0"/>
              <a:t>In-Place Recycling </a:t>
            </a:r>
            <a:r>
              <a:rPr lang="en-US" sz="1800" b="1" kern="0" dirty="0" smtClean="0"/>
              <a:t>	</a:t>
            </a:r>
            <a:r>
              <a:rPr lang="en-US" sz="1800" b="1" kern="0" dirty="0"/>
              <a:t>Open-graded Surface Course</a:t>
            </a:r>
          </a:p>
          <a:p>
            <a:pPr marL="225425" lvl="1" indent="0">
              <a:buNone/>
              <a:tabLst>
                <a:tab pos="4803775" algn="l"/>
              </a:tabLst>
              <a:defRPr/>
            </a:pPr>
            <a:r>
              <a:rPr lang="en-US" sz="1800" b="1" kern="0" dirty="0" smtClean="0"/>
              <a:t>Microsurfacing / Thin-Lift Overlay </a:t>
            </a:r>
            <a:r>
              <a:rPr lang="en-US" sz="1600" b="1" kern="0" dirty="0"/>
              <a:t>	</a:t>
            </a:r>
            <a:r>
              <a:rPr lang="en-US" sz="1800" b="1" kern="0" dirty="0"/>
              <a:t>Rehabilitation and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4928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-20472"/>
            <a:ext cx="9144000" cy="1143000"/>
          </a:xfrm>
        </p:spPr>
        <p:txBody>
          <a:bodyPr/>
          <a:lstStyle/>
          <a:p>
            <a:pPr algn="ctr"/>
            <a:r>
              <a:rPr lang="en-US" sz="2400" dirty="0" smtClean="0"/>
              <a:t>CONTACTS FOR QUESTIONS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32800" cy="5105400"/>
          </a:xfrm>
        </p:spPr>
        <p:txBody>
          <a:bodyPr/>
          <a:lstStyle/>
          <a:p>
            <a:pPr marL="457200" lvl="1" indent="0">
              <a:buNone/>
              <a:defRPr/>
            </a:pPr>
            <a:r>
              <a:rPr lang="en-US" sz="2400" dirty="0"/>
              <a:t>Brooke Struve, RC Safety &amp; Design Team</a:t>
            </a:r>
            <a:r>
              <a:rPr lang="en-US" sz="2400" dirty="0" smtClean="0"/>
              <a:t>, FHWA,</a:t>
            </a:r>
          </a:p>
          <a:p>
            <a:pPr marL="457200" lvl="1" indent="0">
              <a:buNone/>
              <a:defRPr/>
            </a:pPr>
            <a:r>
              <a:rPr lang="en-US" sz="2400" dirty="0" smtClean="0"/>
              <a:t>720-963-3270</a:t>
            </a:r>
            <a:r>
              <a:rPr lang="en-US" sz="2400" dirty="0"/>
              <a:t>, </a:t>
            </a:r>
            <a:r>
              <a:rPr lang="en-US" sz="2400" dirty="0" smtClean="0">
                <a:hlinkClick r:id="rId3"/>
              </a:rPr>
              <a:t>Brooke.Struve@dot.gov</a:t>
            </a:r>
            <a:endParaRPr lang="en-US" sz="2400" dirty="0" smtClean="0"/>
          </a:p>
          <a:p>
            <a:pPr marL="457200" lvl="1" indent="0">
              <a:buNone/>
              <a:defRPr/>
            </a:pPr>
            <a:endParaRPr lang="en-US" sz="800" dirty="0" smtClean="0"/>
          </a:p>
          <a:p>
            <a:pPr marL="457200" lvl="1" indent="0">
              <a:buNone/>
              <a:defRPr/>
            </a:pPr>
            <a:r>
              <a:rPr lang="en-US" sz="2400" dirty="0" smtClean="0"/>
              <a:t>Candace </a:t>
            </a:r>
            <a:r>
              <a:rPr lang="en-US" sz="2400" dirty="0"/>
              <a:t>Groudine, Director-External Civil Rights, </a:t>
            </a:r>
            <a:r>
              <a:rPr lang="en-US" sz="2400" dirty="0" smtClean="0"/>
              <a:t>FHWA, </a:t>
            </a:r>
            <a:r>
              <a:rPr lang="en-US" sz="2400" dirty="0"/>
              <a:t>202-366-4634, </a:t>
            </a:r>
            <a:r>
              <a:rPr lang="en-US" sz="2400" dirty="0" smtClean="0">
                <a:hlinkClick r:id="rId4"/>
              </a:rPr>
              <a:t>Candace.Groudine@dot.gov</a:t>
            </a:r>
            <a:endParaRPr lang="en-US" sz="2400" dirty="0" smtClean="0"/>
          </a:p>
          <a:p>
            <a:pPr marL="457200" lvl="1" indent="0">
              <a:buNone/>
              <a:defRPr/>
            </a:pPr>
            <a:endParaRPr lang="en-US" sz="800" dirty="0" smtClean="0"/>
          </a:p>
          <a:p>
            <a:pPr marL="457200" lvl="1" indent="0">
              <a:buNone/>
              <a:defRPr/>
            </a:pPr>
            <a:r>
              <a:rPr lang="en-US" sz="2400" dirty="0" smtClean="0"/>
              <a:t>Patrick Gomez, Civil Rights Specialist, FHWA,</a:t>
            </a:r>
          </a:p>
          <a:p>
            <a:pPr marL="457200" lvl="1" indent="0">
              <a:buNone/>
              <a:defRPr/>
            </a:pPr>
            <a:r>
              <a:rPr lang="en-US" sz="2400" dirty="0"/>
              <a:t>720-963-3269, </a:t>
            </a:r>
            <a:r>
              <a:rPr lang="en-US" sz="2400" dirty="0" smtClean="0">
                <a:hlinkClick r:id="rId5"/>
              </a:rPr>
              <a:t>Patrick.Gomez@dot.gov</a:t>
            </a:r>
            <a:r>
              <a:rPr lang="en-US" sz="2400" dirty="0" smtClean="0"/>
              <a:t> </a:t>
            </a:r>
          </a:p>
          <a:p>
            <a:pPr marL="457200" lvl="1" indent="0">
              <a:buNone/>
              <a:defRPr/>
            </a:pPr>
            <a:endParaRPr lang="en-US" sz="800" dirty="0" smtClean="0"/>
          </a:p>
          <a:p>
            <a:pPr marL="457200" lvl="1" indent="0">
              <a:buNone/>
              <a:defRPr/>
            </a:pPr>
            <a:r>
              <a:rPr lang="en-US" sz="2400" dirty="0" smtClean="0"/>
              <a:t>James Esselman, Special Counsel, FHWA,</a:t>
            </a:r>
          </a:p>
          <a:p>
            <a:pPr marL="457200" lvl="1" indent="0">
              <a:buNone/>
              <a:defRPr/>
            </a:pPr>
            <a:r>
              <a:rPr lang="en-US" sz="2400" dirty="0" smtClean="0"/>
              <a:t>202-366-6181, </a:t>
            </a:r>
            <a:r>
              <a:rPr lang="en-US" sz="2400" dirty="0" smtClean="0">
                <a:hlinkClick r:id="rId6"/>
              </a:rPr>
              <a:t>James.Esselman@dot.gov</a:t>
            </a:r>
            <a:endParaRPr lang="en-US" sz="2400" dirty="0"/>
          </a:p>
          <a:p>
            <a:pPr marL="457200" lvl="1" indent="0">
              <a:buNone/>
              <a:defRPr/>
            </a:pPr>
            <a:endParaRPr lang="en-US" sz="800" dirty="0" smtClean="0"/>
          </a:p>
          <a:p>
            <a:pPr marL="457200" lvl="1" indent="0">
              <a:buNone/>
              <a:defRPr/>
            </a:pPr>
            <a:r>
              <a:rPr lang="en-US" sz="2400" dirty="0" smtClean="0"/>
              <a:t>Robert </a:t>
            </a:r>
            <a:r>
              <a:rPr lang="en-US" sz="2400" dirty="0"/>
              <a:t>Mooney, </a:t>
            </a:r>
            <a:r>
              <a:rPr lang="en-US" sz="2400" dirty="0" smtClean="0"/>
              <a:t>Pre-Construction Team, FHWA,</a:t>
            </a:r>
          </a:p>
          <a:p>
            <a:pPr marL="457200" lvl="1" indent="0">
              <a:buNone/>
              <a:defRPr/>
            </a:pPr>
            <a:r>
              <a:rPr lang="en-US" sz="2400" dirty="0" smtClean="0"/>
              <a:t>202-366-2221</a:t>
            </a:r>
            <a:r>
              <a:rPr lang="en-US" sz="2400" dirty="0"/>
              <a:t>, </a:t>
            </a:r>
            <a:r>
              <a:rPr lang="en-US" sz="2400" dirty="0" smtClean="0">
                <a:hlinkClick r:id="rId7"/>
              </a:rPr>
              <a:t>Robert.Mooney@dot.gov</a:t>
            </a:r>
            <a:endParaRPr lang="en-US" sz="1600" b="1" dirty="0"/>
          </a:p>
          <a:p>
            <a:pPr lvl="1">
              <a:buFont typeface="Wingdings" pitchFamily="2" charset="2"/>
              <a:buChar char="Ø"/>
              <a:defRPr/>
            </a:pPr>
            <a:endParaRPr lang="en-US" sz="1600" b="1" dirty="0" smtClean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dirty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422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pPr algn="ctr"/>
            <a:r>
              <a:rPr lang="en-US" sz="3200" dirty="0" smtClean="0"/>
              <a:t>FHWA’s </a:t>
            </a:r>
            <a:br>
              <a:rPr lang="en-US" sz="3200" dirty="0" smtClean="0"/>
            </a:br>
            <a:r>
              <a:rPr lang="en-US" sz="3200" dirty="0" smtClean="0"/>
              <a:t>Americans with Disabilities Act Program / Section 504 of the Rehabilitation Act of 1973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467600" cy="4876800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primary purpose of </a:t>
            </a:r>
            <a:r>
              <a:rPr lang="en-US" sz="2800" dirty="0"/>
              <a:t>FHWA’s Americans with Disabilities Act </a:t>
            </a:r>
            <a:r>
              <a:rPr lang="en-US" sz="2800" dirty="0" smtClean="0"/>
              <a:t>(ADA) </a:t>
            </a:r>
            <a:r>
              <a:rPr lang="en-US" sz="2800" dirty="0"/>
              <a:t>/ Section 504 </a:t>
            </a:r>
            <a:r>
              <a:rPr lang="en-US" sz="2800" dirty="0" smtClean="0"/>
              <a:t>program is to ensure that </a:t>
            </a:r>
            <a:r>
              <a:rPr lang="en-US" sz="2800" b="1" dirty="0" smtClean="0"/>
              <a:t>pedestrians with disabilities have the opportunity to use the transportation system in an accessible and safe manner.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562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990600"/>
          </a:xfrm>
        </p:spPr>
        <p:txBody>
          <a:bodyPr/>
          <a:lstStyle/>
          <a:p>
            <a:pPr algn="ctr"/>
            <a:r>
              <a:rPr lang="en-US" sz="3200" dirty="0" smtClean="0"/>
              <a:t>Accessibility Requirements</a:t>
            </a:r>
            <a:br>
              <a:rPr lang="en-US" sz="3200" dirty="0" smtClean="0"/>
            </a:br>
            <a:r>
              <a:rPr lang="en-US" sz="3200" dirty="0" smtClean="0"/>
              <a:t>Section 504 and the ADA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buFont typeface="Times New Roman" pitchFamily="18" charset="0"/>
              <a:buNone/>
              <a:defRPr/>
            </a:pPr>
            <a:endParaRPr lang="en-US" sz="2000" b="1" dirty="0" smtClean="0"/>
          </a:p>
          <a:p>
            <a:pPr marL="457200" lvl="1" indent="0">
              <a:lnSpc>
                <a:spcPct val="80000"/>
              </a:lnSpc>
              <a:buFont typeface="Times New Roman" pitchFamily="18" charset="0"/>
              <a:buNone/>
              <a:defRPr/>
            </a:pPr>
            <a:r>
              <a:rPr lang="en-US" sz="2400" b="1" dirty="0" smtClean="0"/>
              <a:t>Section 504 of the Rehabilitation Act of 1973 requires…..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2400" dirty="0" smtClean="0"/>
              <a:t>     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2400" dirty="0" smtClean="0"/>
              <a:t>     Recipients and sub-recipients of Federal aid, </a:t>
            </a:r>
          </a:p>
          <a:p>
            <a:pPr marL="457200" lvl="1" indent="0">
              <a:lnSpc>
                <a:spcPct val="80000"/>
              </a:lnSpc>
              <a:buFont typeface="Times New Roman" pitchFamily="18" charset="0"/>
              <a:buNone/>
              <a:defRPr/>
            </a:pPr>
            <a:r>
              <a:rPr lang="en-US" sz="2400" dirty="0" smtClean="0"/>
              <a:t>     that are responsible for roadways and pedestrian</a:t>
            </a:r>
          </a:p>
          <a:p>
            <a:pPr marL="457200" lvl="1" indent="0">
              <a:lnSpc>
                <a:spcPct val="80000"/>
              </a:lnSpc>
              <a:buFont typeface="Times New Roman" pitchFamily="18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facilities, do not discriminate on the basis of disability</a:t>
            </a:r>
          </a:p>
          <a:p>
            <a:pPr marL="457200" lvl="1" indent="0">
              <a:lnSpc>
                <a:spcPct val="80000"/>
              </a:lnSpc>
              <a:buFont typeface="Times New Roman" pitchFamily="18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in any highway transportation program, activity,</a:t>
            </a:r>
          </a:p>
          <a:p>
            <a:pPr marL="457200" lvl="1" indent="0">
              <a:lnSpc>
                <a:spcPct val="80000"/>
              </a:lnSpc>
              <a:buFont typeface="Times New Roman" pitchFamily="18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service or benefit provided to the general public.</a:t>
            </a:r>
          </a:p>
          <a:p>
            <a:pPr marL="457200" lvl="1" indent="0">
              <a:lnSpc>
                <a:spcPct val="80000"/>
              </a:lnSpc>
              <a:buFont typeface="Times New Roman" pitchFamily="18" charset="0"/>
              <a:buNone/>
              <a:defRPr/>
            </a:pPr>
            <a:endParaRPr lang="en-US" sz="2400" dirty="0"/>
          </a:p>
          <a:p>
            <a:pPr marL="457200" lvl="1" indent="0">
              <a:lnSpc>
                <a:spcPct val="80000"/>
              </a:lnSpc>
              <a:buFont typeface="Times New Roman" pitchFamily="18" charset="0"/>
              <a:buNone/>
              <a:defRPr/>
            </a:pPr>
            <a:r>
              <a:rPr lang="en-US" sz="2000" b="1" dirty="0" smtClean="0"/>
              <a:t>FHWA’s Responsibility</a:t>
            </a:r>
            <a:r>
              <a:rPr lang="en-US" sz="2000" dirty="0" smtClean="0"/>
              <a:t>:</a:t>
            </a:r>
          </a:p>
          <a:p>
            <a:pPr marL="457200" lvl="1" indent="0">
              <a:lnSpc>
                <a:spcPct val="80000"/>
              </a:lnSpc>
              <a:buFont typeface="Times New Roman" pitchFamily="18" charset="0"/>
              <a:buNone/>
              <a:defRPr/>
            </a:pPr>
            <a:endParaRPr lang="en-US" sz="2000" dirty="0"/>
          </a:p>
          <a:p>
            <a:pPr marL="457200" lvl="1" indent="0">
              <a:lnSpc>
                <a:spcPct val="80000"/>
              </a:lnSpc>
              <a:buFont typeface="Times New Roman" pitchFamily="18" charset="0"/>
              <a:buNone/>
              <a:defRPr/>
            </a:pPr>
            <a:r>
              <a:rPr lang="en-US" sz="2000" dirty="0" smtClean="0"/>
              <a:t>     </a:t>
            </a:r>
            <a:r>
              <a:rPr lang="en-US" sz="2400" dirty="0"/>
              <a:t>The implementation of pedestrian access requirements from</a:t>
            </a:r>
          </a:p>
          <a:p>
            <a:pPr marL="457200" lvl="1" indent="0">
              <a:lnSpc>
                <a:spcPct val="80000"/>
              </a:lnSpc>
              <a:buFont typeface="Times New Roman" pitchFamily="18" charset="0"/>
              <a:buNone/>
              <a:defRPr/>
            </a:pPr>
            <a:r>
              <a:rPr lang="en-US" sz="2400" dirty="0"/>
              <a:t>     Section 504.</a:t>
            </a:r>
          </a:p>
          <a:p>
            <a:pPr marL="457200" lvl="1" indent="0">
              <a:lnSpc>
                <a:spcPct val="80000"/>
              </a:lnSpc>
              <a:buFont typeface="Times New Roman" pitchFamily="18" charset="0"/>
              <a:buNone/>
              <a:defRPr/>
            </a:pPr>
            <a:endParaRPr lang="en-US" sz="1600" dirty="0" smtClean="0"/>
          </a:p>
          <a:p>
            <a:pPr marL="457200" lvl="1" indent="0">
              <a:lnSpc>
                <a:spcPct val="80000"/>
              </a:lnSpc>
              <a:buFont typeface="Times New Roman" pitchFamily="18" charset="0"/>
              <a:buNone/>
              <a:defRPr/>
            </a:pPr>
            <a:endParaRPr lang="en-US" sz="1800" dirty="0"/>
          </a:p>
          <a:p>
            <a:pPr marL="457200" lvl="1" indent="0">
              <a:lnSpc>
                <a:spcPct val="80000"/>
              </a:lnSpc>
              <a:buFont typeface="Times New Roman" pitchFamily="18" charset="0"/>
              <a:buNone/>
              <a:defRPr/>
            </a:pPr>
            <a:endParaRPr lang="en-US" sz="1800" dirty="0" smtClean="0"/>
          </a:p>
          <a:p>
            <a:pPr marL="457200" lvl="1" indent="0">
              <a:lnSpc>
                <a:spcPct val="80000"/>
              </a:lnSpc>
              <a:buFont typeface="Times New Roman" pitchFamily="18" charset="0"/>
              <a:buNone/>
              <a:defRPr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pPr algn="ctr"/>
            <a:r>
              <a:rPr lang="en-US" sz="2800" dirty="0" smtClean="0"/>
              <a:t>Americans with Disabilities Act (ADA ) of 1990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876800"/>
          </a:xfrm>
        </p:spPr>
        <p:txBody>
          <a:bodyPr/>
          <a:lstStyle/>
          <a:p>
            <a:pPr lvl="1">
              <a:buFont typeface="Wingdings" pitchFamily="2" charset="2"/>
              <a:buChar char="Ø"/>
              <a:defRPr/>
            </a:pPr>
            <a:r>
              <a:rPr lang="en-US" sz="2400" b="1" dirty="0" smtClean="0"/>
              <a:t>A civil rights statute</a:t>
            </a:r>
          </a:p>
          <a:p>
            <a:pPr marL="457200" lvl="1" indent="0">
              <a:buNone/>
              <a:defRPr/>
            </a:pPr>
            <a:endParaRPr lang="en-US" sz="2400" b="1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en-US" sz="2400" b="1" dirty="0" smtClean="0"/>
              <a:t>Prohibits discrimination </a:t>
            </a:r>
            <a:r>
              <a:rPr lang="en-US" sz="2400" dirty="0" smtClean="0"/>
              <a:t>against people with disabilities in all aspects of life, including transportation.</a:t>
            </a:r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400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en-US" sz="2400" b="1" dirty="0" smtClean="0"/>
              <a:t>USDOJ </a:t>
            </a:r>
            <a:r>
              <a:rPr lang="en-US" sz="2400" dirty="0" smtClean="0"/>
              <a:t>has designated USDOT as the federal agency responsible for overseeing and implementing ADA compliance</a:t>
            </a:r>
          </a:p>
          <a:p>
            <a:pPr marL="457200" lvl="1" indent="0">
              <a:buNone/>
              <a:defRPr/>
            </a:pPr>
            <a:endParaRPr lang="en-US" sz="2400" dirty="0"/>
          </a:p>
          <a:p>
            <a:pPr lvl="1">
              <a:buFont typeface="Wingdings" pitchFamily="2" charset="2"/>
              <a:buChar char="Ø"/>
              <a:defRPr/>
            </a:pPr>
            <a:r>
              <a:rPr lang="en-US" sz="2400" b="1" dirty="0" smtClean="0"/>
              <a:t>FHWA’s Responsibility</a:t>
            </a:r>
            <a:r>
              <a:rPr lang="en-US" sz="2400" dirty="0" smtClean="0"/>
              <a:t>:  The implementation of ADA pedestrian access requirements.</a:t>
            </a:r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1600" dirty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1600" b="1" dirty="0"/>
          </a:p>
          <a:p>
            <a:pPr lvl="1">
              <a:buFont typeface="Wingdings" pitchFamily="2" charset="2"/>
              <a:buChar char="Ø"/>
              <a:defRPr/>
            </a:pPr>
            <a:endParaRPr lang="en-US" sz="1600" b="1" dirty="0" smtClean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dirty="0"/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pPr algn="ctr"/>
            <a:r>
              <a:rPr lang="en-US" sz="3200" dirty="0" smtClean="0"/>
              <a:t>Title II of the ADA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68580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400" dirty="0" smtClean="0"/>
              <a:t>Applies </a:t>
            </a:r>
            <a:r>
              <a:rPr lang="en-US" sz="2400" dirty="0"/>
              <a:t>to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Facilities built after 1990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Pre-existing facilities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All public entities, such as State and local governments</a:t>
            </a:r>
            <a:r>
              <a:rPr lang="en-US" sz="2400" b="1" dirty="0"/>
              <a:t>, even if they are not recipients of federal funding.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9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/>
              <a:t>How Did This Joint DOJ/DOT (FHWA)Technical Assistance Come About?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0518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Joint DOJ/DOT authority to enforce Title II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ADA Directs DOJ to effectuate Title II of ADA through regulations (28 CFR Part 35)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DOJ delegated responsibility for implementing DOJ’s ADA Title II regulations to DOT for all programs, services, and regulatory activities related to transportation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Both DOJ and DOT have enforcement authority</a:t>
            </a:r>
          </a:p>
        </p:txBody>
      </p:sp>
    </p:spTree>
    <p:extLst>
      <p:ext uri="{BB962C8B-B14F-4D97-AF65-F5344CB8AC3E}">
        <p14:creationId xmlns:p14="http://schemas.microsoft.com/office/powerpoint/2010/main" val="28711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How Did This Joint DOJ/DOT (FHWA)Technical Assistance Come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Alterations vs. Maintenance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DOJ Regulation (28 CFR 35.151(b)):  Alteration is a change that affects or could affect the usability of all or part of a facility (such as a road)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DOJ Regulation (28 CFR 35.151(</a:t>
            </a:r>
            <a:r>
              <a:rPr lang="en-US" sz="2000" dirty="0" err="1" smtClean="0"/>
              <a:t>i</a:t>
            </a:r>
            <a:r>
              <a:rPr lang="en-US" sz="2000" dirty="0" smtClean="0"/>
              <a:t>)):  Altered streets, roads, and highways must contain curb ramps where there are curbs or other barriers to a pedestrian walkway (i.e., sidewalk)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DOJ Regulation does not identify specific road treatments that qualify as alterations versus treatments that qualify as maintenance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57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How Did This Joint DOJ/DOT (FHWA)Technical Assistance Come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b="1" dirty="0"/>
              <a:t>Alterations vs. Maintenance</a:t>
            </a:r>
            <a:endParaRPr lang="en-US" sz="2000" dirty="0"/>
          </a:p>
          <a:p>
            <a:pPr marL="0" lvl="0" indent="0">
              <a:buNone/>
            </a:pPr>
            <a:endParaRPr lang="en-US" sz="1800" b="1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Prior DOJ guidance stated: 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Paving, repaving, or resurfacing were generally considered alterations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Filling a pothole was not considered to be an alteration</a:t>
            </a:r>
          </a:p>
          <a:p>
            <a:pPr lvl="1"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Prior DOJ guidance did not provide more specific examples of maintenance activities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56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d Level 1">
  <a:themeElements>
    <a:clrScheme name="Mid Level 1 8">
      <a:dk1>
        <a:srgbClr val="000000"/>
      </a:dk1>
      <a:lt1>
        <a:srgbClr val="FFFFFF"/>
      </a:lt1>
      <a:dk2>
        <a:srgbClr val="00279F"/>
      </a:dk2>
      <a:lt2>
        <a:srgbClr val="CC99FF"/>
      </a:lt2>
      <a:accent1>
        <a:srgbClr val="FFFFFF"/>
      </a:accent1>
      <a:accent2>
        <a:srgbClr val="009688"/>
      </a:accent2>
      <a:accent3>
        <a:srgbClr val="AAACCD"/>
      </a:accent3>
      <a:accent4>
        <a:srgbClr val="DADADA"/>
      </a:accent4>
      <a:accent5>
        <a:srgbClr val="FFFFFF"/>
      </a:accent5>
      <a:accent6>
        <a:srgbClr val="00877B"/>
      </a:accent6>
      <a:hlink>
        <a:srgbClr val="EF9100"/>
      </a:hlink>
      <a:folHlink>
        <a:srgbClr val="6F74EF"/>
      </a:folHlink>
    </a:clrScheme>
    <a:fontScheme name="Mid Level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id Level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d Level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d Level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d Level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d Level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d Level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d Level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d Level 1 8">
        <a:dk1>
          <a:srgbClr val="000000"/>
        </a:dk1>
        <a:lt1>
          <a:srgbClr val="FFFFFF"/>
        </a:lt1>
        <a:dk2>
          <a:srgbClr val="00279F"/>
        </a:dk2>
        <a:lt2>
          <a:srgbClr val="CC99FF"/>
        </a:lt2>
        <a:accent1>
          <a:srgbClr val="FFFFFF"/>
        </a:accent1>
        <a:accent2>
          <a:srgbClr val="009688"/>
        </a:accent2>
        <a:accent3>
          <a:srgbClr val="AAACCD"/>
        </a:accent3>
        <a:accent4>
          <a:srgbClr val="DADADA"/>
        </a:accent4>
        <a:accent5>
          <a:srgbClr val="FFFFFF"/>
        </a:accent5>
        <a:accent6>
          <a:srgbClr val="00877B"/>
        </a:accent6>
        <a:hlink>
          <a:srgbClr val="EF9100"/>
        </a:hlink>
        <a:folHlink>
          <a:srgbClr val="6F74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Office\Templates\CH2M HILL Presentations\Mid Level 1.pot</Template>
  <TotalTime>9599</TotalTime>
  <Words>1021</Words>
  <Application>Microsoft Office PowerPoint</Application>
  <PresentationFormat>On-screen Show (4:3)</PresentationFormat>
  <Paragraphs>291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Mid Level 1</vt:lpstr>
      <vt:lpstr>FEDERAL HIGHWAY ADMINISTRATION’S TECHNICAL ASSISTANCE ON THE AMERICANS WITH DISABILITIES ACT REQUIREMENTS TO PROVIDE CURB RAMPS THROUGH RESURFACING </vt:lpstr>
      <vt:lpstr>FEDERAL HIGHWAY ADMINISTRATION (FHWA)</vt:lpstr>
      <vt:lpstr>FHWA’s  Americans with Disabilities Act Program / Section 504 of the Rehabilitation Act of 1973</vt:lpstr>
      <vt:lpstr>Accessibility Requirements Section 504 and the ADA</vt:lpstr>
      <vt:lpstr>Americans with Disabilities Act (ADA ) of 1990</vt:lpstr>
      <vt:lpstr>Title II of the ADA</vt:lpstr>
      <vt:lpstr>How Did This Joint DOJ/DOT (FHWA)Technical Assistance Come About?</vt:lpstr>
      <vt:lpstr>How Did This Joint DOJ/DOT (FHWA)Technical Assistance Come About?</vt:lpstr>
      <vt:lpstr>How Did This Joint DOJ/DOT (FHWA)Technical Assistance Come About?</vt:lpstr>
      <vt:lpstr>How Did This Joint DOJ/DOT (FHWA)Technical Assistance Come About?</vt:lpstr>
      <vt:lpstr>How Did This Joint DOJ/DOT (FHWA)Technical Assistance Come About?</vt:lpstr>
      <vt:lpstr>How Did This Joint DOJ/DOT (FHWA)Technical Assistance Come About?</vt:lpstr>
      <vt:lpstr>Application of Technical Assistance </vt:lpstr>
      <vt:lpstr>Pavement Treatment Types (Maintenance vs. Alteration) </vt:lpstr>
      <vt:lpstr>Pavement Treatment Types (Maintenance vs. Alteration) </vt:lpstr>
      <vt:lpstr>Pavement Treatment Types (Maintenance vs. Alteration) </vt:lpstr>
      <vt:lpstr>PowerPoint Presentation</vt:lpstr>
      <vt:lpstr>Example of Implementation </vt:lpstr>
      <vt:lpstr>Example of Implementation </vt:lpstr>
      <vt:lpstr>Application of Technical Assistance </vt:lpstr>
      <vt:lpstr>Implementing the Joint Technical Assistance: FHWA’s Expectations </vt:lpstr>
      <vt:lpstr>Implementing the Joint Technical Assistance: FHWA’s Expectations </vt:lpstr>
      <vt:lpstr> </vt:lpstr>
      <vt:lpstr>Pavement Treatment Types (Maintenance vs. Alteration) </vt:lpstr>
      <vt:lpstr>CONTACTS FOR QUESTIONS </vt:lpstr>
    </vt:vector>
  </TitlesOfParts>
  <Company>CFL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gfs</dc:creator>
  <cp:lastModifiedBy>USDOT_User</cp:lastModifiedBy>
  <cp:revision>341</cp:revision>
  <cp:lastPrinted>2013-08-19T14:27:53Z</cp:lastPrinted>
  <dcterms:created xsi:type="dcterms:W3CDTF">2004-07-16T17:50:32Z</dcterms:created>
  <dcterms:modified xsi:type="dcterms:W3CDTF">2013-08-21T13:19:18Z</dcterms:modified>
</cp:coreProperties>
</file>