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6E2DC-41AA-49DB-B446-65E281424099}" v="5" dt="2024-10-27T04:59:12.972"/>
    <p1510:client id="{E171F7EA-0A3E-4987-959D-2903F21DAFED}" v="390" dt="2024-10-27T04:57:2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de Tempo de Parada das Máquinas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Robson Girotto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PET-021</a:t>
            </a:r>
          </a:p>
        </p:txBody>
      </p:sp>
      <p:pic>
        <p:nvPicPr>
          <p:cNvPr id="3" name="Picture 2" descr="graph_PET-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3B7C95-9648-0B03-37A4-F0C674D15E7A}"/>
              </a:ext>
            </a:extLst>
          </p:cNvPr>
          <p:cNvSpPr txBox="1"/>
          <p:nvPr/>
        </p:nvSpPr>
        <p:spPr>
          <a:xfrm>
            <a:off x="1976098" y="5333363"/>
            <a:ext cx="5191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89,06%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40:28:00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PET-022</a:t>
            </a:r>
          </a:p>
        </p:txBody>
      </p:sp>
      <p:pic>
        <p:nvPicPr>
          <p:cNvPr id="3" name="Picture 2" descr="graph_PET-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A38CDE-C3E5-F907-6864-454A81BB7E2A}"/>
              </a:ext>
            </a:extLst>
          </p:cNvPr>
          <p:cNvSpPr txBox="1"/>
          <p:nvPr/>
        </p:nvSpPr>
        <p:spPr>
          <a:xfrm>
            <a:off x="1985663" y="5323798"/>
            <a:ext cx="5191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80,17%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69:43:00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PET-023</a:t>
            </a:r>
          </a:p>
        </p:txBody>
      </p:sp>
      <p:pic>
        <p:nvPicPr>
          <p:cNvPr id="3" name="Picture 2" descr="graph_PET-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9C5ECD-5C02-616F-5DB5-B357EBFA4565}"/>
              </a:ext>
            </a:extLst>
          </p:cNvPr>
          <p:cNvSpPr txBox="1"/>
          <p:nvPr/>
        </p:nvSpPr>
        <p:spPr>
          <a:xfrm>
            <a:off x="1985663" y="5333363"/>
            <a:ext cx="5191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82,33%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33:17:00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PET-024</a:t>
            </a:r>
          </a:p>
        </p:txBody>
      </p:sp>
      <p:pic>
        <p:nvPicPr>
          <p:cNvPr id="3" name="Picture 2" descr="graph_PET-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006AAD-4E3F-3E77-7A46-D809325657D0}"/>
              </a:ext>
            </a:extLst>
          </p:cNvPr>
          <p:cNvSpPr txBox="1"/>
          <p:nvPr/>
        </p:nvSpPr>
        <p:spPr>
          <a:xfrm>
            <a:off x="1995228" y="5323798"/>
            <a:ext cx="53292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72,55%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52:14:00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PET-026</a:t>
            </a:r>
          </a:p>
        </p:txBody>
      </p:sp>
      <p:pic>
        <p:nvPicPr>
          <p:cNvPr id="3" name="Picture 2" descr="graph_PET-0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BD24484-C83A-3E58-CFFF-8D7BBE5021CC}"/>
              </a:ext>
            </a:extLst>
          </p:cNvPr>
          <p:cNvSpPr txBox="1"/>
          <p:nvPr/>
        </p:nvSpPr>
        <p:spPr>
          <a:xfrm>
            <a:off x="1985663" y="5333363"/>
            <a:ext cx="5191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56,33%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88:12:00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Problemas - Visão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cs typeface="Calibri"/>
              </a:rPr>
              <a:t>1. TEMPO TOTAL DE PARADA - Tempo total de </a:t>
            </a:r>
            <a:r>
              <a:rPr lang="en-US" sz="2200" b="1" dirty="0" err="1">
                <a:cs typeface="Calibri"/>
              </a:rPr>
              <a:t>parada</a:t>
            </a:r>
            <a:r>
              <a:rPr lang="en-US" sz="2200" b="1" dirty="0">
                <a:cs typeface="Calibri"/>
              </a:rPr>
              <a:t>: 140.8 horas</a:t>
            </a:r>
            <a:endParaRPr lang="pt-BR" sz="220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cs typeface="Calibri"/>
              </a:rPr>
              <a:t>2. ROTULAGEM - Tempo total de </a:t>
            </a:r>
            <a:r>
              <a:rPr lang="en-US" sz="2200" b="1" dirty="0" err="1">
                <a:cs typeface="Calibri"/>
              </a:rPr>
              <a:t>parada</a:t>
            </a:r>
            <a:r>
              <a:rPr lang="en-US" sz="2200" b="1" dirty="0">
                <a:cs typeface="Calibri"/>
              </a:rPr>
              <a:t>: 97.6 horas</a:t>
            </a:r>
            <a:endParaRPr lang="en-US" sz="220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cs typeface="Calibri"/>
              </a:rPr>
              <a:t>3. AGUARDANDO SETUP - Tempo total de </a:t>
            </a:r>
            <a:r>
              <a:rPr lang="en-US" sz="2200" b="1" dirty="0" err="1">
                <a:cs typeface="Calibri"/>
              </a:rPr>
              <a:t>parada</a:t>
            </a:r>
            <a:r>
              <a:rPr lang="en-US" sz="2200" b="1" dirty="0">
                <a:cs typeface="Calibri"/>
              </a:rPr>
              <a:t>: 80.1 horas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Tempo Total de Parada </a:t>
            </a:r>
            <a:r>
              <a:rPr lang="en-US" dirty="0" err="1">
                <a:ea typeface="+mj-lt"/>
                <a:cs typeface="+mj-lt"/>
              </a:rPr>
              <a:t>por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Máquina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endParaRPr lang="en-US" sz="2200" b="1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PET-010: 27:33:00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PET-011: 31:46:00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PET-014: 37:22:00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PET-016: 51:27:00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PET-017: 47:40:00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PET-018: 51:00:00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PET-019: 06:36:00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PET-020: 87:05:00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PET-021: 40:28:00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PET-022: 69:43:00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PET-023: 33:17:00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PET-025: 52:14:00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PET-026: 88:12:00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1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PET-010</a:t>
            </a:r>
          </a:p>
        </p:txBody>
      </p:sp>
      <p:pic>
        <p:nvPicPr>
          <p:cNvPr id="3" name="Picture 2" descr="graph_PET-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B6FE46-61A7-FEEF-7826-3A5DA43E338E}"/>
              </a:ext>
            </a:extLst>
          </p:cNvPr>
          <p:cNvSpPr txBox="1"/>
          <p:nvPr/>
        </p:nvSpPr>
        <p:spPr>
          <a:xfrm>
            <a:off x="1899580" y="5323798"/>
            <a:ext cx="53448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 </a:t>
            </a:r>
            <a:r>
              <a:rPr lang="en-US" dirty="0">
                <a:ea typeface="+mn-lt"/>
                <a:cs typeface="+mn-lt"/>
              </a:rPr>
              <a:t>82,78%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27:33:00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PET-011</a:t>
            </a:r>
          </a:p>
        </p:txBody>
      </p:sp>
      <p:pic>
        <p:nvPicPr>
          <p:cNvPr id="3" name="Picture 2" descr="graph_PET-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3824F4-7B1E-19B6-AE86-AE9B63241D9B}"/>
              </a:ext>
            </a:extLst>
          </p:cNvPr>
          <p:cNvSpPr txBox="1"/>
          <p:nvPr/>
        </p:nvSpPr>
        <p:spPr>
          <a:xfrm>
            <a:off x="1976098" y="5323798"/>
            <a:ext cx="52013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89,21%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31:46:00</a:t>
            </a:r>
            <a:endParaRPr lang="en-US" sz="2000" dirty="0"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PET-014</a:t>
            </a:r>
          </a:p>
        </p:txBody>
      </p:sp>
      <p:pic>
        <p:nvPicPr>
          <p:cNvPr id="3" name="Picture 2" descr="graph_PET-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9464EB-AE5D-BEA9-E84B-20524D2BDB0F}"/>
              </a:ext>
            </a:extLst>
          </p:cNvPr>
          <p:cNvSpPr txBox="1"/>
          <p:nvPr/>
        </p:nvSpPr>
        <p:spPr>
          <a:xfrm>
            <a:off x="1985663" y="5371622"/>
            <a:ext cx="5191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80,59%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37:22:00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PET-016</a:t>
            </a:r>
          </a:p>
        </p:txBody>
      </p:sp>
      <p:pic>
        <p:nvPicPr>
          <p:cNvPr id="3" name="Picture 2" descr="graph_PET-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33F29D7-D35E-15F3-EB9F-E5A40ABEE655}"/>
              </a:ext>
            </a:extLst>
          </p:cNvPr>
          <p:cNvSpPr txBox="1"/>
          <p:nvPr/>
        </p:nvSpPr>
        <p:spPr>
          <a:xfrm>
            <a:off x="1966534" y="5381187"/>
            <a:ext cx="5220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67,59%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51:27:00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PET-017</a:t>
            </a:r>
          </a:p>
        </p:txBody>
      </p:sp>
      <p:pic>
        <p:nvPicPr>
          <p:cNvPr id="3" name="Picture 2" descr="graph_PET-0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6A98A8-B39F-1C96-F8B8-6222387971D2}"/>
              </a:ext>
            </a:extLst>
          </p:cNvPr>
          <p:cNvSpPr txBox="1"/>
          <p:nvPr/>
        </p:nvSpPr>
        <p:spPr>
          <a:xfrm>
            <a:off x="1966534" y="5323798"/>
            <a:ext cx="5220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71,37%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47:40:00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PET-018</a:t>
            </a:r>
          </a:p>
        </p:txBody>
      </p:sp>
      <p:pic>
        <p:nvPicPr>
          <p:cNvPr id="3" name="Picture 2" descr="graph_PET-0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61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14D757-B041-AA17-F872-6C869BD1EC72}"/>
              </a:ext>
            </a:extLst>
          </p:cNvPr>
          <p:cNvSpPr txBox="1"/>
          <p:nvPr/>
        </p:nvSpPr>
        <p:spPr>
          <a:xfrm>
            <a:off x="1985663" y="5323798"/>
            <a:ext cx="5350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85,39%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51:00:00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PET-019</a:t>
            </a:r>
          </a:p>
        </p:txBody>
      </p:sp>
      <p:pic>
        <p:nvPicPr>
          <p:cNvPr id="3" name="Picture 2" descr="graph_PET-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9971DE-F434-F18F-0BBE-5E5A8B8F762A}"/>
              </a:ext>
            </a:extLst>
          </p:cNvPr>
          <p:cNvSpPr txBox="1"/>
          <p:nvPr/>
        </p:nvSpPr>
        <p:spPr>
          <a:xfrm>
            <a:off x="1995228" y="5323798"/>
            <a:ext cx="5267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90,98%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06:36:00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da Máquina PET-020</a:t>
            </a:r>
          </a:p>
        </p:txBody>
      </p:sp>
      <p:pic>
        <p:nvPicPr>
          <p:cNvPr id="3" name="Picture 2" descr="graph_PET-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830713"/>
            <a:ext cx="6400800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7F7E4D5-CA79-C515-3CBC-E9F0C078158D}"/>
              </a:ext>
            </a:extLst>
          </p:cNvPr>
          <p:cNvSpPr txBox="1"/>
          <p:nvPr/>
        </p:nvSpPr>
        <p:spPr>
          <a:xfrm>
            <a:off x="1966534" y="5323798"/>
            <a:ext cx="52109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Porcentagem</a:t>
            </a:r>
            <a:r>
              <a:rPr lang="en-US" b="1" dirty="0"/>
              <a:t> de </a:t>
            </a:r>
            <a:r>
              <a:rPr lang="en-US" b="1" dirty="0" err="1"/>
              <a:t>Aderência</a:t>
            </a:r>
            <a:r>
              <a:rPr lang="en-US" b="1" dirty="0"/>
              <a:t> de </a:t>
            </a:r>
            <a:r>
              <a:rPr lang="en-US" b="1" dirty="0" err="1"/>
              <a:t>Manutenção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81,25%</a:t>
            </a:r>
          </a:p>
          <a:p>
            <a:pPr>
              <a:buFont typeface=""/>
              <a:buChar char="•"/>
            </a:pPr>
            <a:r>
              <a:rPr lang="en-US" b="1" dirty="0"/>
              <a:t>Tempo Total de Parada: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87:05:00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Análise de Tempo de Parada das Máquinas</vt:lpstr>
      <vt:lpstr>Análise da Máquina PET-010</vt:lpstr>
      <vt:lpstr>Análise da Máquina PET-011</vt:lpstr>
      <vt:lpstr>Análise da Máquina PET-014</vt:lpstr>
      <vt:lpstr>Análise da Máquina PET-016</vt:lpstr>
      <vt:lpstr>Análise da Máquina PET-017</vt:lpstr>
      <vt:lpstr>Análise da Máquina PET-018</vt:lpstr>
      <vt:lpstr>Análise da Máquina PET-019</vt:lpstr>
      <vt:lpstr>Análise da Máquina PET-020</vt:lpstr>
      <vt:lpstr>Análise da Máquina PET-021</vt:lpstr>
      <vt:lpstr>Análise da Máquina PET-022</vt:lpstr>
      <vt:lpstr>Análise da Máquina PET-023</vt:lpstr>
      <vt:lpstr>Análise da Máquina PET-024</vt:lpstr>
      <vt:lpstr>Análise da Máquina PET-026</vt:lpstr>
      <vt:lpstr>Principais Problemas - Visão Geral</vt:lpstr>
      <vt:lpstr>Tempo Total de Parada por Máquina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133</cp:revision>
  <dcterms:created xsi:type="dcterms:W3CDTF">2013-01-27T09:14:16Z</dcterms:created>
  <dcterms:modified xsi:type="dcterms:W3CDTF">2024-10-27T04:59:33Z</dcterms:modified>
  <cp:category/>
</cp:coreProperties>
</file>