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428" r:id="rId3"/>
    <p:sldId id="683" r:id="rId4"/>
    <p:sldId id="684" r:id="rId5"/>
    <p:sldId id="685" r:id="rId6"/>
    <p:sldId id="694" r:id="rId7"/>
    <p:sldId id="690" r:id="rId8"/>
    <p:sldId id="691" r:id="rId9"/>
    <p:sldId id="695" r:id="rId10"/>
    <p:sldId id="696" r:id="rId11"/>
    <p:sldId id="692" r:id="rId12"/>
  </p:sldIdLst>
  <p:sldSz cx="9144000" cy="6858000" type="screen4x3"/>
  <p:notesSz cx="6858000" cy="25241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 진욱" initials="배진" lastIdx="1" clrIdx="0">
    <p:extLst>
      <p:ext uri="{19B8F6BF-5375-455C-9EA6-DF929625EA0E}">
        <p15:presenceInfo xmlns:p15="http://schemas.microsoft.com/office/powerpoint/2012/main" userId="c0fef2bc471920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EC7B14"/>
    <a:srgbClr val="0000FF"/>
    <a:srgbClr val="FFFFFF"/>
    <a:srgbClr val="00FF00"/>
    <a:srgbClr val="32BF72"/>
    <a:srgbClr val="70AD47"/>
    <a:srgbClr val="F19D51"/>
    <a:srgbClr val="F8F6D9"/>
    <a:srgbClr val="EDE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79672-CEFA-4730-A457-881D6BF380B0}" v="115" dt="2019-04-10T07:31:49.212"/>
    <p1510:client id="{F950F7E3-4F9F-4C26-A4B5-337A8E1E63FB}" v="2" dt="2019-04-10T05:05:04.4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77833" autoAdjust="0"/>
  </p:normalViewPr>
  <p:slideViewPr>
    <p:cSldViewPr snapToGrid="0">
      <p:cViewPr varScale="1">
        <p:scale>
          <a:sx n="79" d="100"/>
          <a:sy n="79" d="100"/>
        </p:scale>
        <p:origin x="108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민재" userId="S::jwya2149@dgist.ac.kr::3d228583-5ffc-43fe-8883-e4caed6f4002" providerId="AD" clId="Web-{F950F7E3-4F9F-4C26-A4B5-337A8E1E63FB}"/>
    <pc:docChg chg="modSld">
      <pc:chgData name="김민재" userId="S::jwya2149@dgist.ac.kr::3d228583-5ffc-43fe-8883-e4caed6f4002" providerId="AD" clId="Web-{F950F7E3-4F9F-4C26-A4B5-337A8E1E63FB}" dt="2019-04-10T05:05:04.476" v="1" actId="1076"/>
      <pc:docMkLst>
        <pc:docMk/>
      </pc:docMkLst>
      <pc:sldChg chg="modSp">
        <pc:chgData name="김민재" userId="S::jwya2149@dgist.ac.kr::3d228583-5ffc-43fe-8883-e4caed6f4002" providerId="AD" clId="Web-{F950F7E3-4F9F-4C26-A4B5-337A8E1E63FB}" dt="2019-04-10T05:05:04.476" v="1" actId="1076"/>
        <pc:sldMkLst>
          <pc:docMk/>
          <pc:sldMk cId="3654923796" sldId="399"/>
        </pc:sldMkLst>
        <pc:spChg chg="mod">
          <ac:chgData name="김민재" userId="S::jwya2149@dgist.ac.kr::3d228583-5ffc-43fe-8883-e4caed6f4002" providerId="AD" clId="Web-{F950F7E3-4F9F-4C26-A4B5-337A8E1E63FB}" dt="2019-04-10T05:05:04.476" v="1" actId="1076"/>
          <ac:spMkLst>
            <pc:docMk/>
            <pc:sldMk cId="3654923796" sldId="399"/>
            <ac:spMk id="32772" creationId="{00000000-0000-0000-0000-000000000000}"/>
          </ac:spMkLst>
        </pc:spChg>
      </pc:sldChg>
    </pc:docChg>
  </pc:docChgLst>
  <pc:docChgLst>
    <pc:chgData name="김민재" userId="3d228583-5ffc-43fe-8883-e4caed6f4002" providerId="ADAL" clId="{675D7107-90B0-43C2-A1B5-8C10E28757F1}"/>
    <pc:docChg chg="undo redo modSld">
      <pc:chgData name="김민재" userId="3d228583-5ffc-43fe-8883-e4caed6f4002" providerId="ADAL" clId="{675D7107-90B0-43C2-A1B5-8C10E28757F1}" dt="2019-04-04T19:42:24.193" v="702" actId="20577"/>
      <pc:docMkLst>
        <pc:docMk/>
      </pc:docMkLst>
      <pc:sldChg chg="modNotesTx">
        <pc:chgData name="김민재" userId="3d228583-5ffc-43fe-8883-e4caed6f4002" providerId="ADAL" clId="{675D7107-90B0-43C2-A1B5-8C10E28757F1}" dt="2019-04-04T19:24:26.505" v="119" actId="20577"/>
        <pc:sldMkLst>
          <pc:docMk/>
          <pc:sldMk cId="71434127" sldId="452"/>
        </pc:sldMkLst>
      </pc:sldChg>
      <pc:sldChg chg="modNotesTx">
        <pc:chgData name="김민재" userId="3d228583-5ffc-43fe-8883-e4caed6f4002" providerId="ADAL" clId="{675D7107-90B0-43C2-A1B5-8C10E28757F1}" dt="2019-04-04T19:42:24.193" v="702" actId="20577"/>
        <pc:sldMkLst>
          <pc:docMk/>
          <pc:sldMk cId="2996919821" sldId="459"/>
        </pc:sldMkLst>
      </pc:sldChg>
      <pc:sldChg chg="modNotesTx">
        <pc:chgData name="김민재" userId="3d228583-5ffc-43fe-8883-e4caed6f4002" providerId="ADAL" clId="{675D7107-90B0-43C2-A1B5-8C10E28757F1}" dt="2019-04-04T19:40:34.735" v="515" actId="20577"/>
        <pc:sldMkLst>
          <pc:docMk/>
          <pc:sldMk cId="4109895989" sldId="460"/>
        </pc:sldMkLst>
      </pc:sldChg>
      <pc:sldChg chg="modNotesTx">
        <pc:chgData name="김민재" userId="3d228583-5ffc-43fe-8883-e4caed6f4002" providerId="ADAL" clId="{675D7107-90B0-43C2-A1B5-8C10E28757F1}" dt="2019-04-04T19:42:20.817" v="701" actId="113"/>
        <pc:sldMkLst>
          <pc:docMk/>
          <pc:sldMk cId="3668709444" sldId="461"/>
        </pc:sldMkLst>
      </pc:sldChg>
    </pc:docChg>
  </pc:docChgLst>
  <pc:docChgLst>
    <pc:chgData name="김민재" userId="3d228583-5ffc-43fe-8883-e4caed6f4002" providerId="ADAL" clId="{32A79672-CEFA-4730-A457-881D6BF380B0}"/>
    <pc:docChg chg="undo redo custSel addSld delSld modSld sldOrd">
      <pc:chgData name="김민재" userId="3d228583-5ffc-43fe-8883-e4caed6f4002" providerId="ADAL" clId="{32A79672-CEFA-4730-A457-881D6BF380B0}" dt="2019-04-10T07:31:49.214" v="27169" actId="20577"/>
      <pc:docMkLst>
        <pc:docMk/>
      </pc:docMkLst>
      <pc:sldChg chg="modSp">
        <pc:chgData name="김민재" userId="3d228583-5ffc-43fe-8883-e4caed6f4002" providerId="ADAL" clId="{32A79672-CEFA-4730-A457-881D6BF380B0}" dt="2019-03-31T08:17:59.531" v="651" actId="108"/>
        <pc:sldMkLst>
          <pc:docMk/>
          <pc:sldMk cId="0" sldId="343"/>
        </pc:sldMkLst>
        <pc:spChg chg="mod">
          <ac:chgData name="김민재" userId="3d228583-5ffc-43fe-8883-e4caed6f4002" providerId="ADAL" clId="{32A79672-CEFA-4730-A457-881D6BF380B0}" dt="2019-03-31T08:17:59.531" v="651" actId="108"/>
          <ac:spMkLst>
            <pc:docMk/>
            <pc:sldMk cId="0" sldId="343"/>
            <ac:spMk id="32772" creationId="{00000000-0000-0000-0000-000000000000}"/>
          </ac:spMkLst>
        </pc:spChg>
      </pc:sldChg>
      <pc:sldChg chg="ord modTransition">
        <pc:chgData name="김민재" userId="3d228583-5ffc-43fe-8883-e4caed6f4002" providerId="ADAL" clId="{32A79672-CEFA-4730-A457-881D6BF380B0}" dt="2019-03-31T19:09:22.647" v="26315"/>
        <pc:sldMkLst>
          <pc:docMk/>
          <pc:sldMk cId="1740623361" sldId="398"/>
        </pc:sldMkLst>
      </pc:sldChg>
      <pc:sldChg chg="modSp modAnim">
        <pc:chgData name="김민재" userId="3d228583-5ffc-43fe-8883-e4caed6f4002" providerId="ADAL" clId="{32A79672-CEFA-4730-A457-881D6BF380B0}" dt="2019-03-31T09:25:29.943" v="2671" actId="113"/>
        <pc:sldMkLst>
          <pc:docMk/>
          <pc:sldMk cId="3654923796" sldId="399"/>
        </pc:sldMkLst>
        <pc:spChg chg="mod">
          <ac:chgData name="김민재" userId="3d228583-5ffc-43fe-8883-e4caed6f4002" providerId="ADAL" clId="{32A79672-CEFA-4730-A457-881D6BF380B0}" dt="2019-03-31T09:25:29.943" v="2671" actId="113"/>
          <ac:spMkLst>
            <pc:docMk/>
            <pc:sldMk cId="3654923796" sldId="399"/>
            <ac:spMk id="32772" creationId="{00000000-0000-0000-0000-000000000000}"/>
          </ac:spMkLst>
        </pc:spChg>
      </pc:sldChg>
      <pc:sldChg chg="modSp add modNotesTx">
        <pc:chgData name="김민재" userId="3d228583-5ffc-43fe-8883-e4caed6f4002" providerId="ADAL" clId="{32A79672-CEFA-4730-A457-881D6BF380B0}" dt="2019-03-31T08:12:06.636" v="529" actId="20577"/>
        <pc:sldMkLst>
          <pc:docMk/>
          <pc:sldMk cId="834236243" sldId="428"/>
        </pc:sldMkLst>
        <pc:spChg chg="mod">
          <ac:chgData name="김민재" userId="3d228583-5ffc-43fe-8883-e4caed6f4002" providerId="ADAL" clId="{32A79672-CEFA-4730-A457-881D6BF380B0}" dt="2019-03-31T08:04:00.471" v="247" actId="20577"/>
          <ac:spMkLst>
            <pc:docMk/>
            <pc:sldMk cId="834236243" sldId="428"/>
            <ac:spMk id="2" creationId="{00000000-0000-0000-0000-000000000000}"/>
          </ac:spMkLst>
        </pc:spChg>
        <pc:spChg chg="mod">
          <ac:chgData name="김민재" userId="3d228583-5ffc-43fe-8883-e4caed6f4002" providerId="ADAL" clId="{32A79672-CEFA-4730-A457-881D6BF380B0}" dt="2019-03-31T08:03:45.380" v="237" actId="20577"/>
          <ac:spMkLst>
            <pc:docMk/>
            <pc:sldMk cId="834236243" sldId="428"/>
            <ac:spMk id="6" creationId="{917EFCA8-46AD-4843-90C4-64811674B6B5}"/>
          </ac:spMkLst>
        </pc:spChg>
      </pc:sldChg>
      <pc:sldChg chg="add ord">
        <pc:chgData name="김민재" userId="3d228583-5ffc-43fe-8883-e4caed6f4002" providerId="ADAL" clId="{32A79672-CEFA-4730-A457-881D6BF380B0}" dt="2019-03-31T08:18:09.032" v="653"/>
        <pc:sldMkLst>
          <pc:docMk/>
          <pc:sldMk cId="2082465738" sldId="429"/>
        </pc:sldMkLst>
      </pc:sldChg>
      <pc:sldChg chg="modSp add modAnim">
        <pc:chgData name="김민재" userId="3d228583-5ffc-43fe-8883-e4caed6f4002" providerId="ADAL" clId="{32A79672-CEFA-4730-A457-881D6BF380B0}" dt="2019-03-31T18:46:44.156" v="25471" actId="207"/>
        <pc:sldMkLst>
          <pc:docMk/>
          <pc:sldMk cId="1407447377" sldId="430"/>
        </pc:sldMkLst>
        <pc:spChg chg="mod">
          <ac:chgData name="김민재" userId="3d228583-5ffc-43fe-8883-e4caed6f4002" providerId="ADAL" clId="{32A79672-CEFA-4730-A457-881D6BF380B0}" dt="2019-03-31T18:46:44.156" v="25471" actId="207"/>
          <ac:spMkLst>
            <pc:docMk/>
            <pc:sldMk cId="1407447377" sldId="430"/>
            <ac:spMk id="32772" creationId="{00000000-0000-0000-0000-000000000000}"/>
          </ac:spMkLst>
        </pc:spChg>
      </pc:sldChg>
      <pc:sldChg chg="addSp modSp add">
        <pc:chgData name="김민재" userId="3d228583-5ffc-43fe-8883-e4caed6f4002" providerId="ADAL" clId="{32A79672-CEFA-4730-A457-881D6BF380B0}" dt="2019-03-31T09:26:01.987" v="2674" actId="207"/>
        <pc:sldMkLst>
          <pc:docMk/>
          <pc:sldMk cId="1858624094" sldId="431"/>
        </pc:sldMkLst>
        <pc:spChg chg="mod">
          <ac:chgData name="김민재" userId="3d228583-5ffc-43fe-8883-e4caed6f4002" providerId="ADAL" clId="{32A79672-CEFA-4730-A457-881D6BF380B0}" dt="2019-03-31T09:26:01.987" v="2674" actId="207"/>
          <ac:spMkLst>
            <pc:docMk/>
            <pc:sldMk cId="1858624094" sldId="431"/>
            <ac:spMk id="32772" creationId="{00000000-0000-0000-0000-000000000000}"/>
          </ac:spMkLst>
        </pc:spChg>
        <pc:picChg chg="add mod ord">
          <ac:chgData name="김민재" userId="3d228583-5ffc-43fe-8883-e4caed6f4002" providerId="ADAL" clId="{32A79672-CEFA-4730-A457-881D6BF380B0}" dt="2019-03-31T08:50:02.760" v="1666" actId="1036"/>
          <ac:picMkLst>
            <pc:docMk/>
            <pc:sldMk cId="1858624094" sldId="431"/>
            <ac:picMk id="2" creationId="{F4F11CCC-80DD-4273-A4D4-79B1EBCA9EFF}"/>
          </ac:picMkLst>
        </pc:picChg>
      </pc:sldChg>
      <pc:sldChg chg="modSp add">
        <pc:chgData name="김민재" userId="3d228583-5ffc-43fe-8883-e4caed6f4002" providerId="ADAL" clId="{32A79672-CEFA-4730-A457-881D6BF380B0}" dt="2019-03-31T09:24:06.592" v="2661" actId="108"/>
        <pc:sldMkLst>
          <pc:docMk/>
          <pc:sldMk cId="2753504159" sldId="432"/>
        </pc:sldMkLst>
        <pc:spChg chg="mod">
          <ac:chgData name="김민재" userId="3d228583-5ffc-43fe-8883-e4caed6f4002" providerId="ADAL" clId="{32A79672-CEFA-4730-A457-881D6BF380B0}" dt="2019-03-31T09:24:06.592" v="2661" actId="108"/>
          <ac:spMkLst>
            <pc:docMk/>
            <pc:sldMk cId="2753504159" sldId="432"/>
            <ac:spMk id="32772" creationId="{00000000-0000-0000-0000-000000000000}"/>
          </ac:spMkLst>
        </pc:spChg>
      </pc:sldChg>
      <pc:sldChg chg="modSp add">
        <pc:chgData name="김민재" userId="3d228583-5ffc-43fe-8883-e4caed6f4002" providerId="ADAL" clId="{32A79672-CEFA-4730-A457-881D6BF380B0}" dt="2019-03-31T18:49:25.306" v="25481" actId="207"/>
        <pc:sldMkLst>
          <pc:docMk/>
          <pc:sldMk cId="3692555830" sldId="434"/>
        </pc:sldMkLst>
        <pc:spChg chg="mod">
          <ac:chgData name="김민재" userId="3d228583-5ffc-43fe-8883-e4caed6f4002" providerId="ADAL" clId="{32A79672-CEFA-4730-A457-881D6BF380B0}" dt="2019-03-31T09:36:12.596" v="2699" actId="20577"/>
          <ac:spMkLst>
            <pc:docMk/>
            <pc:sldMk cId="3692555830" sldId="434"/>
            <ac:spMk id="32771" creationId="{00000000-0000-0000-0000-000000000000}"/>
          </ac:spMkLst>
        </pc:spChg>
        <pc:spChg chg="mod">
          <ac:chgData name="김민재" userId="3d228583-5ffc-43fe-8883-e4caed6f4002" providerId="ADAL" clId="{32A79672-CEFA-4730-A457-881D6BF380B0}" dt="2019-03-31T18:49:25.306" v="25481" actId="207"/>
          <ac:spMkLst>
            <pc:docMk/>
            <pc:sldMk cId="3692555830" sldId="434"/>
            <ac:spMk id="32772" creationId="{00000000-0000-0000-0000-000000000000}"/>
          </ac:spMkLst>
        </pc:spChg>
      </pc:sldChg>
      <pc:sldChg chg="modSp add">
        <pc:chgData name="김민재" userId="3d228583-5ffc-43fe-8883-e4caed6f4002" providerId="ADAL" clId="{32A79672-CEFA-4730-A457-881D6BF380B0}" dt="2019-03-31T12:05:16.811" v="5846" actId="20577"/>
        <pc:sldMkLst>
          <pc:docMk/>
          <pc:sldMk cId="2256373298" sldId="435"/>
        </pc:sldMkLst>
        <pc:spChg chg="mod">
          <ac:chgData name="김민재" userId="3d228583-5ffc-43fe-8883-e4caed6f4002" providerId="ADAL" clId="{32A79672-CEFA-4730-A457-881D6BF380B0}" dt="2019-03-31T12:05:16.811" v="5846" actId="20577"/>
          <ac:spMkLst>
            <pc:docMk/>
            <pc:sldMk cId="2256373298" sldId="435"/>
            <ac:spMk id="32772" creationId="{00000000-0000-0000-0000-000000000000}"/>
          </ac:spMkLst>
        </pc:spChg>
      </pc:sldChg>
      <pc:sldChg chg="addSp modSp add">
        <pc:chgData name="김민재" userId="3d228583-5ffc-43fe-8883-e4caed6f4002" providerId="ADAL" clId="{32A79672-CEFA-4730-A457-881D6BF380B0}" dt="2019-03-31T18:47:18.392" v="25474" actId="113"/>
        <pc:sldMkLst>
          <pc:docMk/>
          <pc:sldMk cId="3045973888" sldId="436"/>
        </pc:sldMkLst>
        <pc:spChg chg="mod">
          <ac:chgData name="김민재" userId="3d228583-5ffc-43fe-8883-e4caed6f4002" providerId="ADAL" clId="{32A79672-CEFA-4730-A457-881D6BF380B0}" dt="2019-03-31T18:47:18.392" v="25474" actId="113"/>
          <ac:spMkLst>
            <pc:docMk/>
            <pc:sldMk cId="3045973888" sldId="436"/>
            <ac:spMk id="32772" creationId="{00000000-0000-0000-0000-000000000000}"/>
          </ac:spMkLst>
        </pc:spChg>
        <pc:picChg chg="add mod">
          <ac:chgData name="김민재" userId="3d228583-5ffc-43fe-8883-e4caed6f4002" providerId="ADAL" clId="{32A79672-CEFA-4730-A457-881D6BF380B0}" dt="2019-03-31T10:54:14.711" v="4553" actId="1076"/>
          <ac:picMkLst>
            <pc:docMk/>
            <pc:sldMk cId="3045973888" sldId="436"/>
            <ac:picMk id="1026" creationId="{C0FA1818-820E-4583-9067-8F6CFBAD29FA}"/>
          </ac:picMkLst>
        </pc:picChg>
      </pc:sldChg>
      <pc:sldChg chg="add">
        <pc:chgData name="김민재" userId="3d228583-5ffc-43fe-8883-e4caed6f4002" providerId="ADAL" clId="{32A79672-CEFA-4730-A457-881D6BF380B0}" dt="2019-03-31T17:50:17.333" v="23840"/>
        <pc:sldMkLst>
          <pc:docMk/>
          <pc:sldMk cId="1930635160" sldId="437"/>
        </pc:sldMkLst>
      </pc:sldChg>
      <pc:sldChg chg="add">
        <pc:chgData name="김민재" userId="3d228583-5ffc-43fe-8883-e4caed6f4002" providerId="ADAL" clId="{32A79672-CEFA-4730-A457-881D6BF380B0}" dt="2019-03-31T17:50:17.333" v="23840"/>
        <pc:sldMkLst>
          <pc:docMk/>
          <pc:sldMk cId="3444142811" sldId="438"/>
        </pc:sldMkLst>
      </pc:sldChg>
      <pc:sldChg chg="modSp add">
        <pc:chgData name="김민재" userId="3d228583-5ffc-43fe-8883-e4caed6f4002" providerId="ADAL" clId="{32A79672-CEFA-4730-A457-881D6BF380B0}" dt="2019-03-31T11:21:17.995" v="5014" actId="108"/>
        <pc:sldMkLst>
          <pc:docMk/>
          <pc:sldMk cId="3302009057" sldId="439"/>
        </pc:sldMkLst>
        <pc:spChg chg="mod">
          <ac:chgData name="김민재" userId="3d228583-5ffc-43fe-8883-e4caed6f4002" providerId="ADAL" clId="{32A79672-CEFA-4730-A457-881D6BF380B0}" dt="2019-03-31T11:21:17.995" v="5014" actId="108"/>
          <ac:spMkLst>
            <pc:docMk/>
            <pc:sldMk cId="3302009057" sldId="439"/>
            <ac:spMk id="32772" creationId="{00000000-0000-0000-0000-000000000000}"/>
          </ac:spMkLst>
        </pc:spChg>
      </pc:sldChg>
      <pc:sldChg chg="addSp delSp modSp add">
        <pc:chgData name="김민재" userId="3d228583-5ffc-43fe-8883-e4caed6f4002" providerId="ADAL" clId="{32A79672-CEFA-4730-A457-881D6BF380B0}" dt="2019-03-31T11:35:23.090" v="5104"/>
        <pc:sldMkLst>
          <pc:docMk/>
          <pc:sldMk cId="891529893" sldId="440"/>
        </pc:sldMkLst>
        <pc:spChg chg="mod">
          <ac:chgData name="김민재" userId="3d228583-5ffc-43fe-8883-e4caed6f4002" providerId="ADAL" clId="{32A79672-CEFA-4730-A457-881D6BF380B0}" dt="2019-03-31T11:21:42.468" v="5051" actId="20577"/>
          <ac:spMkLst>
            <pc:docMk/>
            <pc:sldMk cId="891529893" sldId="440"/>
            <ac:spMk id="32771" creationId="{00000000-0000-0000-0000-000000000000}"/>
          </ac:spMkLst>
        </pc:spChg>
        <pc:spChg chg="mod">
          <ac:chgData name="김민재" userId="3d228583-5ffc-43fe-8883-e4caed6f4002" providerId="ADAL" clId="{32A79672-CEFA-4730-A457-881D6BF380B0}" dt="2019-03-31T11:32:14.016" v="5088"/>
          <ac:spMkLst>
            <pc:docMk/>
            <pc:sldMk cId="891529893" sldId="440"/>
            <ac:spMk id="32772" creationId="{00000000-0000-0000-0000-000000000000}"/>
          </ac:spMkLst>
        </pc:spChg>
        <pc:picChg chg="add mod">
          <ac:chgData name="김민재" userId="3d228583-5ffc-43fe-8883-e4caed6f4002" providerId="ADAL" clId="{32A79672-CEFA-4730-A457-881D6BF380B0}" dt="2019-03-31T11:26:13.923" v="5086" actId="1076"/>
          <ac:picMkLst>
            <pc:docMk/>
            <pc:sldMk cId="891529893" sldId="440"/>
            <ac:picMk id="6" creationId="{5FE3BFA5-0EB9-4CCA-97BF-15DAA1B864D1}"/>
          </ac:picMkLst>
        </pc:picChg>
        <pc:picChg chg="add del">
          <ac:chgData name="김민재" userId="3d228583-5ffc-43fe-8883-e4caed6f4002" providerId="ADAL" clId="{32A79672-CEFA-4730-A457-881D6BF380B0}" dt="2019-03-31T11:35:23.090" v="5104"/>
          <ac:picMkLst>
            <pc:docMk/>
            <pc:sldMk cId="891529893" sldId="440"/>
            <ac:picMk id="7" creationId="{2F08386B-35D1-4D43-8470-07AFAB11A1E2}"/>
          </ac:picMkLst>
        </pc:picChg>
      </pc:sldChg>
      <pc:sldChg chg="addSp delSp modSp add">
        <pc:chgData name="김민재" userId="3d228583-5ffc-43fe-8883-e4caed6f4002" providerId="ADAL" clId="{32A79672-CEFA-4730-A457-881D6BF380B0}" dt="2019-03-31T18:47:37.954" v="25475" actId="207"/>
        <pc:sldMkLst>
          <pc:docMk/>
          <pc:sldMk cId="2806755114" sldId="441"/>
        </pc:sldMkLst>
        <pc:spChg chg="mod">
          <ac:chgData name="김민재" userId="3d228583-5ffc-43fe-8883-e4caed6f4002" providerId="ADAL" clId="{32A79672-CEFA-4730-A457-881D6BF380B0}" dt="2019-03-31T18:47:37.954" v="25475" actId="207"/>
          <ac:spMkLst>
            <pc:docMk/>
            <pc:sldMk cId="2806755114" sldId="441"/>
            <ac:spMk id="32772" creationId="{00000000-0000-0000-0000-000000000000}"/>
          </ac:spMkLst>
        </pc:spChg>
        <pc:picChg chg="add mod">
          <ac:chgData name="김민재" userId="3d228583-5ffc-43fe-8883-e4caed6f4002" providerId="ADAL" clId="{32A79672-CEFA-4730-A457-881D6BF380B0}" dt="2019-03-31T11:24:35.762" v="5069" actId="1036"/>
          <ac:picMkLst>
            <pc:docMk/>
            <pc:sldMk cId="2806755114" sldId="441"/>
            <ac:picMk id="7" creationId="{FADB1E1F-E9D4-424E-A06A-38DD5A9FFFA6}"/>
          </ac:picMkLst>
        </pc:picChg>
        <pc:picChg chg="del">
          <ac:chgData name="김민재" userId="3d228583-5ffc-43fe-8883-e4caed6f4002" providerId="ADAL" clId="{32A79672-CEFA-4730-A457-881D6BF380B0}" dt="2019-03-31T11:24:29.323" v="5061" actId="478"/>
          <ac:picMkLst>
            <pc:docMk/>
            <pc:sldMk cId="2806755114" sldId="441"/>
            <ac:picMk id="9" creationId="{B7FD1E45-DA35-4662-A87E-AD71FE77B55A}"/>
          </ac:picMkLst>
        </pc:picChg>
      </pc:sldChg>
      <pc:sldChg chg="addSp delSp modSp add">
        <pc:chgData name="김민재" userId="3d228583-5ffc-43fe-8883-e4caed6f4002" providerId="ADAL" clId="{32A79672-CEFA-4730-A457-881D6BF380B0}" dt="2019-04-10T05:40:16.018" v="26683" actId="20577"/>
        <pc:sldMkLst>
          <pc:docMk/>
          <pc:sldMk cId="4011616130" sldId="442"/>
        </pc:sldMkLst>
        <pc:spChg chg="add mod">
          <ac:chgData name="김민재" userId="3d228583-5ffc-43fe-8883-e4caed6f4002" providerId="ADAL" clId="{32A79672-CEFA-4730-A457-881D6BF380B0}" dt="2019-03-31T11:42:01.670" v="5306" actId="1076"/>
          <ac:spMkLst>
            <pc:docMk/>
            <pc:sldMk cId="4011616130" sldId="442"/>
            <ac:spMk id="3" creationId="{EB4372FF-023B-4FBE-BD83-0F5DBD204308}"/>
          </ac:spMkLst>
        </pc:spChg>
        <pc:spChg chg="add mod">
          <ac:chgData name="김민재" userId="3d228583-5ffc-43fe-8883-e4caed6f4002" providerId="ADAL" clId="{32A79672-CEFA-4730-A457-881D6BF380B0}" dt="2019-04-10T05:40:16.018" v="26683" actId="20577"/>
          <ac:spMkLst>
            <pc:docMk/>
            <pc:sldMk cId="4011616130" sldId="442"/>
            <ac:spMk id="4" creationId="{1CC24FF5-4E54-400A-8B5A-831B0772DAC7}"/>
          </ac:spMkLst>
        </pc:spChg>
        <pc:spChg chg="add del mod ord">
          <ac:chgData name="김민재" userId="3d228583-5ffc-43fe-8883-e4caed6f4002" providerId="ADAL" clId="{32A79672-CEFA-4730-A457-881D6BF380B0}" dt="2019-04-10T05:39:41.129" v="26682" actId="478"/>
          <ac:spMkLst>
            <pc:docMk/>
            <pc:sldMk cId="4011616130" sldId="442"/>
            <ac:spMk id="5" creationId="{EA9D0C1B-EB43-455E-B34A-0D9859750687}"/>
          </ac:spMkLst>
        </pc:spChg>
        <pc:spChg chg="add mod">
          <ac:chgData name="김민재" userId="3d228583-5ffc-43fe-8883-e4caed6f4002" providerId="ADAL" clId="{32A79672-CEFA-4730-A457-881D6BF380B0}" dt="2019-03-31T11:42:53.908" v="5317" actId="1038"/>
          <ac:spMkLst>
            <pc:docMk/>
            <pc:sldMk cId="4011616130" sldId="442"/>
            <ac:spMk id="10" creationId="{DCC10D48-C1F6-4C41-B1D4-90838219F4D5}"/>
          </ac:spMkLst>
        </pc:spChg>
        <pc:spChg chg="mod">
          <ac:chgData name="김민재" userId="3d228583-5ffc-43fe-8883-e4caed6f4002" providerId="ADAL" clId="{32A79672-CEFA-4730-A457-881D6BF380B0}" dt="2019-03-31T11:32:21.948" v="5092"/>
          <ac:spMkLst>
            <pc:docMk/>
            <pc:sldMk cId="4011616130" sldId="442"/>
            <ac:spMk id="32771" creationId="{00000000-0000-0000-0000-000000000000}"/>
          </ac:spMkLst>
        </pc:spChg>
        <pc:spChg chg="mod">
          <ac:chgData name="김민재" userId="3d228583-5ffc-43fe-8883-e4caed6f4002" providerId="ADAL" clId="{32A79672-CEFA-4730-A457-881D6BF380B0}" dt="2019-03-31T11:37:53.082" v="5278" actId="14100"/>
          <ac:spMkLst>
            <pc:docMk/>
            <pc:sldMk cId="4011616130" sldId="442"/>
            <ac:spMk id="32772" creationId="{00000000-0000-0000-0000-000000000000}"/>
          </ac:spMkLst>
        </pc:spChg>
        <pc:picChg chg="add mod">
          <ac:chgData name="김민재" userId="3d228583-5ffc-43fe-8883-e4caed6f4002" providerId="ADAL" clId="{32A79672-CEFA-4730-A457-881D6BF380B0}" dt="2019-03-31T11:35:17.469" v="5102" actId="1036"/>
          <ac:picMkLst>
            <pc:docMk/>
            <pc:sldMk cId="4011616130" sldId="442"/>
            <ac:picMk id="2" creationId="{2EF6CFF5-575F-4ACF-9BA5-945F98306771}"/>
          </ac:picMkLst>
        </pc:picChg>
        <pc:picChg chg="del">
          <ac:chgData name="김민재" userId="3d228583-5ffc-43fe-8883-e4caed6f4002" providerId="ADAL" clId="{32A79672-CEFA-4730-A457-881D6BF380B0}" dt="2019-03-31T11:32:25.722" v="5093" actId="478"/>
          <ac:picMkLst>
            <pc:docMk/>
            <pc:sldMk cId="4011616130" sldId="442"/>
            <ac:picMk id="7" creationId="{FADB1E1F-E9D4-424E-A06A-38DD5A9FFFA6}"/>
          </ac:picMkLst>
        </pc:picChg>
        <pc:picChg chg="add mod ord">
          <ac:chgData name="김민재" userId="3d228583-5ffc-43fe-8883-e4caed6f4002" providerId="ADAL" clId="{32A79672-CEFA-4730-A457-881D6BF380B0}" dt="2019-03-31T11:37:56.629" v="5279" actId="167"/>
          <ac:picMkLst>
            <pc:docMk/>
            <pc:sldMk cId="4011616130" sldId="442"/>
            <ac:picMk id="9" creationId="{9D92FCB5-19F1-432F-A4C2-158E72BCFB0F}"/>
          </ac:picMkLst>
        </pc:picChg>
      </pc:sldChg>
      <pc:sldChg chg="delSp modSp add">
        <pc:chgData name="김민재" userId="3d228583-5ffc-43fe-8883-e4caed6f4002" providerId="ADAL" clId="{32A79672-CEFA-4730-A457-881D6BF380B0}" dt="2019-03-31T18:48:52.555" v="25479" actId="207"/>
        <pc:sldMkLst>
          <pc:docMk/>
          <pc:sldMk cId="3284545118" sldId="443"/>
        </pc:sldMkLst>
        <pc:spChg chg="mod">
          <ac:chgData name="김민재" userId="3d228583-5ffc-43fe-8883-e4caed6f4002" providerId="ADAL" clId="{32A79672-CEFA-4730-A457-881D6BF380B0}" dt="2019-03-31T11:43:23.205" v="5321"/>
          <ac:spMkLst>
            <pc:docMk/>
            <pc:sldMk cId="3284545118" sldId="443"/>
            <ac:spMk id="32771" creationId="{00000000-0000-0000-0000-000000000000}"/>
          </ac:spMkLst>
        </pc:spChg>
        <pc:spChg chg="mod">
          <ac:chgData name="김민재" userId="3d228583-5ffc-43fe-8883-e4caed6f4002" providerId="ADAL" clId="{32A79672-CEFA-4730-A457-881D6BF380B0}" dt="2019-03-31T18:48:52.555" v="25479" actId="207"/>
          <ac:spMkLst>
            <pc:docMk/>
            <pc:sldMk cId="3284545118" sldId="443"/>
            <ac:spMk id="32772" creationId="{00000000-0000-0000-0000-000000000000}"/>
          </ac:spMkLst>
        </pc:spChg>
        <pc:picChg chg="del">
          <ac:chgData name="김민재" userId="3d228583-5ffc-43fe-8883-e4caed6f4002" providerId="ADAL" clId="{32A79672-CEFA-4730-A457-881D6BF380B0}" dt="2019-03-31T11:43:24.169" v="5322" actId="478"/>
          <ac:picMkLst>
            <pc:docMk/>
            <pc:sldMk cId="3284545118" sldId="443"/>
            <ac:picMk id="7" creationId="{FADB1E1F-E9D4-424E-A06A-38DD5A9FFFA6}"/>
          </ac:picMkLst>
        </pc:picChg>
      </pc:sldChg>
      <pc:sldChg chg="modSp add">
        <pc:chgData name="김민재" userId="3d228583-5ffc-43fe-8883-e4caed6f4002" providerId="ADAL" clId="{32A79672-CEFA-4730-A457-881D6BF380B0}" dt="2019-03-31T18:48:46.644" v="25478" actId="207"/>
        <pc:sldMkLst>
          <pc:docMk/>
          <pc:sldMk cId="3705382914" sldId="444"/>
        </pc:sldMkLst>
        <pc:spChg chg="mod">
          <ac:chgData name="김민재" userId="3d228583-5ffc-43fe-8883-e4caed6f4002" providerId="ADAL" clId="{32A79672-CEFA-4730-A457-881D6BF380B0}" dt="2019-03-31T18:48:46.644" v="25478" actId="207"/>
          <ac:spMkLst>
            <pc:docMk/>
            <pc:sldMk cId="3705382914" sldId="444"/>
            <ac:spMk id="32772" creationId="{00000000-0000-0000-0000-000000000000}"/>
          </ac:spMkLst>
        </pc:spChg>
      </pc:sldChg>
      <pc:sldChg chg="modSp add">
        <pc:chgData name="김민재" userId="3d228583-5ffc-43fe-8883-e4caed6f4002" providerId="ADAL" clId="{32A79672-CEFA-4730-A457-881D6BF380B0}" dt="2019-03-31T12:51:43.790" v="7294" actId="108"/>
        <pc:sldMkLst>
          <pc:docMk/>
          <pc:sldMk cId="4203928625" sldId="445"/>
        </pc:sldMkLst>
        <pc:spChg chg="mod">
          <ac:chgData name="김민재" userId="3d228583-5ffc-43fe-8883-e4caed6f4002" providerId="ADAL" clId="{32A79672-CEFA-4730-A457-881D6BF380B0}" dt="2019-03-31T12:51:43.790" v="7294" actId="108"/>
          <ac:spMkLst>
            <pc:docMk/>
            <pc:sldMk cId="4203928625" sldId="445"/>
            <ac:spMk id="32772" creationId="{00000000-0000-0000-0000-000000000000}"/>
          </ac:spMkLst>
        </pc:spChg>
      </pc:sldChg>
      <pc:sldChg chg="addSp modSp add">
        <pc:chgData name="김민재" userId="3d228583-5ffc-43fe-8883-e4caed6f4002" providerId="ADAL" clId="{32A79672-CEFA-4730-A457-881D6BF380B0}" dt="2019-03-31T13:48:11.318" v="9531" actId="1035"/>
        <pc:sldMkLst>
          <pc:docMk/>
          <pc:sldMk cId="1963545415" sldId="448"/>
        </pc:sldMkLst>
        <pc:spChg chg="mod">
          <ac:chgData name="김민재" userId="3d228583-5ffc-43fe-8883-e4caed6f4002" providerId="ADAL" clId="{32A79672-CEFA-4730-A457-881D6BF380B0}" dt="2019-03-31T12:51:53.228" v="7324" actId="20577"/>
          <ac:spMkLst>
            <pc:docMk/>
            <pc:sldMk cId="1963545415" sldId="448"/>
            <ac:spMk id="32771" creationId="{00000000-0000-0000-0000-000000000000}"/>
          </ac:spMkLst>
        </pc:spChg>
        <pc:spChg chg="mod">
          <ac:chgData name="김민재" userId="3d228583-5ffc-43fe-8883-e4caed6f4002" providerId="ADAL" clId="{32A79672-CEFA-4730-A457-881D6BF380B0}" dt="2019-03-31T13:47:41.073" v="9519" actId="404"/>
          <ac:spMkLst>
            <pc:docMk/>
            <pc:sldMk cId="1963545415" sldId="448"/>
            <ac:spMk id="32772" creationId="{00000000-0000-0000-0000-000000000000}"/>
          </ac:spMkLst>
        </pc:spChg>
        <pc:picChg chg="add mod ord modCrop">
          <ac:chgData name="김민재" userId="3d228583-5ffc-43fe-8883-e4caed6f4002" providerId="ADAL" clId="{32A79672-CEFA-4730-A457-881D6BF380B0}" dt="2019-03-31T13:48:11.318" v="9531" actId="1035"/>
          <ac:picMkLst>
            <pc:docMk/>
            <pc:sldMk cId="1963545415" sldId="448"/>
            <ac:picMk id="2" creationId="{1F6154D2-1D58-47B1-B90B-EBA42F008661}"/>
          </ac:picMkLst>
        </pc:picChg>
      </pc:sldChg>
      <pc:sldChg chg="addSp delSp modSp add modNotesTx">
        <pc:chgData name="김민재" userId="3d228583-5ffc-43fe-8883-e4caed6f4002" providerId="ADAL" clId="{32A79672-CEFA-4730-A457-881D6BF380B0}" dt="2019-04-10T06:57:09.575" v="26922" actId="1036"/>
        <pc:sldMkLst>
          <pc:docMk/>
          <pc:sldMk cId="2285567731" sldId="449"/>
        </pc:sldMkLst>
        <pc:spChg chg="add mod">
          <ac:chgData name="김민재" userId="3d228583-5ffc-43fe-8883-e4caed6f4002" providerId="ADAL" clId="{32A79672-CEFA-4730-A457-881D6BF380B0}" dt="2019-03-31T13:27:19.212" v="8615" actId="692"/>
          <ac:spMkLst>
            <pc:docMk/>
            <pc:sldMk cId="2285567731" sldId="449"/>
            <ac:spMk id="5" creationId="{2F71FE10-6258-4B4A-883C-94189361066A}"/>
          </ac:spMkLst>
        </pc:spChg>
        <pc:spChg chg="add mod">
          <ac:chgData name="김민재" userId="3d228583-5ffc-43fe-8883-e4caed6f4002" providerId="ADAL" clId="{32A79672-CEFA-4730-A457-881D6BF380B0}" dt="2019-03-31T13:26:40.333" v="8603" actId="404"/>
          <ac:spMkLst>
            <pc:docMk/>
            <pc:sldMk cId="2285567731" sldId="449"/>
            <ac:spMk id="13" creationId="{9A1E1446-B53F-4C94-8718-ABA90C71008E}"/>
          </ac:spMkLst>
        </pc:spChg>
        <pc:spChg chg="add mod">
          <ac:chgData name="김민재" userId="3d228583-5ffc-43fe-8883-e4caed6f4002" providerId="ADAL" clId="{32A79672-CEFA-4730-A457-881D6BF380B0}" dt="2019-03-31T13:26:52.544" v="8607" actId="20577"/>
          <ac:spMkLst>
            <pc:docMk/>
            <pc:sldMk cId="2285567731" sldId="449"/>
            <ac:spMk id="20" creationId="{B5C203CB-9C55-4EAB-9264-C569564A59DD}"/>
          </ac:spMkLst>
        </pc:spChg>
        <pc:spChg chg="add mod">
          <ac:chgData name="김민재" userId="3d228583-5ffc-43fe-8883-e4caed6f4002" providerId="ADAL" clId="{32A79672-CEFA-4730-A457-881D6BF380B0}" dt="2019-03-31T13:26:58.912" v="8613" actId="1035"/>
          <ac:spMkLst>
            <pc:docMk/>
            <pc:sldMk cId="2285567731" sldId="449"/>
            <ac:spMk id="21" creationId="{E043BA7B-4221-4D5A-8C77-C7558B758972}"/>
          </ac:spMkLst>
        </pc:spChg>
        <pc:spChg chg="add mod">
          <ac:chgData name="김민재" userId="3d228583-5ffc-43fe-8883-e4caed6f4002" providerId="ADAL" clId="{32A79672-CEFA-4730-A457-881D6BF380B0}" dt="2019-03-31T13:27:36.488" v="8645" actId="1037"/>
          <ac:spMkLst>
            <pc:docMk/>
            <pc:sldMk cId="2285567731" sldId="449"/>
            <ac:spMk id="22" creationId="{0439537D-15DE-49DC-8A10-B069A1A6C360}"/>
          </ac:spMkLst>
        </pc:spChg>
        <pc:spChg chg="add mod">
          <ac:chgData name="김민재" userId="3d228583-5ffc-43fe-8883-e4caed6f4002" providerId="ADAL" clId="{32A79672-CEFA-4730-A457-881D6BF380B0}" dt="2019-03-31T13:29:13.395" v="8675" actId="692"/>
          <ac:spMkLst>
            <pc:docMk/>
            <pc:sldMk cId="2285567731" sldId="449"/>
            <ac:spMk id="26" creationId="{99E3E4ED-BA55-47D5-9237-93E618564B7B}"/>
          </ac:spMkLst>
        </pc:spChg>
        <pc:spChg chg="add mod">
          <ac:chgData name="김민재" userId="3d228583-5ffc-43fe-8883-e4caed6f4002" providerId="ADAL" clId="{32A79672-CEFA-4730-A457-881D6BF380B0}" dt="2019-04-10T06:57:09.575" v="26922" actId="1036"/>
          <ac:spMkLst>
            <pc:docMk/>
            <pc:sldMk cId="2285567731" sldId="449"/>
            <ac:spMk id="27" creationId="{D44E4672-D9EA-4BCA-AFDA-C7DBD369CE24}"/>
          </ac:spMkLst>
        </pc:spChg>
        <pc:spChg chg="mod">
          <ac:chgData name="김민재" userId="3d228583-5ffc-43fe-8883-e4caed6f4002" providerId="ADAL" clId="{32A79672-CEFA-4730-A457-881D6BF380B0}" dt="2019-03-31T18:49:52.442" v="25482" actId="207"/>
          <ac:spMkLst>
            <pc:docMk/>
            <pc:sldMk cId="2285567731" sldId="449"/>
            <ac:spMk id="32772" creationId="{00000000-0000-0000-0000-000000000000}"/>
          </ac:spMkLst>
        </pc:spChg>
        <pc:picChg chg="del">
          <ac:chgData name="김민재" userId="3d228583-5ffc-43fe-8883-e4caed6f4002" providerId="ADAL" clId="{32A79672-CEFA-4730-A457-881D6BF380B0}" dt="2019-03-31T13:06:55.395" v="8001" actId="478"/>
          <ac:picMkLst>
            <pc:docMk/>
            <pc:sldMk cId="2285567731" sldId="449"/>
            <ac:picMk id="2" creationId="{1F6154D2-1D58-47B1-B90B-EBA42F008661}"/>
          </ac:picMkLst>
        </pc:picChg>
        <pc:picChg chg="add mod ord modCrop">
          <ac:chgData name="김민재" userId="3d228583-5ffc-43fe-8883-e4caed6f4002" providerId="ADAL" clId="{32A79672-CEFA-4730-A457-881D6BF380B0}" dt="2019-03-31T13:24:14.511" v="8498" actId="732"/>
          <ac:picMkLst>
            <pc:docMk/>
            <pc:sldMk cId="2285567731" sldId="449"/>
            <ac:picMk id="3" creationId="{0C27D6DE-1BDC-4028-8AEB-47EEAA36E3C7}"/>
          </ac:picMkLst>
        </pc:picChg>
        <pc:picChg chg="add del mod ord">
          <ac:chgData name="김민재" userId="3d228583-5ffc-43fe-8883-e4caed6f4002" providerId="ADAL" clId="{32A79672-CEFA-4730-A457-881D6BF380B0}" dt="2019-03-31T13:24:31.875" v="8514" actId="167"/>
          <ac:picMkLst>
            <pc:docMk/>
            <pc:sldMk cId="2285567731" sldId="449"/>
            <ac:picMk id="4" creationId="{AFF7772C-2905-4D40-8043-6C1D2ED8592F}"/>
          </ac:picMkLst>
        </pc:picChg>
        <pc:picChg chg="add del">
          <ac:chgData name="김민재" userId="3d228583-5ffc-43fe-8883-e4caed6f4002" providerId="ADAL" clId="{32A79672-CEFA-4730-A457-881D6BF380B0}" dt="2019-03-31T13:28:04.488" v="8647" actId="478"/>
          <ac:picMkLst>
            <pc:docMk/>
            <pc:sldMk cId="2285567731" sldId="449"/>
            <ac:picMk id="15" creationId="{D832BBE1-6893-4AF0-9BB2-51560271C077}"/>
          </ac:picMkLst>
        </pc:picChg>
        <pc:picChg chg="add mod">
          <ac:chgData name="김민재" userId="3d228583-5ffc-43fe-8883-e4caed6f4002" providerId="ADAL" clId="{32A79672-CEFA-4730-A457-881D6BF380B0}" dt="2019-03-31T13:28:22.825" v="8665" actId="1076"/>
          <ac:picMkLst>
            <pc:docMk/>
            <pc:sldMk cId="2285567731" sldId="449"/>
            <ac:picMk id="16" creationId="{FDFD1AED-64E0-4295-8B79-C0DBC7BABE6F}"/>
          </ac:picMkLst>
        </pc:picChg>
        <pc:picChg chg="add del mod modCrop">
          <ac:chgData name="김민재" userId="3d228583-5ffc-43fe-8883-e4caed6f4002" providerId="ADAL" clId="{32A79672-CEFA-4730-A457-881D6BF380B0}" dt="2019-03-31T13:28:50.472" v="8669"/>
          <ac:picMkLst>
            <pc:docMk/>
            <pc:sldMk cId="2285567731" sldId="449"/>
            <ac:picMk id="25" creationId="{4FEE3D4A-53FD-446D-8026-04A33F2CA767}"/>
          </ac:picMkLst>
        </pc:picChg>
        <pc:cxnChg chg="add mod">
          <ac:chgData name="김민재" userId="3d228583-5ffc-43fe-8883-e4caed6f4002" providerId="ADAL" clId="{32A79672-CEFA-4730-A457-881D6BF380B0}" dt="2019-03-31T13:25:02.150" v="8522" actId="14100"/>
          <ac:cxnSpMkLst>
            <pc:docMk/>
            <pc:sldMk cId="2285567731" sldId="449"/>
            <ac:cxnSpMk id="7" creationId="{A6E1AFEB-A29A-4E9B-8B79-08C6FAF1120D}"/>
          </ac:cxnSpMkLst>
        </pc:cxnChg>
        <pc:cxnChg chg="add mod">
          <ac:chgData name="김민재" userId="3d228583-5ffc-43fe-8883-e4caed6f4002" providerId="ADAL" clId="{32A79672-CEFA-4730-A457-881D6BF380B0}" dt="2019-03-31T13:25:49.280" v="8541" actId="1036"/>
          <ac:cxnSpMkLst>
            <pc:docMk/>
            <pc:sldMk cId="2285567731" sldId="449"/>
            <ac:cxnSpMk id="14" creationId="{7E78D388-464D-4305-B55D-FF38C1CE3499}"/>
          </ac:cxnSpMkLst>
        </pc:cxnChg>
        <pc:cxnChg chg="add mod">
          <ac:chgData name="김민재" userId="3d228583-5ffc-43fe-8883-e4caed6f4002" providerId="ADAL" clId="{32A79672-CEFA-4730-A457-881D6BF380B0}" dt="2019-03-31T13:25:40.600" v="8538" actId="1036"/>
          <ac:cxnSpMkLst>
            <pc:docMk/>
            <pc:sldMk cId="2285567731" sldId="449"/>
            <ac:cxnSpMk id="17" creationId="{50F68E2C-248E-491A-9F3C-840C45C6FC5D}"/>
          </ac:cxnSpMkLst>
        </pc:cxnChg>
        <pc:cxnChg chg="add mod">
          <ac:chgData name="김민재" userId="3d228583-5ffc-43fe-8883-e4caed6f4002" providerId="ADAL" clId="{32A79672-CEFA-4730-A457-881D6BF380B0}" dt="2019-03-31T13:25:31.547" v="8533" actId="1036"/>
          <ac:cxnSpMkLst>
            <pc:docMk/>
            <pc:sldMk cId="2285567731" sldId="449"/>
            <ac:cxnSpMk id="18" creationId="{FB414E82-D26F-4AC2-B1E9-9B143D0375BE}"/>
          </ac:cxnSpMkLst>
        </pc:cxnChg>
        <pc:cxnChg chg="add mod">
          <ac:chgData name="김민재" userId="3d228583-5ffc-43fe-8883-e4caed6f4002" providerId="ADAL" clId="{32A79672-CEFA-4730-A457-881D6BF380B0}" dt="2019-04-10T06:57:09.575" v="26922" actId="1036"/>
          <ac:cxnSpMkLst>
            <pc:docMk/>
            <pc:sldMk cId="2285567731" sldId="449"/>
            <ac:cxnSpMk id="23" creationId="{4F3DA061-BAFE-4F0B-8044-0593D7F7F6DD}"/>
          </ac:cxnSpMkLst>
        </pc:cxnChg>
      </pc:sldChg>
      <pc:sldChg chg="addSp delSp modSp add modNotesTx">
        <pc:chgData name="김민재" userId="3d228583-5ffc-43fe-8883-e4caed6f4002" providerId="ADAL" clId="{32A79672-CEFA-4730-A457-881D6BF380B0}" dt="2019-03-31T18:50:02.556" v="25483" actId="207"/>
        <pc:sldMkLst>
          <pc:docMk/>
          <pc:sldMk cId="3174317376" sldId="450"/>
        </pc:sldMkLst>
        <pc:spChg chg="del">
          <ac:chgData name="김민재" userId="3d228583-5ffc-43fe-8883-e4caed6f4002" providerId="ADAL" clId="{32A79672-CEFA-4730-A457-881D6BF380B0}" dt="2019-03-31T13:39:50.440" v="9311" actId="478"/>
          <ac:spMkLst>
            <pc:docMk/>
            <pc:sldMk cId="3174317376" sldId="450"/>
            <ac:spMk id="5" creationId="{2F71FE10-6258-4B4A-883C-94189361066A}"/>
          </ac:spMkLst>
        </pc:spChg>
        <pc:spChg chg="del">
          <ac:chgData name="김민재" userId="3d228583-5ffc-43fe-8883-e4caed6f4002" providerId="ADAL" clId="{32A79672-CEFA-4730-A457-881D6BF380B0}" dt="2019-03-31T13:39:47.269" v="9309" actId="478"/>
          <ac:spMkLst>
            <pc:docMk/>
            <pc:sldMk cId="3174317376" sldId="450"/>
            <ac:spMk id="13" creationId="{9A1E1446-B53F-4C94-8718-ABA90C71008E}"/>
          </ac:spMkLst>
        </pc:spChg>
        <pc:spChg chg="del">
          <ac:chgData name="김민재" userId="3d228583-5ffc-43fe-8883-e4caed6f4002" providerId="ADAL" clId="{32A79672-CEFA-4730-A457-881D6BF380B0}" dt="2019-03-31T13:39:47.269" v="9309" actId="478"/>
          <ac:spMkLst>
            <pc:docMk/>
            <pc:sldMk cId="3174317376" sldId="450"/>
            <ac:spMk id="20" creationId="{B5C203CB-9C55-4EAB-9264-C569564A59DD}"/>
          </ac:spMkLst>
        </pc:spChg>
        <pc:spChg chg="del">
          <ac:chgData name="김민재" userId="3d228583-5ffc-43fe-8883-e4caed6f4002" providerId="ADAL" clId="{32A79672-CEFA-4730-A457-881D6BF380B0}" dt="2019-03-31T13:39:47.269" v="9309" actId="478"/>
          <ac:spMkLst>
            <pc:docMk/>
            <pc:sldMk cId="3174317376" sldId="450"/>
            <ac:spMk id="21" creationId="{E043BA7B-4221-4D5A-8C77-C7558B758972}"/>
          </ac:spMkLst>
        </pc:spChg>
        <pc:spChg chg="del">
          <ac:chgData name="김민재" userId="3d228583-5ffc-43fe-8883-e4caed6f4002" providerId="ADAL" clId="{32A79672-CEFA-4730-A457-881D6BF380B0}" dt="2019-03-31T13:39:47.269" v="9309" actId="478"/>
          <ac:spMkLst>
            <pc:docMk/>
            <pc:sldMk cId="3174317376" sldId="450"/>
            <ac:spMk id="22" creationId="{0439537D-15DE-49DC-8A10-B069A1A6C360}"/>
          </ac:spMkLst>
        </pc:spChg>
        <pc:spChg chg="add mod">
          <ac:chgData name="김민재" userId="3d228583-5ffc-43fe-8883-e4caed6f4002" providerId="ADAL" clId="{32A79672-CEFA-4730-A457-881D6BF380B0}" dt="2019-03-31T14:17:06.972" v="10065" actId="1035"/>
          <ac:spMkLst>
            <pc:docMk/>
            <pc:sldMk cId="3174317376" sldId="450"/>
            <ac:spMk id="24" creationId="{3AB1861C-E4A5-4CBC-9FA7-79AE3C599E17}"/>
          </ac:spMkLst>
        </pc:spChg>
        <pc:spChg chg="del">
          <ac:chgData name="김민재" userId="3d228583-5ffc-43fe-8883-e4caed6f4002" providerId="ADAL" clId="{32A79672-CEFA-4730-A457-881D6BF380B0}" dt="2019-03-31T13:39:51.624" v="9313" actId="478"/>
          <ac:spMkLst>
            <pc:docMk/>
            <pc:sldMk cId="3174317376" sldId="450"/>
            <ac:spMk id="26" creationId="{99E3E4ED-BA55-47D5-9237-93E618564B7B}"/>
          </ac:spMkLst>
        </pc:spChg>
        <pc:spChg chg="del">
          <ac:chgData name="김민재" userId="3d228583-5ffc-43fe-8883-e4caed6f4002" providerId="ADAL" clId="{32A79672-CEFA-4730-A457-881D6BF380B0}" dt="2019-03-31T13:39:47.269" v="9309" actId="478"/>
          <ac:spMkLst>
            <pc:docMk/>
            <pc:sldMk cId="3174317376" sldId="450"/>
            <ac:spMk id="27" creationId="{D44E4672-D9EA-4BCA-AFDA-C7DBD369CE24}"/>
          </ac:spMkLst>
        </pc:spChg>
        <pc:spChg chg="mod">
          <ac:chgData name="김민재" userId="3d228583-5ffc-43fe-8883-e4caed6f4002" providerId="ADAL" clId="{32A79672-CEFA-4730-A457-881D6BF380B0}" dt="2019-03-31T18:50:02.556" v="25483" actId="207"/>
          <ac:spMkLst>
            <pc:docMk/>
            <pc:sldMk cId="3174317376" sldId="450"/>
            <ac:spMk id="32772" creationId="{00000000-0000-0000-0000-000000000000}"/>
          </ac:spMkLst>
        </pc:spChg>
        <pc:picChg chg="add mod">
          <ac:chgData name="김민재" userId="3d228583-5ffc-43fe-8883-e4caed6f4002" providerId="ADAL" clId="{32A79672-CEFA-4730-A457-881D6BF380B0}" dt="2019-03-31T13:48:57.094" v="9547" actId="1036"/>
          <ac:picMkLst>
            <pc:docMk/>
            <pc:sldMk cId="3174317376" sldId="450"/>
            <ac:picMk id="2" creationId="{7EDFC140-DDFE-42D0-8C90-3E94D8F1758E}"/>
          </ac:picMkLst>
        </pc:picChg>
        <pc:picChg chg="del">
          <ac:chgData name="김민재" userId="3d228583-5ffc-43fe-8883-e4caed6f4002" providerId="ADAL" clId="{32A79672-CEFA-4730-A457-881D6BF380B0}" dt="2019-03-31T13:39:48.022" v="9310" actId="478"/>
          <ac:picMkLst>
            <pc:docMk/>
            <pc:sldMk cId="3174317376" sldId="450"/>
            <ac:picMk id="3" creationId="{0C27D6DE-1BDC-4028-8AEB-47EEAA36E3C7}"/>
          </ac:picMkLst>
        </pc:picChg>
        <pc:picChg chg="del">
          <ac:chgData name="김민재" userId="3d228583-5ffc-43fe-8883-e4caed6f4002" providerId="ADAL" clId="{32A79672-CEFA-4730-A457-881D6BF380B0}" dt="2019-03-31T13:39:47.269" v="9309" actId="478"/>
          <ac:picMkLst>
            <pc:docMk/>
            <pc:sldMk cId="3174317376" sldId="450"/>
            <ac:picMk id="4" creationId="{AFF7772C-2905-4D40-8043-6C1D2ED8592F}"/>
          </ac:picMkLst>
        </pc:picChg>
        <pc:picChg chg="add mod">
          <ac:chgData name="김민재" userId="3d228583-5ffc-43fe-8883-e4caed6f4002" providerId="ADAL" clId="{32A79672-CEFA-4730-A457-881D6BF380B0}" dt="2019-03-31T14:16:50.100" v="10049" actId="1076"/>
          <ac:picMkLst>
            <pc:docMk/>
            <pc:sldMk cId="3174317376" sldId="450"/>
            <ac:picMk id="6" creationId="{EB758DCE-2420-4D4D-8C22-DE8DAB394F22}"/>
          </ac:picMkLst>
        </pc:picChg>
        <pc:picChg chg="add mod modCrop">
          <ac:chgData name="김민재" userId="3d228583-5ffc-43fe-8883-e4caed6f4002" providerId="ADAL" clId="{32A79672-CEFA-4730-A457-881D6BF380B0}" dt="2019-03-31T14:16:40.003" v="10046" actId="732"/>
          <ac:picMkLst>
            <pc:docMk/>
            <pc:sldMk cId="3174317376" sldId="450"/>
            <ac:picMk id="9" creationId="{628C4BF0-2713-4988-913C-A382DB0D2308}"/>
          </ac:picMkLst>
        </pc:picChg>
        <pc:picChg chg="del">
          <ac:chgData name="김민재" userId="3d228583-5ffc-43fe-8883-e4caed6f4002" providerId="ADAL" clId="{32A79672-CEFA-4730-A457-881D6BF380B0}" dt="2019-03-31T13:39:51.142" v="9312" actId="478"/>
          <ac:picMkLst>
            <pc:docMk/>
            <pc:sldMk cId="3174317376" sldId="450"/>
            <ac:picMk id="16" creationId="{FDFD1AED-64E0-4295-8B79-C0DBC7BABE6F}"/>
          </ac:picMkLst>
        </pc:picChg>
        <pc:cxnChg chg="del">
          <ac:chgData name="김민재" userId="3d228583-5ffc-43fe-8883-e4caed6f4002" providerId="ADAL" clId="{32A79672-CEFA-4730-A457-881D6BF380B0}" dt="2019-03-31T13:39:47.269" v="9309" actId="478"/>
          <ac:cxnSpMkLst>
            <pc:docMk/>
            <pc:sldMk cId="3174317376" sldId="450"/>
            <ac:cxnSpMk id="7" creationId="{A6E1AFEB-A29A-4E9B-8B79-08C6FAF1120D}"/>
          </ac:cxnSpMkLst>
        </pc:cxnChg>
        <pc:cxnChg chg="del">
          <ac:chgData name="김민재" userId="3d228583-5ffc-43fe-8883-e4caed6f4002" providerId="ADAL" clId="{32A79672-CEFA-4730-A457-881D6BF380B0}" dt="2019-03-31T13:39:47.269" v="9309" actId="478"/>
          <ac:cxnSpMkLst>
            <pc:docMk/>
            <pc:sldMk cId="3174317376" sldId="450"/>
            <ac:cxnSpMk id="14" creationId="{7E78D388-464D-4305-B55D-FF38C1CE3499}"/>
          </ac:cxnSpMkLst>
        </pc:cxnChg>
        <pc:cxnChg chg="del">
          <ac:chgData name="김민재" userId="3d228583-5ffc-43fe-8883-e4caed6f4002" providerId="ADAL" clId="{32A79672-CEFA-4730-A457-881D6BF380B0}" dt="2019-03-31T13:39:47.269" v="9309" actId="478"/>
          <ac:cxnSpMkLst>
            <pc:docMk/>
            <pc:sldMk cId="3174317376" sldId="450"/>
            <ac:cxnSpMk id="17" creationId="{50F68E2C-248E-491A-9F3C-840C45C6FC5D}"/>
          </ac:cxnSpMkLst>
        </pc:cxnChg>
        <pc:cxnChg chg="del">
          <ac:chgData name="김민재" userId="3d228583-5ffc-43fe-8883-e4caed6f4002" providerId="ADAL" clId="{32A79672-CEFA-4730-A457-881D6BF380B0}" dt="2019-03-31T13:39:47.269" v="9309" actId="478"/>
          <ac:cxnSpMkLst>
            <pc:docMk/>
            <pc:sldMk cId="3174317376" sldId="450"/>
            <ac:cxnSpMk id="18" creationId="{FB414E82-D26F-4AC2-B1E9-9B143D0375BE}"/>
          </ac:cxnSpMkLst>
        </pc:cxnChg>
        <pc:cxnChg chg="del">
          <ac:chgData name="김민재" userId="3d228583-5ffc-43fe-8883-e4caed6f4002" providerId="ADAL" clId="{32A79672-CEFA-4730-A457-881D6BF380B0}" dt="2019-03-31T13:39:47.269" v="9309" actId="478"/>
          <ac:cxnSpMkLst>
            <pc:docMk/>
            <pc:sldMk cId="3174317376" sldId="450"/>
            <ac:cxnSpMk id="23" creationId="{4F3DA061-BAFE-4F0B-8044-0593D7F7F6DD}"/>
          </ac:cxnSpMkLst>
        </pc:cxnChg>
      </pc:sldChg>
      <pc:sldChg chg="addSp delSp modSp add modNotesTx">
        <pc:chgData name="김민재" userId="3d228583-5ffc-43fe-8883-e4caed6f4002" providerId="ADAL" clId="{32A79672-CEFA-4730-A457-881D6BF380B0}" dt="2019-03-31T18:50:55.780" v="25492" actId="164"/>
        <pc:sldMkLst>
          <pc:docMk/>
          <pc:sldMk cId="1954339302" sldId="451"/>
        </pc:sldMkLst>
        <pc:spChg chg="add del mod">
          <ac:chgData name="김민재" userId="3d228583-5ffc-43fe-8883-e4caed6f4002" providerId="ADAL" clId="{32A79672-CEFA-4730-A457-881D6BF380B0}" dt="2019-03-31T15:33:18.023" v="16326" actId="478"/>
          <ac:spMkLst>
            <pc:docMk/>
            <pc:sldMk cId="1954339302" sldId="451"/>
            <ac:spMk id="11" creationId="{64933436-5E05-4F56-85B9-DAA6CB59D45A}"/>
          </ac:spMkLst>
        </pc:spChg>
        <pc:spChg chg="add mod">
          <ac:chgData name="김민재" userId="3d228583-5ffc-43fe-8883-e4caed6f4002" providerId="ADAL" clId="{32A79672-CEFA-4730-A457-881D6BF380B0}" dt="2019-03-31T15:32:41.273" v="16311" actId="571"/>
          <ac:spMkLst>
            <pc:docMk/>
            <pc:sldMk cId="1954339302" sldId="451"/>
            <ac:spMk id="13" creationId="{3E1C6B7D-2B41-49FA-967D-4F1E61F805F8}"/>
          </ac:spMkLst>
        </pc:spChg>
        <pc:spChg chg="add mod">
          <ac:chgData name="김민재" userId="3d228583-5ffc-43fe-8883-e4caed6f4002" providerId="ADAL" clId="{32A79672-CEFA-4730-A457-881D6BF380B0}" dt="2019-03-31T15:32:47.655" v="16314" actId="571"/>
          <ac:spMkLst>
            <pc:docMk/>
            <pc:sldMk cId="1954339302" sldId="451"/>
            <ac:spMk id="15" creationId="{AF182427-AD48-4F09-AA7B-8ECE64B7C5C6}"/>
          </ac:spMkLst>
        </pc:spChg>
        <pc:spChg chg="add del mod">
          <ac:chgData name="김민재" userId="3d228583-5ffc-43fe-8883-e4caed6f4002" providerId="ADAL" clId="{32A79672-CEFA-4730-A457-881D6BF380B0}" dt="2019-03-31T15:33:18.951" v="16327" actId="478"/>
          <ac:spMkLst>
            <pc:docMk/>
            <pc:sldMk cId="1954339302" sldId="451"/>
            <ac:spMk id="16" creationId="{B44BCF85-83AB-4D4E-B776-7F772ED13973}"/>
          </ac:spMkLst>
        </pc:spChg>
        <pc:spChg chg="add mod">
          <ac:chgData name="김민재" userId="3d228583-5ffc-43fe-8883-e4caed6f4002" providerId="ADAL" clId="{32A79672-CEFA-4730-A457-881D6BF380B0}" dt="2019-03-31T18:50:55.780" v="25492" actId="164"/>
          <ac:spMkLst>
            <pc:docMk/>
            <pc:sldMk cId="1954339302" sldId="451"/>
            <ac:spMk id="17" creationId="{6A4E3AFD-57FD-48A5-80D2-BDE460F8F344}"/>
          </ac:spMkLst>
        </pc:spChg>
        <pc:spChg chg="del">
          <ac:chgData name="김민재" userId="3d228583-5ffc-43fe-8883-e4caed6f4002" providerId="ADAL" clId="{32A79672-CEFA-4730-A457-881D6BF380B0}" dt="2019-03-31T14:44:01.218" v="13376" actId="478"/>
          <ac:spMkLst>
            <pc:docMk/>
            <pc:sldMk cId="1954339302" sldId="451"/>
            <ac:spMk id="24" creationId="{3AB1861C-E4A5-4CBC-9FA7-79AE3C599E17}"/>
          </ac:spMkLst>
        </pc:spChg>
        <pc:spChg chg="mod">
          <ac:chgData name="김민재" userId="3d228583-5ffc-43fe-8883-e4caed6f4002" providerId="ADAL" clId="{32A79672-CEFA-4730-A457-881D6BF380B0}" dt="2019-03-31T18:50:20.830" v="25485" actId="114"/>
          <ac:spMkLst>
            <pc:docMk/>
            <pc:sldMk cId="1954339302" sldId="451"/>
            <ac:spMk id="32772" creationId="{00000000-0000-0000-0000-000000000000}"/>
          </ac:spMkLst>
        </pc:spChg>
        <pc:grpChg chg="add mod">
          <ac:chgData name="김민재" userId="3d228583-5ffc-43fe-8883-e4caed6f4002" providerId="ADAL" clId="{32A79672-CEFA-4730-A457-881D6BF380B0}" dt="2019-03-31T18:50:55.780" v="25492" actId="164"/>
          <ac:grpSpMkLst>
            <pc:docMk/>
            <pc:sldMk cId="1954339302" sldId="451"/>
            <ac:grpSpMk id="10" creationId="{E9D1A80F-ECC0-4C97-B51E-A3A6006B2454}"/>
          </ac:grpSpMkLst>
        </pc:grpChg>
        <pc:picChg chg="del">
          <ac:chgData name="김민재" userId="3d228583-5ffc-43fe-8883-e4caed6f4002" providerId="ADAL" clId="{32A79672-CEFA-4730-A457-881D6BF380B0}" dt="2019-03-31T14:43:59.354" v="13374" actId="478"/>
          <ac:picMkLst>
            <pc:docMk/>
            <pc:sldMk cId="1954339302" sldId="451"/>
            <ac:picMk id="2" creationId="{7EDFC140-DDFE-42D0-8C90-3E94D8F1758E}"/>
          </ac:picMkLst>
        </pc:picChg>
        <pc:picChg chg="add mod">
          <ac:chgData name="김민재" userId="3d228583-5ffc-43fe-8883-e4caed6f4002" providerId="ADAL" clId="{32A79672-CEFA-4730-A457-881D6BF380B0}" dt="2019-03-31T18:50:55.780" v="25492" actId="164"/>
          <ac:picMkLst>
            <pc:docMk/>
            <pc:sldMk cId="1954339302" sldId="451"/>
            <ac:picMk id="3" creationId="{936732DE-9CEC-45E9-97B7-BFFBB5C718D3}"/>
          </ac:picMkLst>
        </pc:picChg>
        <pc:picChg chg="del">
          <ac:chgData name="김민재" userId="3d228583-5ffc-43fe-8883-e4caed6f4002" providerId="ADAL" clId="{32A79672-CEFA-4730-A457-881D6BF380B0}" dt="2019-03-31T14:43:58.978" v="13373" actId="478"/>
          <ac:picMkLst>
            <pc:docMk/>
            <pc:sldMk cId="1954339302" sldId="451"/>
            <ac:picMk id="6" creationId="{EB758DCE-2420-4D4D-8C22-DE8DAB394F22}"/>
          </ac:picMkLst>
        </pc:picChg>
        <pc:picChg chg="del">
          <ac:chgData name="김민재" userId="3d228583-5ffc-43fe-8883-e4caed6f4002" providerId="ADAL" clId="{32A79672-CEFA-4730-A457-881D6BF380B0}" dt="2019-03-31T14:44:00.449" v="13375" actId="478"/>
          <ac:picMkLst>
            <pc:docMk/>
            <pc:sldMk cId="1954339302" sldId="451"/>
            <ac:picMk id="9" creationId="{628C4BF0-2713-4988-913C-A382DB0D2308}"/>
          </ac:picMkLst>
        </pc:picChg>
        <pc:picChg chg="add mod">
          <ac:chgData name="김민재" userId="3d228583-5ffc-43fe-8883-e4caed6f4002" providerId="ADAL" clId="{32A79672-CEFA-4730-A457-881D6BF380B0}" dt="2019-03-31T15:32:41.273" v="16311" actId="571"/>
          <ac:picMkLst>
            <pc:docMk/>
            <pc:sldMk cId="1954339302" sldId="451"/>
            <ac:picMk id="12" creationId="{1A5AD511-4C5C-4C99-8ACE-FFC014F77BD4}"/>
          </ac:picMkLst>
        </pc:picChg>
        <pc:picChg chg="add mod">
          <ac:chgData name="김민재" userId="3d228583-5ffc-43fe-8883-e4caed6f4002" providerId="ADAL" clId="{32A79672-CEFA-4730-A457-881D6BF380B0}" dt="2019-03-31T15:32:47.655" v="16314" actId="571"/>
          <ac:picMkLst>
            <pc:docMk/>
            <pc:sldMk cId="1954339302" sldId="451"/>
            <ac:picMk id="14" creationId="{6D9AF778-E8CF-4D82-9987-CDF8C38A7C9D}"/>
          </ac:picMkLst>
        </pc:picChg>
        <pc:cxnChg chg="add mod">
          <ac:chgData name="김민재" userId="3d228583-5ffc-43fe-8883-e4caed6f4002" providerId="ADAL" clId="{32A79672-CEFA-4730-A457-881D6BF380B0}" dt="2019-03-31T18:50:55.780" v="25492" actId="164"/>
          <ac:cxnSpMkLst>
            <pc:docMk/>
            <pc:sldMk cId="1954339302" sldId="451"/>
            <ac:cxnSpMk id="5" creationId="{63987F5B-8C62-4C31-A516-5AF679F21B7D}"/>
          </ac:cxnSpMkLst>
        </pc:cxnChg>
        <pc:cxnChg chg="add mod">
          <ac:chgData name="김민재" userId="3d228583-5ffc-43fe-8883-e4caed6f4002" providerId="ADAL" clId="{32A79672-CEFA-4730-A457-881D6BF380B0}" dt="2019-03-31T18:50:55.780" v="25492" actId="164"/>
          <ac:cxnSpMkLst>
            <pc:docMk/>
            <pc:sldMk cId="1954339302" sldId="451"/>
            <ac:cxnSpMk id="20" creationId="{9E965C07-EF8B-46BE-AD37-70A35EB3299C}"/>
          </ac:cxnSpMkLst>
        </pc:cxnChg>
      </pc:sldChg>
      <pc:sldChg chg="addSp delSp modSp add modNotesTx">
        <pc:chgData name="김민재" userId="3d228583-5ffc-43fe-8883-e4caed6f4002" providerId="ADAL" clId="{32A79672-CEFA-4730-A457-881D6BF380B0}" dt="2019-03-31T16:04:50.165" v="17649" actId="1076"/>
        <pc:sldMkLst>
          <pc:docMk/>
          <pc:sldMk cId="71434127" sldId="452"/>
        </pc:sldMkLst>
        <pc:spChg chg="add mod">
          <ac:chgData name="김민재" userId="3d228583-5ffc-43fe-8883-e4caed6f4002" providerId="ADAL" clId="{32A79672-CEFA-4730-A457-881D6BF380B0}" dt="2019-03-31T15:45:21.042" v="16731" actId="164"/>
          <ac:spMkLst>
            <pc:docMk/>
            <pc:sldMk cId="71434127" sldId="452"/>
            <ac:spMk id="12" creationId="{5768C1A6-CA28-438F-9F01-BDE9DC923C5C}"/>
          </ac:spMkLst>
        </pc:spChg>
        <pc:spChg chg="add mod">
          <ac:chgData name="김민재" userId="3d228583-5ffc-43fe-8883-e4caed6f4002" providerId="ADAL" clId="{32A79672-CEFA-4730-A457-881D6BF380B0}" dt="2019-03-31T16:04:50.165" v="17649" actId="1076"/>
          <ac:spMkLst>
            <pc:docMk/>
            <pc:sldMk cId="71434127" sldId="452"/>
            <ac:spMk id="15" creationId="{F38A58F2-C7F0-4C83-A50D-A480C2E1C10F}"/>
          </ac:spMkLst>
        </pc:spChg>
        <pc:spChg chg="del">
          <ac:chgData name="김민재" userId="3d228583-5ffc-43fe-8883-e4caed6f4002" providerId="ADAL" clId="{32A79672-CEFA-4730-A457-881D6BF380B0}" dt="2019-03-31T15:35:40.854" v="16419" actId="478"/>
          <ac:spMkLst>
            <pc:docMk/>
            <pc:sldMk cId="71434127" sldId="452"/>
            <ac:spMk id="17" creationId="{6A4E3AFD-57FD-48A5-80D2-BDE460F8F344}"/>
          </ac:spMkLst>
        </pc:spChg>
        <pc:spChg chg="mod">
          <ac:chgData name="김민재" userId="3d228583-5ffc-43fe-8883-e4caed6f4002" providerId="ADAL" clId="{32A79672-CEFA-4730-A457-881D6BF380B0}" dt="2019-03-31T16:03:22.131" v="17542" actId="20577"/>
          <ac:spMkLst>
            <pc:docMk/>
            <pc:sldMk cId="71434127" sldId="452"/>
            <ac:spMk id="32772" creationId="{00000000-0000-0000-0000-000000000000}"/>
          </ac:spMkLst>
        </pc:spChg>
        <pc:grpChg chg="add mod">
          <ac:chgData name="김민재" userId="3d228583-5ffc-43fe-8883-e4caed6f4002" providerId="ADAL" clId="{32A79672-CEFA-4730-A457-881D6BF380B0}" dt="2019-03-31T15:45:00.239" v="16728" actId="164"/>
          <ac:grpSpMkLst>
            <pc:docMk/>
            <pc:sldMk cId="71434127" sldId="452"/>
            <ac:grpSpMk id="4" creationId="{78211D6D-7506-4DAE-9378-87E8E21170D0}"/>
          </ac:grpSpMkLst>
        </pc:grpChg>
        <pc:grpChg chg="add mod">
          <ac:chgData name="김민재" userId="3d228583-5ffc-43fe-8883-e4caed6f4002" providerId="ADAL" clId="{32A79672-CEFA-4730-A457-881D6BF380B0}" dt="2019-03-31T16:04:39.859" v="17644" actId="1076"/>
          <ac:grpSpMkLst>
            <pc:docMk/>
            <pc:sldMk cId="71434127" sldId="452"/>
            <ac:grpSpMk id="6" creationId="{BC9B0F6A-E5FD-4FC0-9C5F-F73DAE14E451}"/>
          </ac:grpSpMkLst>
        </pc:grpChg>
        <pc:picChg chg="add mod">
          <ac:chgData name="김민재" userId="3d228583-5ffc-43fe-8883-e4caed6f4002" providerId="ADAL" clId="{32A79672-CEFA-4730-A457-881D6BF380B0}" dt="2019-03-31T16:04:47.140" v="17648" actId="1076"/>
          <ac:picMkLst>
            <pc:docMk/>
            <pc:sldMk cId="71434127" sldId="452"/>
            <ac:picMk id="2" creationId="{ECC9CA48-3C8A-4C29-BE17-90A4DFCA60BF}"/>
          </ac:picMkLst>
        </pc:picChg>
        <pc:picChg chg="del">
          <ac:chgData name="김민재" userId="3d228583-5ffc-43fe-8883-e4caed6f4002" providerId="ADAL" clId="{32A79672-CEFA-4730-A457-881D6BF380B0}" dt="2019-03-31T15:35:39.487" v="16418" actId="478"/>
          <ac:picMkLst>
            <pc:docMk/>
            <pc:sldMk cId="71434127" sldId="452"/>
            <ac:picMk id="3" creationId="{936732DE-9CEC-45E9-97B7-BFFBB5C718D3}"/>
          </ac:picMkLst>
        </pc:picChg>
        <pc:picChg chg="add mod modCrop">
          <ac:chgData name="김민재" userId="3d228583-5ffc-43fe-8883-e4caed6f4002" providerId="ADAL" clId="{32A79672-CEFA-4730-A457-881D6BF380B0}" dt="2019-03-31T15:45:21.042" v="16731" actId="164"/>
          <ac:picMkLst>
            <pc:docMk/>
            <pc:sldMk cId="71434127" sldId="452"/>
            <ac:picMk id="11" creationId="{493A0C9D-00C6-4267-AA11-2D04CC319658}"/>
          </ac:picMkLst>
        </pc:picChg>
        <pc:cxnChg chg="del">
          <ac:chgData name="김민재" userId="3d228583-5ffc-43fe-8883-e4caed6f4002" providerId="ADAL" clId="{32A79672-CEFA-4730-A457-881D6BF380B0}" dt="2019-03-31T15:35:40.854" v="16419" actId="478"/>
          <ac:cxnSpMkLst>
            <pc:docMk/>
            <pc:sldMk cId="71434127" sldId="452"/>
            <ac:cxnSpMk id="5" creationId="{63987F5B-8C62-4C31-A516-5AF679F21B7D}"/>
          </ac:cxnSpMkLst>
        </pc:cxnChg>
        <pc:cxnChg chg="del">
          <ac:chgData name="김민재" userId="3d228583-5ffc-43fe-8883-e4caed6f4002" providerId="ADAL" clId="{32A79672-CEFA-4730-A457-881D6BF380B0}" dt="2019-03-31T15:35:40.854" v="16419" actId="478"/>
          <ac:cxnSpMkLst>
            <pc:docMk/>
            <pc:sldMk cId="71434127" sldId="452"/>
            <ac:cxnSpMk id="20" creationId="{9E965C07-EF8B-46BE-AD37-70A35EB3299C}"/>
          </ac:cxnSpMkLst>
        </pc:cxnChg>
      </pc:sldChg>
      <pc:sldChg chg="delSp modSp add modNotesTx">
        <pc:chgData name="김민재" userId="3d228583-5ffc-43fe-8883-e4caed6f4002" providerId="ADAL" clId="{32A79672-CEFA-4730-A457-881D6BF380B0}" dt="2019-04-10T07:31:49.214" v="27169" actId="20577"/>
        <pc:sldMkLst>
          <pc:docMk/>
          <pc:sldMk cId="301204521" sldId="453"/>
        </pc:sldMkLst>
        <pc:spChg chg="del">
          <ac:chgData name="김민재" userId="3d228583-5ffc-43fe-8883-e4caed6f4002" providerId="ADAL" clId="{32A79672-CEFA-4730-A457-881D6BF380B0}" dt="2019-03-31T16:05:16.140" v="17655" actId="478"/>
          <ac:spMkLst>
            <pc:docMk/>
            <pc:sldMk cId="301204521" sldId="453"/>
            <ac:spMk id="15" creationId="{F38A58F2-C7F0-4C83-A50D-A480C2E1C10F}"/>
          </ac:spMkLst>
        </pc:spChg>
        <pc:spChg chg="mod">
          <ac:chgData name="김민재" userId="3d228583-5ffc-43fe-8883-e4caed6f4002" providerId="ADAL" clId="{32A79672-CEFA-4730-A457-881D6BF380B0}" dt="2019-03-31T18:51:43.870" v="25496" actId="207"/>
          <ac:spMkLst>
            <pc:docMk/>
            <pc:sldMk cId="301204521" sldId="453"/>
            <ac:spMk id="32772" creationId="{00000000-0000-0000-0000-000000000000}"/>
          </ac:spMkLst>
        </pc:spChg>
        <pc:grpChg chg="del">
          <ac:chgData name="김민재" userId="3d228583-5ffc-43fe-8883-e4caed6f4002" providerId="ADAL" clId="{32A79672-CEFA-4730-A457-881D6BF380B0}" dt="2019-03-31T16:05:15.155" v="17654" actId="478"/>
          <ac:grpSpMkLst>
            <pc:docMk/>
            <pc:sldMk cId="301204521" sldId="453"/>
            <ac:grpSpMk id="6" creationId="{BC9B0F6A-E5FD-4FC0-9C5F-F73DAE14E451}"/>
          </ac:grpSpMkLst>
        </pc:grpChg>
        <pc:picChg chg="del">
          <ac:chgData name="김민재" userId="3d228583-5ffc-43fe-8883-e4caed6f4002" providerId="ADAL" clId="{32A79672-CEFA-4730-A457-881D6BF380B0}" dt="2019-03-31T16:05:13.331" v="17652" actId="478"/>
          <ac:picMkLst>
            <pc:docMk/>
            <pc:sldMk cId="301204521" sldId="453"/>
            <ac:picMk id="2" creationId="{ECC9CA48-3C8A-4C29-BE17-90A4DFCA60BF}"/>
          </ac:picMkLst>
        </pc:picChg>
      </pc:sldChg>
      <pc:sldChg chg="modSp add">
        <pc:chgData name="김민재" userId="3d228583-5ffc-43fe-8883-e4caed6f4002" providerId="ADAL" clId="{32A79672-CEFA-4730-A457-881D6BF380B0}" dt="2019-03-31T16:16:51.732" v="18674" actId="108"/>
        <pc:sldMkLst>
          <pc:docMk/>
          <pc:sldMk cId="948331477" sldId="454"/>
        </pc:sldMkLst>
        <pc:spChg chg="mod">
          <ac:chgData name="김민재" userId="3d228583-5ffc-43fe-8883-e4caed6f4002" providerId="ADAL" clId="{32A79672-CEFA-4730-A457-881D6BF380B0}" dt="2019-03-31T16:16:51.732" v="18674" actId="108"/>
          <ac:spMkLst>
            <pc:docMk/>
            <pc:sldMk cId="948331477" sldId="454"/>
            <ac:spMk id="32772" creationId="{00000000-0000-0000-0000-000000000000}"/>
          </ac:spMkLst>
        </pc:spChg>
      </pc:sldChg>
      <pc:sldChg chg="addSp modSp add">
        <pc:chgData name="김민재" userId="3d228583-5ffc-43fe-8883-e4caed6f4002" providerId="ADAL" clId="{32A79672-CEFA-4730-A457-881D6BF380B0}" dt="2019-03-31T18:52:28.529" v="25497" actId="207"/>
        <pc:sldMkLst>
          <pc:docMk/>
          <pc:sldMk cId="2645747723" sldId="455"/>
        </pc:sldMkLst>
        <pc:spChg chg="add mod">
          <ac:chgData name="김민재" userId="3d228583-5ffc-43fe-8883-e4caed6f4002" providerId="ADAL" clId="{32A79672-CEFA-4730-A457-881D6BF380B0}" dt="2019-03-31T17:50:39.922" v="23848" actId="1038"/>
          <ac:spMkLst>
            <pc:docMk/>
            <pc:sldMk cId="2645747723" sldId="455"/>
            <ac:spMk id="3" creationId="{A0A7CE3D-98DF-42DE-954E-6F17D4DDF08F}"/>
          </ac:spMkLst>
        </pc:spChg>
        <pc:spChg chg="mod">
          <ac:chgData name="김민재" userId="3d228583-5ffc-43fe-8883-e4caed6f4002" providerId="ADAL" clId="{32A79672-CEFA-4730-A457-881D6BF380B0}" dt="2019-03-31T16:16:59.334" v="18676"/>
          <ac:spMkLst>
            <pc:docMk/>
            <pc:sldMk cId="2645747723" sldId="455"/>
            <ac:spMk id="32771" creationId="{00000000-0000-0000-0000-000000000000}"/>
          </ac:spMkLst>
        </pc:spChg>
        <pc:spChg chg="mod">
          <ac:chgData name="김민재" userId="3d228583-5ffc-43fe-8883-e4caed6f4002" providerId="ADAL" clId="{32A79672-CEFA-4730-A457-881D6BF380B0}" dt="2019-03-31T18:52:28.529" v="25497" actId="207"/>
          <ac:spMkLst>
            <pc:docMk/>
            <pc:sldMk cId="2645747723" sldId="455"/>
            <ac:spMk id="32772" creationId="{00000000-0000-0000-0000-000000000000}"/>
          </ac:spMkLst>
        </pc:spChg>
        <pc:picChg chg="add mod ord">
          <ac:chgData name="김민재" userId="3d228583-5ffc-43fe-8883-e4caed6f4002" providerId="ADAL" clId="{32A79672-CEFA-4730-A457-881D6BF380B0}" dt="2019-03-31T17:50:39.922" v="23848" actId="1038"/>
          <ac:picMkLst>
            <pc:docMk/>
            <pc:sldMk cId="2645747723" sldId="455"/>
            <ac:picMk id="2" creationId="{53E72183-4145-4B5A-A4E4-49DD28DE5BF9}"/>
          </ac:picMkLst>
        </pc:picChg>
        <pc:picChg chg="add mod ord modCrop">
          <ac:chgData name="김민재" userId="3d228583-5ffc-43fe-8883-e4caed6f4002" providerId="ADAL" clId="{32A79672-CEFA-4730-A457-881D6BF380B0}" dt="2019-03-31T17:50:39.922" v="23848" actId="1038"/>
          <ac:picMkLst>
            <pc:docMk/>
            <pc:sldMk cId="2645747723" sldId="455"/>
            <ac:picMk id="7" creationId="{4E89678A-5692-4F6B-B1E5-6A035EE54F53}"/>
          </ac:picMkLst>
        </pc:picChg>
      </pc:sldChg>
      <pc:sldChg chg="delSp modSp add modNotesTx">
        <pc:chgData name="김민재" userId="3d228583-5ffc-43fe-8883-e4caed6f4002" providerId="ADAL" clId="{32A79672-CEFA-4730-A457-881D6BF380B0}" dt="2019-03-31T16:39:14.841" v="20713" actId="113"/>
        <pc:sldMkLst>
          <pc:docMk/>
          <pc:sldMk cId="3393117212" sldId="456"/>
        </pc:sldMkLst>
        <pc:spChg chg="del">
          <ac:chgData name="김민재" userId="3d228583-5ffc-43fe-8883-e4caed6f4002" providerId="ADAL" clId="{32A79672-CEFA-4730-A457-881D6BF380B0}" dt="2019-03-31T16:22:46.822" v="18823" actId="478"/>
          <ac:spMkLst>
            <pc:docMk/>
            <pc:sldMk cId="3393117212" sldId="456"/>
            <ac:spMk id="3" creationId="{A0A7CE3D-98DF-42DE-954E-6F17D4DDF08F}"/>
          </ac:spMkLst>
        </pc:spChg>
        <pc:spChg chg="mod">
          <ac:chgData name="김민재" userId="3d228583-5ffc-43fe-8883-e4caed6f4002" providerId="ADAL" clId="{32A79672-CEFA-4730-A457-881D6BF380B0}" dt="2019-03-31T16:39:14.841" v="20713" actId="113"/>
          <ac:spMkLst>
            <pc:docMk/>
            <pc:sldMk cId="3393117212" sldId="456"/>
            <ac:spMk id="32772" creationId="{00000000-0000-0000-0000-000000000000}"/>
          </ac:spMkLst>
        </pc:spChg>
        <pc:picChg chg="mod modCrop">
          <ac:chgData name="김민재" userId="3d228583-5ffc-43fe-8883-e4caed6f4002" providerId="ADAL" clId="{32A79672-CEFA-4730-A457-881D6BF380B0}" dt="2019-03-31T16:23:02.345" v="18827" actId="1076"/>
          <ac:picMkLst>
            <pc:docMk/>
            <pc:sldMk cId="3393117212" sldId="456"/>
            <ac:picMk id="2" creationId="{53E72183-4145-4B5A-A4E4-49DD28DE5BF9}"/>
          </ac:picMkLst>
        </pc:picChg>
        <pc:picChg chg="del">
          <ac:chgData name="김민재" userId="3d228583-5ffc-43fe-8883-e4caed6f4002" providerId="ADAL" clId="{32A79672-CEFA-4730-A457-881D6BF380B0}" dt="2019-03-31T16:22:43.657" v="18822" actId="478"/>
          <ac:picMkLst>
            <pc:docMk/>
            <pc:sldMk cId="3393117212" sldId="456"/>
            <ac:picMk id="7" creationId="{4E89678A-5692-4F6B-B1E5-6A035EE54F53}"/>
          </ac:picMkLst>
        </pc:picChg>
      </pc:sldChg>
      <pc:sldChg chg="delSp modSp add modNotesTx">
        <pc:chgData name="김민재" userId="3d228583-5ffc-43fe-8883-e4caed6f4002" providerId="ADAL" clId="{32A79672-CEFA-4730-A457-881D6BF380B0}" dt="2019-03-31T18:53:38.751" v="25505" actId="207"/>
        <pc:sldMkLst>
          <pc:docMk/>
          <pc:sldMk cId="2593775615" sldId="457"/>
        </pc:sldMkLst>
        <pc:spChg chg="mod">
          <ac:chgData name="김민재" userId="3d228583-5ffc-43fe-8883-e4caed6f4002" providerId="ADAL" clId="{32A79672-CEFA-4730-A457-881D6BF380B0}" dt="2019-03-31T18:53:38.751" v="25505" actId="207"/>
          <ac:spMkLst>
            <pc:docMk/>
            <pc:sldMk cId="2593775615" sldId="457"/>
            <ac:spMk id="32772" creationId="{00000000-0000-0000-0000-000000000000}"/>
          </ac:spMkLst>
        </pc:spChg>
        <pc:picChg chg="del">
          <ac:chgData name="김민재" userId="3d228583-5ffc-43fe-8883-e4caed6f4002" providerId="ADAL" clId="{32A79672-CEFA-4730-A457-881D6BF380B0}" dt="2019-03-31T16:39:07.640" v="20711" actId="478"/>
          <ac:picMkLst>
            <pc:docMk/>
            <pc:sldMk cId="2593775615" sldId="457"/>
            <ac:picMk id="2" creationId="{53E72183-4145-4B5A-A4E4-49DD28DE5BF9}"/>
          </ac:picMkLst>
        </pc:picChg>
      </pc:sldChg>
      <pc:sldChg chg="addSp modSp add modNotesTx">
        <pc:chgData name="김민재" userId="3d228583-5ffc-43fe-8883-e4caed6f4002" providerId="ADAL" clId="{32A79672-CEFA-4730-A457-881D6BF380B0}" dt="2019-03-31T17:22:37.114" v="22300" actId="20577"/>
        <pc:sldMkLst>
          <pc:docMk/>
          <pc:sldMk cId="1800704404" sldId="458"/>
        </pc:sldMkLst>
        <pc:spChg chg="add mod">
          <ac:chgData name="김민재" userId="3d228583-5ffc-43fe-8883-e4caed6f4002" providerId="ADAL" clId="{32A79672-CEFA-4730-A457-881D6BF380B0}" dt="2019-03-31T17:19:52.492" v="22013" actId="164"/>
          <ac:spMkLst>
            <pc:docMk/>
            <pc:sldMk cId="1800704404" sldId="458"/>
            <ac:spMk id="6" creationId="{83F59933-04CD-413C-B400-A1699F857204}"/>
          </ac:spMkLst>
        </pc:spChg>
        <pc:spChg chg="add mod">
          <ac:chgData name="김민재" userId="3d228583-5ffc-43fe-8883-e4caed6f4002" providerId="ADAL" clId="{32A79672-CEFA-4730-A457-881D6BF380B0}" dt="2019-03-31T17:19:52.492" v="22013" actId="164"/>
          <ac:spMkLst>
            <pc:docMk/>
            <pc:sldMk cId="1800704404" sldId="458"/>
            <ac:spMk id="13" creationId="{DFE8010E-29BE-4569-9140-ABE30C79E0BF}"/>
          </ac:spMkLst>
        </pc:spChg>
        <pc:spChg chg="add mod">
          <ac:chgData name="김민재" userId="3d228583-5ffc-43fe-8883-e4caed6f4002" providerId="ADAL" clId="{32A79672-CEFA-4730-A457-881D6BF380B0}" dt="2019-03-31T17:19:52.492" v="22013" actId="164"/>
          <ac:spMkLst>
            <pc:docMk/>
            <pc:sldMk cId="1800704404" sldId="458"/>
            <ac:spMk id="14" creationId="{E484325F-1692-4B1F-9F1A-570B3FEC54D0}"/>
          </ac:spMkLst>
        </pc:spChg>
        <pc:spChg chg="add mod">
          <ac:chgData name="김민재" userId="3d228583-5ffc-43fe-8883-e4caed6f4002" providerId="ADAL" clId="{32A79672-CEFA-4730-A457-881D6BF380B0}" dt="2019-03-31T17:19:52.492" v="22013" actId="164"/>
          <ac:spMkLst>
            <pc:docMk/>
            <pc:sldMk cId="1800704404" sldId="458"/>
            <ac:spMk id="15" creationId="{D8075DEA-284C-43D9-B725-A1D2931C1FD1}"/>
          </ac:spMkLst>
        </pc:spChg>
        <pc:spChg chg="add mod">
          <ac:chgData name="김민재" userId="3d228583-5ffc-43fe-8883-e4caed6f4002" providerId="ADAL" clId="{32A79672-CEFA-4730-A457-881D6BF380B0}" dt="2019-03-31T17:19:52.492" v="22013" actId="164"/>
          <ac:spMkLst>
            <pc:docMk/>
            <pc:sldMk cId="1800704404" sldId="458"/>
            <ac:spMk id="16" creationId="{06ACB436-85B6-4231-9FF6-40ACE2652B75}"/>
          </ac:spMkLst>
        </pc:spChg>
        <pc:spChg chg="add mod">
          <ac:chgData name="김민재" userId="3d228583-5ffc-43fe-8883-e4caed6f4002" providerId="ADAL" clId="{32A79672-CEFA-4730-A457-881D6BF380B0}" dt="2019-03-31T17:19:52.492" v="22013" actId="164"/>
          <ac:spMkLst>
            <pc:docMk/>
            <pc:sldMk cId="1800704404" sldId="458"/>
            <ac:spMk id="17" creationId="{3CF3E785-30F8-4D47-9E9C-34030B867566}"/>
          </ac:spMkLst>
        </pc:spChg>
        <pc:spChg chg="add mod">
          <ac:chgData name="김민재" userId="3d228583-5ffc-43fe-8883-e4caed6f4002" providerId="ADAL" clId="{32A79672-CEFA-4730-A457-881D6BF380B0}" dt="2019-03-31T17:19:52.492" v="22013" actId="164"/>
          <ac:spMkLst>
            <pc:docMk/>
            <pc:sldMk cId="1800704404" sldId="458"/>
            <ac:spMk id="18" creationId="{E3713912-AA78-4C88-8982-E3D8C281FC7D}"/>
          </ac:spMkLst>
        </pc:spChg>
        <pc:spChg chg="mod">
          <ac:chgData name="김민재" userId="3d228583-5ffc-43fe-8883-e4caed6f4002" providerId="ADAL" clId="{32A79672-CEFA-4730-A457-881D6BF380B0}" dt="2019-03-31T17:13:26.550" v="21881" actId="403"/>
          <ac:spMkLst>
            <pc:docMk/>
            <pc:sldMk cId="1800704404" sldId="458"/>
            <ac:spMk id="32772" creationId="{00000000-0000-0000-0000-000000000000}"/>
          </ac:spMkLst>
        </pc:spChg>
        <pc:grpChg chg="add mod">
          <ac:chgData name="김민재" userId="3d228583-5ffc-43fe-8883-e4caed6f4002" providerId="ADAL" clId="{32A79672-CEFA-4730-A457-881D6BF380B0}" dt="2019-03-31T17:19:52.492" v="22013" actId="164"/>
          <ac:grpSpMkLst>
            <pc:docMk/>
            <pc:sldMk cId="1800704404" sldId="458"/>
            <ac:grpSpMk id="7" creationId="{B0D3F3B7-86F7-45AF-A696-583D79E139C3}"/>
          </ac:grpSpMkLst>
        </pc:grpChg>
        <pc:picChg chg="add mod">
          <ac:chgData name="김민재" userId="3d228583-5ffc-43fe-8883-e4caed6f4002" providerId="ADAL" clId="{32A79672-CEFA-4730-A457-881D6BF380B0}" dt="2019-03-31T17:19:52.492" v="22013" actId="164"/>
          <ac:picMkLst>
            <pc:docMk/>
            <pc:sldMk cId="1800704404" sldId="458"/>
            <ac:picMk id="2" creationId="{E1146431-DA8B-4199-92A2-4419B39C95CC}"/>
          </ac:picMkLst>
        </pc:picChg>
        <pc:cxnChg chg="add mod">
          <ac:chgData name="김민재" userId="3d228583-5ffc-43fe-8883-e4caed6f4002" providerId="ADAL" clId="{32A79672-CEFA-4730-A457-881D6BF380B0}" dt="2019-03-31T17:19:52.492" v="22013" actId="164"/>
          <ac:cxnSpMkLst>
            <pc:docMk/>
            <pc:sldMk cId="1800704404" sldId="458"/>
            <ac:cxnSpMk id="4" creationId="{2E94D129-20CA-4EF4-8AD1-A31EA4CC8A55}"/>
          </ac:cxnSpMkLst>
        </pc:cxnChg>
        <pc:cxnChg chg="add mod">
          <ac:chgData name="김민재" userId="3d228583-5ffc-43fe-8883-e4caed6f4002" providerId="ADAL" clId="{32A79672-CEFA-4730-A457-881D6BF380B0}" dt="2019-03-31T17:19:52.492" v="22013" actId="164"/>
          <ac:cxnSpMkLst>
            <pc:docMk/>
            <pc:sldMk cId="1800704404" sldId="458"/>
            <ac:cxnSpMk id="10" creationId="{7364C506-A912-4C1B-B027-F1D72AB9FC21}"/>
          </ac:cxnSpMkLst>
        </pc:cxnChg>
        <pc:cxnChg chg="add mod">
          <ac:chgData name="김민재" userId="3d228583-5ffc-43fe-8883-e4caed6f4002" providerId="ADAL" clId="{32A79672-CEFA-4730-A457-881D6BF380B0}" dt="2019-03-31T17:19:52.492" v="22013" actId="164"/>
          <ac:cxnSpMkLst>
            <pc:docMk/>
            <pc:sldMk cId="1800704404" sldId="458"/>
            <ac:cxnSpMk id="11" creationId="{8FBA40D2-5BDF-4E72-A2C4-2B2D9DDB2A68}"/>
          </ac:cxnSpMkLst>
        </pc:cxnChg>
      </pc:sldChg>
      <pc:sldChg chg="addSp delSp modSp add modNotesTx">
        <pc:chgData name="김민재" userId="3d228583-5ffc-43fe-8883-e4caed6f4002" providerId="ADAL" clId="{32A79672-CEFA-4730-A457-881D6BF380B0}" dt="2019-03-31T17:40:33.332" v="22933" actId="1038"/>
        <pc:sldMkLst>
          <pc:docMk/>
          <pc:sldMk cId="2996919821" sldId="459"/>
        </pc:sldMkLst>
        <pc:spChg chg="add mod">
          <ac:chgData name="김민재" userId="3d228583-5ffc-43fe-8883-e4caed6f4002" providerId="ADAL" clId="{32A79672-CEFA-4730-A457-881D6BF380B0}" dt="2019-03-31T17:24:25.526" v="22305" actId="14100"/>
          <ac:spMkLst>
            <pc:docMk/>
            <pc:sldMk cId="2996919821" sldId="459"/>
            <ac:spMk id="22" creationId="{5427A4E7-7B0B-4AC7-918A-F921E0FC3BEB}"/>
          </ac:spMkLst>
        </pc:spChg>
        <pc:spChg chg="add del mod">
          <ac:chgData name="김민재" userId="3d228583-5ffc-43fe-8883-e4caed6f4002" providerId="ADAL" clId="{32A79672-CEFA-4730-A457-881D6BF380B0}" dt="2019-03-31T17:38:12.818" v="22732"/>
          <ac:spMkLst>
            <pc:docMk/>
            <pc:sldMk cId="2996919821" sldId="459"/>
            <ac:spMk id="27" creationId="{68100041-371C-4C0D-B4E5-A8B67771FCA2}"/>
          </ac:spMkLst>
        </pc:spChg>
        <pc:spChg chg="add mod">
          <ac:chgData name="김민재" userId="3d228583-5ffc-43fe-8883-e4caed6f4002" providerId="ADAL" clId="{32A79672-CEFA-4730-A457-881D6BF380B0}" dt="2019-03-31T17:40:33.332" v="22933" actId="1038"/>
          <ac:spMkLst>
            <pc:docMk/>
            <pc:sldMk cId="2996919821" sldId="459"/>
            <ac:spMk id="31" creationId="{33615CC6-2465-483C-9D32-9DDDA2FA677E}"/>
          </ac:spMkLst>
        </pc:spChg>
        <pc:spChg chg="mod">
          <ac:chgData name="김민재" userId="3d228583-5ffc-43fe-8883-e4caed6f4002" providerId="ADAL" clId="{32A79672-CEFA-4730-A457-881D6BF380B0}" dt="2019-03-31T17:14:03.473" v="21891" actId="403"/>
          <ac:spMkLst>
            <pc:docMk/>
            <pc:sldMk cId="2996919821" sldId="459"/>
            <ac:spMk id="32772" creationId="{00000000-0000-0000-0000-000000000000}"/>
          </ac:spMkLst>
        </pc:spChg>
        <pc:grpChg chg="add">
          <ac:chgData name="김민재" userId="3d228583-5ffc-43fe-8883-e4caed6f4002" providerId="ADAL" clId="{32A79672-CEFA-4730-A457-881D6BF380B0}" dt="2019-03-31T17:19:56.200" v="22015"/>
          <ac:grpSpMkLst>
            <pc:docMk/>
            <pc:sldMk cId="2996919821" sldId="459"/>
            <ac:grpSpMk id="10" creationId="{F774CE28-AB5B-4E81-932B-410724BDC189}"/>
          </ac:grpSpMkLst>
        </pc:grpChg>
        <pc:graphicFrameChg chg="add del">
          <ac:chgData name="김민재" userId="3d228583-5ffc-43fe-8883-e4caed6f4002" providerId="ADAL" clId="{32A79672-CEFA-4730-A457-881D6BF380B0}" dt="2019-03-31T17:36:10.002" v="22622"/>
          <ac:graphicFrameMkLst>
            <pc:docMk/>
            <pc:sldMk cId="2996919821" sldId="459"/>
            <ac:graphicFrameMk id="23" creationId="{F5AED8F7-B5FA-48BE-A9A3-DBA42DB8B271}"/>
          </ac:graphicFrameMkLst>
        </pc:graphicFrameChg>
        <pc:graphicFrameChg chg="add del mod">
          <ac:chgData name="김민재" userId="3d228583-5ffc-43fe-8883-e4caed6f4002" providerId="ADAL" clId="{32A79672-CEFA-4730-A457-881D6BF380B0}" dt="2019-03-31T17:36:20.461" v="22625" actId="478"/>
          <ac:graphicFrameMkLst>
            <pc:docMk/>
            <pc:sldMk cId="2996919821" sldId="459"/>
            <ac:graphicFrameMk id="24" creationId="{F755AE92-664C-48A4-9090-0BE0016A9738}"/>
          </ac:graphicFrameMkLst>
        </pc:graphicFrameChg>
        <pc:graphicFrameChg chg="add del">
          <ac:chgData name="김민재" userId="3d228583-5ffc-43fe-8883-e4caed6f4002" providerId="ADAL" clId="{32A79672-CEFA-4730-A457-881D6BF380B0}" dt="2019-03-31T17:36:24.396" v="22627"/>
          <ac:graphicFrameMkLst>
            <pc:docMk/>
            <pc:sldMk cId="2996919821" sldId="459"/>
            <ac:graphicFrameMk id="25" creationId="{9B0F94B7-3ABD-46A5-90B0-D48837A0DBEF}"/>
          </ac:graphicFrameMkLst>
        </pc:graphicFrameChg>
        <pc:graphicFrameChg chg="add mod">
          <ac:chgData name="김민재" userId="3d228583-5ffc-43fe-8883-e4caed6f4002" providerId="ADAL" clId="{32A79672-CEFA-4730-A457-881D6BF380B0}" dt="2019-03-31T17:36:40.830" v="22630" actId="1076"/>
          <ac:graphicFrameMkLst>
            <pc:docMk/>
            <pc:sldMk cId="2996919821" sldId="459"/>
            <ac:graphicFrameMk id="26" creationId="{5B5F631D-2918-4205-B943-18438A0F7BBC}"/>
          </ac:graphicFrameMkLst>
        </pc:graphicFrameChg>
        <pc:picChg chg="del">
          <ac:chgData name="김민재" userId="3d228583-5ffc-43fe-8883-e4caed6f4002" providerId="ADAL" clId="{32A79672-CEFA-4730-A457-881D6BF380B0}" dt="2019-03-31T17:10:06.078" v="21760" actId="478"/>
          <ac:picMkLst>
            <pc:docMk/>
            <pc:sldMk cId="2996919821" sldId="459"/>
            <ac:picMk id="2" creationId="{E1146431-DA8B-4199-92A2-4419B39C95CC}"/>
          </ac:picMkLst>
        </pc:picChg>
        <pc:picChg chg="add mod ord modCrop">
          <ac:chgData name="김민재" userId="3d228583-5ffc-43fe-8883-e4caed6f4002" providerId="ADAL" clId="{32A79672-CEFA-4730-A457-881D6BF380B0}" dt="2019-03-31T17:19:58.530" v="22016" actId="166"/>
          <ac:picMkLst>
            <pc:docMk/>
            <pc:sldMk cId="2996919821" sldId="459"/>
            <ac:picMk id="7" creationId="{B534A3CA-41C4-4018-B57D-B838BD82B3C2}"/>
          </ac:picMkLst>
        </pc:picChg>
        <pc:picChg chg="add del">
          <ac:chgData name="김민재" userId="3d228583-5ffc-43fe-8883-e4caed6f4002" providerId="ADAL" clId="{32A79672-CEFA-4730-A457-881D6BF380B0}" dt="2019-03-31T17:19:56.069" v="22014" actId="478"/>
          <ac:picMkLst>
            <pc:docMk/>
            <pc:sldMk cId="2996919821" sldId="459"/>
            <ac:picMk id="9" creationId="{7D5B1424-AAE0-4F91-A879-73E20B889C37}"/>
          </ac:picMkLst>
        </pc:picChg>
        <pc:cxnChg chg="add del mod">
          <ac:chgData name="김민재" userId="3d228583-5ffc-43fe-8883-e4caed6f4002" providerId="ADAL" clId="{32A79672-CEFA-4730-A457-881D6BF380B0}" dt="2019-03-31T17:29:41.962" v="22597" actId="11529"/>
          <ac:cxnSpMkLst>
            <pc:docMk/>
            <pc:sldMk cId="2996919821" sldId="459"/>
            <ac:cxnSpMk id="4" creationId="{6EB862A4-EDF7-4AA1-B377-546F2A7F078D}"/>
          </ac:cxnSpMkLst>
        </pc:cxnChg>
        <pc:cxnChg chg="add mod">
          <ac:chgData name="김민재" userId="3d228583-5ffc-43fe-8883-e4caed6f4002" providerId="ADAL" clId="{32A79672-CEFA-4730-A457-881D6BF380B0}" dt="2019-03-31T17:29:59.144" v="22599" actId="692"/>
          <ac:cxnSpMkLst>
            <pc:docMk/>
            <pc:sldMk cId="2996919821" sldId="459"/>
            <ac:cxnSpMk id="6" creationId="{3352D392-CCC1-40BF-90EF-02D5F590655F}"/>
          </ac:cxnSpMkLst>
        </pc:cxnChg>
      </pc:sldChg>
      <pc:sldChg chg="addSp modSp add">
        <pc:chgData name="김민재" userId="3d228583-5ffc-43fe-8883-e4caed6f4002" providerId="ADAL" clId="{32A79672-CEFA-4730-A457-881D6BF380B0}" dt="2019-03-31T17:40:45.406" v="22934"/>
        <pc:sldMkLst>
          <pc:docMk/>
          <pc:sldMk cId="4109895989" sldId="460"/>
        </pc:sldMkLst>
        <pc:spChg chg="add mod">
          <ac:chgData name="김민재" userId="3d228583-5ffc-43fe-8883-e4caed6f4002" providerId="ADAL" clId="{32A79672-CEFA-4730-A457-881D6BF380B0}" dt="2019-03-31T17:29:15.796" v="22595" actId="1038"/>
          <ac:spMkLst>
            <pc:docMk/>
            <pc:sldMk cId="4109895989" sldId="460"/>
            <ac:spMk id="22" creationId="{57ACE60E-EB35-4FF5-9A3A-7C2A4446718B}"/>
          </ac:spMkLst>
        </pc:spChg>
        <pc:spChg chg="add">
          <ac:chgData name="김민재" userId="3d228583-5ffc-43fe-8883-e4caed6f4002" providerId="ADAL" clId="{32A79672-CEFA-4730-A457-881D6BF380B0}" dt="2019-03-31T17:40:45.406" v="22934"/>
          <ac:spMkLst>
            <pc:docMk/>
            <pc:sldMk cId="4109895989" sldId="460"/>
            <ac:spMk id="25" creationId="{82A28BBB-B4F8-471B-B321-441CE09E0D23}"/>
          </ac:spMkLst>
        </pc:spChg>
        <pc:graphicFrameChg chg="add">
          <ac:chgData name="김민재" userId="3d228583-5ffc-43fe-8883-e4caed6f4002" providerId="ADAL" clId="{32A79672-CEFA-4730-A457-881D6BF380B0}" dt="2019-03-31T17:40:45.406" v="22934"/>
          <ac:graphicFrameMkLst>
            <pc:docMk/>
            <pc:sldMk cId="4109895989" sldId="460"/>
            <ac:graphicFrameMk id="24" creationId="{DF940DF4-9F3C-4A7F-BAB5-2187BA828CC7}"/>
          </ac:graphicFrameMkLst>
        </pc:graphicFrameChg>
        <pc:picChg chg="mod">
          <ac:chgData name="김민재" userId="3d228583-5ffc-43fe-8883-e4caed6f4002" providerId="ADAL" clId="{32A79672-CEFA-4730-A457-881D6BF380B0}" dt="2019-03-31T17:29:01.452" v="22585" actId="1076"/>
          <ac:picMkLst>
            <pc:docMk/>
            <pc:sldMk cId="4109895989" sldId="460"/>
            <ac:picMk id="7" creationId="{B534A3CA-41C4-4018-B57D-B838BD82B3C2}"/>
          </ac:picMkLst>
        </pc:picChg>
        <pc:cxnChg chg="add mod">
          <ac:chgData name="김민재" userId="3d228583-5ffc-43fe-8883-e4caed6f4002" providerId="ADAL" clId="{32A79672-CEFA-4730-A457-881D6BF380B0}" dt="2019-03-31T17:30:20.745" v="22602" actId="14100"/>
          <ac:cxnSpMkLst>
            <pc:docMk/>
            <pc:sldMk cId="4109895989" sldId="460"/>
            <ac:cxnSpMk id="23" creationId="{F371F6E2-F810-4E72-A080-510CC3FB6E01}"/>
          </ac:cxnSpMkLst>
        </pc:cxnChg>
      </pc:sldChg>
      <pc:sldChg chg="addSp delSp modSp add modNotesTx">
        <pc:chgData name="김민재" userId="3d228583-5ffc-43fe-8883-e4caed6f4002" providerId="ADAL" clId="{32A79672-CEFA-4730-A457-881D6BF380B0}" dt="2019-03-31T17:48:35.995" v="23808" actId="20577"/>
        <pc:sldMkLst>
          <pc:docMk/>
          <pc:sldMk cId="3668709444" sldId="461"/>
        </pc:sldMkLst>
        <pc:spChg chg="add mod">
          <ac:chgData name="김민재" userId="3d228583-5ffc-43fe-8883-e4caed6f4002" providerId="ADAL" clId="{32A79672-CEFA-4730-A457-881D6BF380B0}" dt="2019-03-31T17:32:13.958" v="22617" actId="692"/>
          <ac:spMkLst>
            <pc:docMk/>
            <pc:sldMk cId="3668709444" sldId="461"/>
            <ac:spMk id="2" creationId="{DA535AA3-BE3F-4A8B-99E6-4B9DFD5AB7EB}"/>
          </ac:spMkLst>
        </pc:spChg>
        <pc:spChg chg="add del mod">
          <ac:chgData name="김민재" userId="3d228583-5ffc-43fe-8883-e4caed6f4002" providerId="ADAL" clId="{32A79672-CEFA-4730-A457-881D6BF380B0}" dt="2019-03-31T17:31:57.373" v="22612" actId="478"/>
          <ac:spMkLst>
            <pc:docMk/>
            <pc:sldMk cId="3668709444" sldId="461"/>
            <ac:spMk id="22" creationId="{77C53BBE-BA4E-470C-A121-BD140CF081EF}"/>
          </ac:spMkLst>
        </pc:spChg>
        <pc:spChg chg="add">
          <ac:chgData name="김민재" userId="3d228583-5ffc-43fe-8883-e4caed6f4002" providerId="ADAL" clId="{32A79672-CEFA-4730-A457-881D6BF380B0}" dt="2019-03-31T17:40:46.950" v="22935"/>
          <ac:spMkLst>
            <pc:docMk/>
            <pc:sldMk cId="3668709444" sldId="461"/>
            <ac:spMk id="25" creationId="{5C537D94-8C64-41A4-BBB5-58BC1DFFED6A}"/>
          </ac:spMkLst>
        </pc:spChg>
        <pc:graphicFrameChg chg="add">
          <ac:chgData name="김민재" userId="3d228583-5ffc-43fe-8883-e4caed6f4002" providerId="ADAL" clId="{32A79672-CEFA-4730-A457-881D6BF380B0}" dt="2019-03-31T17:40:46.950" v="22935"/>
          <ac:graphicFrameMkLst>
            <pc:docMk/>
            <pc:sldMk cId="3668709444" sldId="461"/>
            <ac:graphicFrameMk id="24" creationId="{C8852FC9-0965-4734-A866-2A18B7B947D1}"/>
          </ac:graphicFrameMkLst>
        </pc:graphicFrameChg>
        <pc:cxnChg chg="add mod">
          <ac:chgData name="김민재" userId="3d228583-5ffc-43fe-8883-e4caed6f4002" providerId="ADAL" clId="{32A79672-CEFA-4730-A457-881D6BF380B0}" dt="2019-03-31T17:32:33.166" v="22620" actId="14100"/>
          <ac:cxnSpMkLst>
            <pc:docMk/>
            <pc:sldMk cId="3668709444" sldId="461"/>
            <ac:cxnSpMk id="23" creationId="{C204752C-BF3A-4728-8AAA-5E40E7D7EDC0}"/>
          </ac:cxnSpMkLst>
        </pc:cxnChg>
      </pc:sldChg>
      <pc:sldChg chg="add modTransition">
        <pc:chgData name="김민재" userId="3d228583-5ffc-43fe-8883-e4caed6f4002" providerId="ADAL" clId="{32A79672-CEFA-4730-A457-881D6BF380B0}" dt="2019-03-31T17:40:49.551" v="22936"/>
        <pc:sldMkLst>
          <pc:docMk/>
          <pc:sldMk cId="3513491765" sldId="462"/>
        </pc:sldMkLst>
      </pc:sldChg>
      <pc:sldChg chg="modSp add">
        <pc:chgData name="김민재" userId="3d228583-5ffc-43fe-8883-e4caed6f4002" providerId="ADAL" clId="{32A79672-CEFA-4730-A457-881D6BF380B0}" dt="2019-03-31T17:57:03.066" v="23851" actId="108"/>
        <pc:sldMkLst>
          <pc:docMk/>
          <pc:sldMk cId="1238497069" sldId="463"/>
        </pc:sldMkLst>
        <pc:spChg chg="mod">
          <ac:chgData name="김민재" userId="3d228583-5ffc-43fe-8883-e4caed6f4002" providerId="ADAL" clId="{32A79672-CEFA-4730-A457-881D6BF380B0}" dt="2019-03-31T17:57:03.066" v="23851" actId="108"/>
          <ac:spMkLst>
            <pc:docMk/>
            <pc:sldMk cId="1238497069" sldId="463"/>
            <ac:spMk id="32772" creationId="{00000000-0000-0000-0000-000000000000}"/>
          </ac:spMkLst>
        </pc:spChg>
      </pc:sldChg>
      <pc:sldChg chg="modSp add modNotesTx">
        <pc:chgData name="김민재" userId="3d228583-5ffc-43fe-8883-e4caed6f4002" providerId="ADAL" clId="{32A79672-CEFA-4730-A457-881D6BF380B0}" dt="2019-03-31T18:54:27.285" v="25511" actId="207"/>
        <pc:sldMkLst>
          <pc:docMk/>
          <pc:sldMk cId="2499756375" sldId="464"/>
        </pc:sldMkLst>
        <pc:spChg chg="mod">
          <ac:chgData name="김민재" userId="3d228583-5ffc-43fe-8883-e4caed6f4002" providerId="ADAL" clId="{32A79672-CEFA-4730-A457-881D6BF380B0}" dt="2019-03-31T17:57:16.739" v="23869" actId="20577"/>
          <ac:spMkLst>
            <pc:docMk/>
            <pc:sldMk cId="2499756375" sldId="464"/>
            <ac:spMk id="32771" creationId="{00000000-0000-0000-0000-000000000000}"/>
          </ac:spMkLst>
        </pc:spChg>
        <pc:spChg chg="mod">
          <ac:chgData name="김민재" userId="3d228583-5ffc-43fe-8883-e4caed6f4002" providerId="ADAL" clId="{32A79672-CEFA-4730-A457-881D6BF380B0}" dt="2019-03-31T18:54:27.285" v="25511" actId="207"/>
          <ac:spMkLst>
            <pc:docMk/>
            <pc:sldMk cId="2499756375" sldId="464"/>
            <ac:spMk id="32772" creationId="{00000000-0000-0000-0000-000000000000}"/>
          </ac:spMkLst>
        </pc:spChg>
      </pc:sldChg>
      <pc:sldChg chg="modSp add">
        <pc:chgData name="김민재" userId="3d228583-5ffc-43fe-8883-e4caed6f4002" providerId="ADAL" clId="{32A79672-CEFA-4730-A457-881D6BF380B0}" dt="2019-03-31T19:01:16.501" v="26304" actId="20577"/>
        <pc:sldMkLst>
          <pc:docMk/>
          <pc:sldMk cId="2222992664" sldId="465"/>
        </pc:sldMkLst>
        <pc:spChg chg="mod">
          <ac:chgData name="김민재" userId="3d228583-5ffc-43fe-8883-e4caed6f4002" providerId="ADAL" clId="{32A79672-CEFA-4730-A457-881D6BF380B0}" dt="2019-03-31T19:01:16.501" v="26304" actId="20577"/>
          <ac:spMkLst>
            <pc:docMk/>
            <pc:sldMk cId="2222992664" sldId="465"/>
            <ac:spMk id="32772" creationId="{00000000-0000-0000-0000-000000000000}"/>
          </ac:spMkLst>
        </pc:spChg>
      </pc:sldChg>
      <pc:sldChg chg="modSp add">
        <pc:chgData name="김민재" userId="3d228583-5ffc-43fe-8883-e4caed6f4002" providerId="ADAL" clId="{32A79672-CEFA-4730-A457-881D6BF380B0}" dt="2019-03-31T18:13:07.801" v="24867" actId="108"/>
        <pc:sldMkLst>
          <pc:docMk/>
          <pc:sldMk cId="2805459137" sldId="466"/>
        </pc:sldMkLst>
        <pc:spChg chg="mod">
          <ac:chgData name="김민재" userId="3d228583-5ffc-43fe-8883-e4caed6f4002" providerId="ADAL" clId="{32A79672-CEFA-4730-A457-881D6BF380B0}" dt="2019-03-31T18:13:07.801" v="24867" actId="108"/>
          <ac:spMkLst>
            <pc:docMk/>
            <pc:sldMk cId="2805459137" sldId="466"/>
            <ac:spMk id="32772" creationId="{00000000-0000-0000-0000-000000000000}"/>
          </ac:spMkLst>
        </pc:spChg>
      </pc:sldChg>
      <pc:sldChg chg="modSp add">
        <pc:chgData name="김민재" userId="3d228583-5ffc-43fe-8883-e4caed6f4002" providerId="ADAL" clId="{32A79672-CEFA-4730-A457-881D6BF380B0}" dt="2019-03-31T19:03:00.440" v="26313" actId="207"/>
        <pc:sldMkLst>
          <pc:docMk/>
          <pc:sldMk cId="846379662" sldId="467"/>
        </pc:sldMkLst>
        <pc:spChg chg="mod">
          <ac:chgData name="김민재" userId="3d228583-5ffc-43fe-8883-e4caed6f4002" providerId="ADAL" clId="{32A79672-CEFA-4730-A457-881D6BF380B0}" dt="2019-03-31T18:14:36.765" v="24878" actId="20577"/>
          <ac:spMkLst>
            <pc:docMk/>
            <pc:sldMk cId="846379662" sldId="467"/>
            <ac:spMk id="32771" creationId="{00000000-0000-0000-0000-000000000000}"/>
          </ac:spMkLst>
        </pc:spChg>
        <pc:spChg chg="mod">
          <ac:chgData name="김민재" userId="3d228583-5ffc-43fe-8883-e4caed6f4002" providerId="ADAL" clId="{32A79672-CEFA-4730-A457-881D6BF380B0}" dt="2019-03-31T19:03:00.440" v="26313" actId="207"/>
          <ac:spMkLst>
            <pc:docMk/>
            <pc:sldMk cId="846379662" sldId="467"/>
            <ac:spMk id="32772" creationId="{00000000-0000-0000-0000-000000000000}"/>
          </ac:spMkLst>
        </pc:spChg>
      </pc:sldChg>
    </pc:docChg>
  </pc:docChgLst>
  <pc:docChgLst>
    <pc:chgData name="김민재" userId="3d228583-5ffc-43fe-8883-e4caed6f4002" providerId="ADAL" clId="{A134FFBB-0749-4703-A26B-8F0EF594E7E0}"/>
    <pc:docChg chg="custSel addSld delSld modSld">
      <pc:chgData name="김민재" userId="3d228583-5ffc-43fe-8883-e4caed6f4002" providerId="ADAL" clId="{A134FFBB-0749-4703-A26B-8F0EF594E7E0}" dt="2019-04-08T01:50:56.650" v="920" actId="20577"/>
      <pc:docMkLst>
        <pc:docMk/>
      </pc:docMkLst>
      <pc:sldChg chg="modNotesTx">
        <pc:chgData name="김민재" userId="3d228583-5ffc-43fe-8883-e4caed6f4002" providerId="ADAL" clId="{A134FFBB-0749-4703-A26B-8F0EF594E7E0}" dt="2019-04-08T01:50:56.650" v="920" actId="20577"/>
        <pc:sldMkLst>
          <pc:docMk/>
          <pc:sldMk cId="834236243" sldId="428"/>
        </pc:sldMkLst>
      </pc:sldChg>
      <pc:sldChg chg="addSp modSp">
        <pc:chgData name="김민재" userId="3d228583-5ffc-43fe-8883-e4caed6f4002" providerId="ADAL" clId="{A134FFBB-0749-4703-A26B-8F0EF594E7E0}" dt="2019-04-08T01:18:18.224" v="598" actId="1036"/>
        <pc:sldMkLst>
          <pc:docMk/>
          <pc:sldMk cId="891529893" sldId="440"/>
        </pc:sldMkLst>
        <pc:spChg chg="add mod">
          <ac:chgData name="김민재" userId="3d228583-5ffc-43fe-8883-e4caed6f4002" providerId="ADAL" clId="{A134FFBB-0749-4703-A26B-8F0EF594E7E0}" dt="2019-04-08T01:18:18.224" v="598" actId="1036"/>
          <ac:spMkLst>
            <pc:docMk/>
            <pc:sldMk cId="891529893" sldId="440"/>
            <ac:spMk id="2" creationId="{FB057E46-38FF-49B7-904D-F5249722DCCF}"/>
          </ac:spMkLst>
        </pc:spChg>
      </pc:sldChg>
      <pc:sldChg chg="modNotesTx">
        <pc:chgData name="김민재" userId="3d228583-5ffc-43fe-8883-e4caed6f4002" providerId="ADAL" clId="{A134FFBB-0749-4703-A26B-8F0EF594E7E0}" dt="2019-04-08T00:52:37.054" v="114" actId="20577"/>
        <pc:sldMkLst>
          <pc:docMk/>
          <pc:sldMk cId="2285567731" sldId="449"/>
        </pc:sldMkLst>
      </pc:sldChg>
      <pc:sldChg chg="modNotesTx">
        <pc:chgData name="김민재" userId="3d228583-5ffc-43fe-8883-e4caed6f4002" providerId="ADAL" clId="{A134FFBB-0749-4703-A26B-8F0EF594E7E0}" dt="2019-04-08T00:58:12.824" v="487" actId="20577"/>
        <pc:sldMkLst>
          <pc:docMk/>
          <pc:sldMk cId="3174317376" sldId="450"/>
        </pc:sldMkLst>
      </pc:sldChg>
      <pc:sldChg chg="modNotesTx">
        <pc:chgData name="김민재" userId="3d228583-5ffc-43fe-8883-e4caed6f4002" providerId="ADAL" clId="{A134FFBB-0749-4703-A26B-8F0EF594E7E0}" dt="2019-04-08T01:35:58.069" v="908" actId="5793"/>
        <pc:sldMkLst>
          <pc:docMk/>
          <pc:sldMk cId="1954339302" sldId="451"/>
        </pc:sldMkLst>
      </pc:sldChg>
      <pc:sldChg chg="addSp modSp">
        <pc:chgData name="김민재" userId="3d228583-5ffc-43fe-8883-e4caed6f4002" providerId="ADAL" clId="{A134FFBB-0749-4703-A26B-8F0EF594E7E0}" dt="2019-04-08T01:17:27.265" v="584" actId="14100"/>
        <pc:sldMkLst>
          <pc:docMk/>
          <pc:sldMk cId="2645747723" sldId="455"/>
        </pc:sldMkLst>
        <pc:spChg chg="add mod">
          <ac:chgData name="김민재" userId="3d228583-5ffc-43fe-8883-e4caed6f4002" providerId="ADAL" clId="{A134FFBB-0749-4703-A26B-8F0EF594E7E0}" dt="2019-04-08T01:17:27.265" v="584" actId="14100"/>
          <ac:spMkLst>
            <pc:docMk/>
            <pc:sldMk cId="2645747723" sldId="455"/>
            <ac:spMk id="4" creationId="{B4713B81-EB27-4540-94B9-482D617CF562}"/>
          </ac:spMkLst>
        </pc:spChg>
      </pc:sldChg>
      <pc:sldChg chg="modSp">
        <pc:chgData name="김민재" userId="3d228583-5ffc-43fe-8883-e4caed6f4002" providerId="ADAL" clId="{A134FFBB-0749-4703-A26B-8F0EF594E7E0}" dt="2019-04-08T01:01:36.778" v="575" actId="20577"/>
        <pc:sldMkLst>
          <pc:docMk/>
          <pc:sldMk cId="3393117212" sldId="456"/>
        </pc:sldMkLst>
        <pc:spChg chg="mod">
          <ac:chgData name="김민재" userId="3d228583-5ffc-43fe-8883-e4caed6f4002" providerId="ADAL" clId="{A134FFBB-0749-4703-A26B-8F0EF594E7E0}" dt="2019-04-08T01:01:36.778" v="575" actId="20577"/>
          <ac:spMkLst>
            <pc:docMk/>
            <pc:sldMk cId="3393117212" sldId="456"/>
            <ac:spMk id="32772" creationId="{00000000-0000-0000-0000-000000000000}"/>
          </ac:spMkLst>
        </pc:spChg>
      </pc:sldChg>
      <pc:sldChg chg="addSp modSp add modNotesTx">
        <pc:chgData name="김민재" userId="3d228583-5ffc-43fe-8883-e4caed6f4002" providerId="ADAL" clId="{A134FFBB-0749-4703-A26B-8F0EF594E7E0}" dt="2019-04-08T01:25:25.543" v="698" actId="20577"/>
        <pc:sldMkLst>
          <pc:docMk/>
          <pc:sldMk cId="1095655879" sldId="469"/>
        </pc:sldMkLst>
        <pc:spChg chg="add mod">
          <ac:chgData name="김민재" userId="3d228583-5ffc-43fe-8883-e4caed6f4002" providerId="ADAL" clId="{A134FFBB-0749-4703-A26B-8F0EF594E7E0}" dt="2019-04-08T01:25:25.543" v="698" actId="20577"/>
          <ac:spMkLst>
            <pc:docMk/>
            <pc:sldMk cId="1095655879" sldId="469"/>
            <ac:spMk id="2" creationId="{E5807890-AF96-4404-A5A9-85E76C0CBB6A}"/>
          </ac:spMkLst>
        </pc:spChg>
        <pc:picChg chg="add mod">
          <ac:chgData name="김민재" userId="3d228583-5ffc-43fe-8883-e4caed6f4002" providerId="ADAL" clId="{A134FFBB-0749-4703-A26B-8F0EF594E7E0}" dt="2019-04-08T01:24:03.798" v="616" actId="1036"/>
          <ac:picMkLst>
            <pc:docMk/>
            <pc:sldMk cId="1095655879" sldId="469"/>
            <ac:picMk id="6" creationId="{A158ABD6-89E0-4CE3-A7C7-71AF36DCD8B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643B65-C989-437E-B11B-E1F7276191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F4388-B62C-450D-971A-DEAFCFC6AE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7B79D-3BA5-45F2-B61A-6F4227684F9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1E5D6-85B1-4C2A-B130-75A1496E19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C4854-B3CB-4CB0-9246-AF7FE4505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03E9-E038-4EB1-9D50-016307463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1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pitchFamily="-9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pitchFamily="-9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pitchFamily="-9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pitchFamily="-9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0022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5078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37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9723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383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613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9581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366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3957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100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8" name="Rectangle 2"/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  <p:sp>
        <p:nvSpPr>
          <p:cNvPr id="7" name="Title 1"/>
          <p:cNvSpPr txBox="1"/>
          <p:nvPr/>
        </p:nvSpPr>
        <p:spPr bwMode="auto">
          <a:xfrm>
            <a:off x="609600" y="1219200"/>
            <a:ext cx="7772400" cy="2208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4400" b="1" kern="0" dirty="0">
                <a:solidFill>
                  <a:schemeClr val="tx1"/>
                </a:solidFill>
                <a:latin typeface="Calibri" charset="0"/>
                <a:ea typeface="+mj-ea"/>
                <a:cs typeface="+mj-cs"/>
              </a:rPr>
              <a:t>Verilog Bit Pattern Checker description</a:t>
            </a:r>
          </a:p>
        </p:txBody>
      </p:sp>
      <p:sp>
        <p:nvSpPr>
          <p:cNvPr id="2" name="Subtitle 2"/>
          <p:cNvSpPr txBox="1"/>
          <p:nvPr/>
        </p:nvSpPr>
        <p:spPr bwMode="auto">
          <a:xfrm>
            <a:off x="609600" y="5562600"/>
            <a:ext cx="7678738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None/>
              <a:defRPr/>
            </a:pPr>
            <a:r>
              <a:rPr lang="en-US" sz="1600" dirty="0"/>
              <a:t>Minjae Kim</a:t>
            </a:r>
            <a:endParaRPr lang="x-none" sz="1600" dirty="0"/>
          </a:p>
          <a:p>
            <a:pPr lvl="0"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en-US" sz="1600" dirty="0"/>
              <a:t>Data-Intensive Computing Systems Laboratory(</a:t>
            </a:r>
            <a:r>
              <a:rPr lang="en-US" sz="1600" dirty="0" err="1"/>
              <a:t>DataLab</a:t>
            </a:r>
            <a:r>
              <a:rPr lang="en-US" sz="1600" dirty="0"/>
              <a:t>), DGIST</a:t>
            </a:r>
            <a:endParaRPr lang="x-none" sz="16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17EFCA8-46AD-4843-90C4-64811674B6B5}"/>
              </a:ext>
            </a:extLst>
          </p:cNvPr>
          <p:cNvSpPr txBox="1"/>
          <p:nvPr/>
        </p:nvSpPr>
        <p:spPr bwMode="auto">
          <a:xfrm>
            <a:off x="609600" y="3656330"/>
            <a:ext cx="7678738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just">
              <a:defRPr/>
            </a:pPr>
            <a:endParaRPr lang="en-US" altLang="en-US" sz="1400" kern="0" dirty="0">
              <a:solidFill>
                <a:schemeClr val="bg1">
                  <a:lumMod val="50000"/>
                </a:schemeClr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23624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ko-KR" altLang="en-US" b="1" dirty="0">
                <a:cs typeface="Calibri" panose="020F0502020204030204" pitchFamily="34" charset="0"/>
              </a:rPr>
              <a:t>기타 질문사항들</a:t>
            </a:r>
            <a:endParaRPr lang="x-none" altLang="en-US" b="1" dirty="0">
              <a:cs typeface="Calibri" panose="020F0502020204030204" pitchFamily="34" charset="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ko-KR" sz="1800" dirty="0"/>
              <a:t>Verilog </a:t>
            </a:r>
            <a:r>
              <a:rPr lang="ko-KR" altLang="en-US" sz="1800" dirty="0"/>
              <a:t>초심자이기에 좋은 방식으로 구현되어 있지 않음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/>
              <a:t>Output</a:t>
            </a:r>
            <a:r>
              <a:rPr lang="ko-KR" altLang="en-US" sz="1800" dirty="0"/>
              <a:t>을 </a:t>
            </a:r>
            <a:r>
              <a:rPr lang="en-US" altLang="ko-KR" sz="1800" dirty="0"/>
              <a:t>reg array </a:t>
            </a:r>
            <a:r>
              <a:rPr lang="ko-KR" altLang="en-US" sz="1800" dirty="0"/>
              <a:t>형태로 구현했는데</a:t>
            </a:r>
            <a:r>
              <a:rPr lang="en-US" altLang="ko-KR" sz="1800" dirty="0"/>
              <a:t>, </a:t>
            </a:r>
            <a:r>
              <a:rPr lang="ko-KR" altLang="en-US" sz="1800" dirty="0"/>
              <a:t>그냥 </a:t>
            </a:r>
            <a:r>
              <a:rPr lang="en-US" altLang="ko-KR" sz="1800" dirty="0"/>
              <a:t>output reg </a:t>
            </a:r>
            <a:r>
              <a:rPr lang="ko-KR" altLang="en-US" sz="1800" dirty="0"/>
              <a:t>하나에만 넣게 해서 </a:t>
            </a:r>
            <a:r>
              <a:rPr lang="en-US" altLang="ko-KR" sz="1800" dirty="0"/>
              <a:t>true page number</a:t>
            </a:r>
            <a:r>
              <a:rPr lang="ko-KR" altLang="en-US" sz="1800" dirty="0"/>
              <a:t>를 찾을 때마다 </a:t>
            </a:r>
            <a:r>
              <a:rPr lang="en-US" altLang="ko-KR" sz="1800" dirty="0"/>
              <a:t>output reg</a:t>
            </a:r>
            <a:r>
              <a:rPr lang="ko-KR" altLang="en-US" sz="1800" dirty="0"/>
              <a:t>가 </a:t>
            </a:r>
            <a:r>
              <a:rPr lang="en-US" altLang="ko-KR" sz="1800" dirty="0"/>
              <a:t>update</a:t>
            </a:r>
            <a:r>
              <a:rPr lang="ko-KR" altLang="en-US" sz="1800" dirty="0"/>
              <a:t>되게만 해도 되는 것인지</a:t>
            </a:r>
            <a:r>
              <a:rPr lang="en-US" altLang="ko-KR" sz="1800" dirty="0"/>
              <a:t>?</a:t>
            </a:r>
          </a:p>
          <a:p>
            <a:r>
              <a:rPr lang="ko-KR" altLang="en-US" sz="1800" dirty="0"/>
              <a:t>여러 번에 나눠서</a:t>
            </a:r>
            <a:r>
              <a:rPr lang="en-US" altLang="ko-KR" sz="1800" dirty="0"/>
              <a:t>(block </a:t>
            </a:r>
            <a:r>
              <a:rPr lang="ko-KR" altLang="en-US" sz="1800" dirty="0"/>
              <a:t>단위로</a:t>
            </a:r>
            <a:r>
              <a:rPr lang="en-US" altLang="ko-KR" sz="1800" dirty="0"/>
              <a:t>) </a:t>
            </a:r>
            <a:r>
              <a:rPr lang="ko-KR" altLang="en-US" sz="1800" dirty="0"/>
              <a:t>검사하게 했는데</a:t>
            </a:r>
            <a:r>
              <a:rPr lang="en-US" altLang="ko-KR" sz="1800" dirty="0"/>
              <a:t>, </a:t>
            </a:r>
            <a:r>
              <a:rPr lang="ko-KR" altLang="en-US" sz="1800" dirty="0"/>
              <a:t>하드웨어 자원 입장에서 이렇게 하지 않고 한번에 해도 충분한지</a:t>
            </a:r>
            <a:r>
              <a:rPr lang="en-US" altLang="ko-KR" sz="1800" dirty="0"/>
              <a:t>?</a:t>
            </a:r>
          </a:p>
          <a:p>
            <a:r>
              <a:rPr lang="en-US" altLang="ko-KR" sz="1800" dirty="0"/>
              <a:t>Testbench.sv</a:t>
            </a:r>
            <a:r>
              <a:rPr lang="ko-KR" altLang="en-US" sz="1800" dirty="0"/>
              <a:t>에서 </a:t>
            </a:r>
            <a:r>
              <a:rPr lang="en-US" altLang="ko-KR" sz="1800" dirty="0" err="1"/>
              <a:t>block_index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put_global</a:t>
            </a:r>
            <a:r>
              <a:rPr lang="en-US" altLang="ko-KR" sz="1800" dirty="0"/>
              <a:t> </a:t>
            </a:r>
            <a:r>
              <a:rPr lang="ko-KR" altLang="en-US" sz="1800" dirty="0"/>
              <a:t>신호를 수동으로 설정하도록 구현되어 있는데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이렇게 해도 되는 것인지 </a:t>
            </a:r>
            <a:r>
              <a:rPr lang="en-US" altLang="ko-KR" sz="1800" dirty="0"/>
              <a:t>/ Design.sv</a:t>
            </a:r>
            <a:r>
              <a:rPr lang="ko-KR" altLang="en-US" sz="1800" dirty="0"/>
              <a:t> 안에서 자체적으로 관리해야 한다면 어떻게 해야 하는지</a:t>
            </a:r>
            <a:r>
              <a:rPr lang="en-US" altLang="ko-KR" sz="1800" dirty="0"/>
              <a:t>?</a:t>
            </a:r>
          </a:p>
          <a:p>
            <a:endParaRPr lang="en-US" altLang="ko-KR" sz="1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1763336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목적</a:t>
            </a:r>
            <a:endParaRPr lang="x-none" altLang="en-US" b="1" dirty="0">
              <a:cs typeface="Calibri" panose="020F0502020204030204" pitchFamily="34" charset="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12-bit * 512 (6144-bit) 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크기의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vector 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하나가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으로 들어오면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, 12-bit pattern 4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종류에 대해 일치하는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12-bit group(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편의상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라고 칭함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들을 빠르게 찾는 것이 목적</a:t>
            </a:r>
            <a:endParaRPr lang="en-US" altLang="ko-K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pattern 4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종류 중 무엇과 일치하는지는 상관없으며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, pattern 4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종류 중 하나와 일치하는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들을 모두 찾아야 한다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원래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C code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에서는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과 일치하는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들을 하나하나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bit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연산을 통해 비교해야 했는데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하드웨어 가속기를 만들어 더 빠르게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과 일치하는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들을 찾고자 하는 것</a:t>
            </a:r>
            <a:endParaRPr lang="en-US" altLang="ko-K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모든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를 한번에 병렬적으로 검사할 수 있으면 좋겠지만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그렇게 하려면 너무 많은 하드웨어 자원을 필요할 것으로 예상되어 여러 번에 나눠서 검사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(6144-bit 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정도는 무리없이 한번에 할 수 있다면 상관없음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여러 번에 나눠서 검사할 때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한번에 검사하는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들을 편의상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‘block’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이라고 칭함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은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12-bit * n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크기의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와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pattern(12-bit vector) 4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개</a:t>
            </a:r>
            <a:endParaRPr lang="en-US" altLang="ko-K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은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과 일치하는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page number(index)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의 배열 형태</a:t>
            </a:r>
            <a:endParaRPr lang="en-US" altLang="ko-K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Page 3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번과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번이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과 일치하는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True page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라면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, Verilog output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은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[3 12]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reg array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이다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pt-BR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993086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ko-KR" altLang="en-US" b="1" dirty="0"/>
              <a:t>목적</a:t>
            </a:r>
            <a:endParaRPr lang="x-none" altLang="en-US" b="1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가령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, input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이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6144-bit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가 아니라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288-bit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여서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12-bit group(page)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개로 구성되며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page 8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개마다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block 1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개로 묶여 있다면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, block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과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의 구성은 다음 그림처럼 표현될 수 있음</a:t>
            </a:r>
            <a:endParaRPr lang="en-US" altLang="ko-K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Verilog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상에서 들어오는</a:t>
            </a:r>
            <a:r>
              <a:rPr lang="pt-BR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input array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가 다음과 같다면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lvl="1"/>
            <a:r>
              <a:rPr lang="pt-BR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288’h111_234_567_890_abc_222_333_012___123_234_111_345_444_678_abc_111___666_777_888_111_222_666_000_fff </a:t>
            </a:r>
          </a:p>
          <a:p>
            <a:pPr lvl="1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Page 0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은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fff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, Page 1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은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000, Page 2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는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666, … Page 23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은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111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이다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단위로 검사하는 모듈을 하나 만들어서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그 모듈이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개수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(3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개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만큼 작동하면 된다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altLang="ko-KR" sz="20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CC10DB-EF9E-453E-AE70-193C86702DE3}"/>
              </a:ext>
            </a:extLst>
          </p:cNvPr>
          <p:cNvGraphicFramePr>
            <a:graphicFrameLocks noGrp="1"/>
          </p:cNvGraphicFramePr>
          <p:nvPr/>
        </p:nvGraphicFramePr>
        <p:xfrm>
          <a:off x="168312" y="4988560"/>
          <a:ext cx="8594688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224">
                  <a:extLst>
                    <a:ext uri="{9D8B030D-6E8A-4147-A177-3AD203B41FA5}">
                      <a16:colId xmlns:a16="http://schemas.microsoft.com/office/drawing/2014/main" val="3004435788"/>
                    </a:ext>
                  </a:extLst>
                </a:gridCol>
                <a:gridCol w="716224">
                  <a:extLst>
                    <a:ext uri="{9D8B030D-6E8A-4147-A177-3AD203B41FA5}">
                      <a16:colId xmlns:a16="http://schemas.microsoft.com/office/drawing/2014/main" val="1722236"/>
                    </a:ext>
                  </a:extLst>
                </a:gridCol>
                <a:gridCol w="716224">
                  <a:extLst>
                    <a:ext uri="{9D8B030D-6E8A-4147-A177-3AD203B41FA5}">
                      <a16:colId xmlns:a16="http://schemas.microsoft.com/office/drawing/2014/main" val="1237837679"/>
                    </a:ext>
                  </a:extLst>
                </a:gridCol>
                <a:gridCol w="716224">
                  <a:extLst>
                    <a:ext uri="{9D8B030D-6E8A-4147-A177-3AD203B41FA5}">
                      <a16:colId xmlns:a16="http://schemas.microsoft.com/office/drawing/2014/main" val="1808469442"/>
                    </a:ext>
                  </a:extLst>
                </a:gridCol>
                <a:gridCol w="716224">
                  <a:extLst>
                    <a:ext uri="{9D8B030D-6E8A-4147-A177-3AD203B41FA5}">
                      <a16:colId xmlns:a16="http://schemas.microsoft.com/office/drawing/2014/main" val="4154742213"/>
                    </a:ext>
                  </a:extLst>
                </a:gridCol>
                <a:gridCol w="716224">
                  <a:extLst>
                    <a:ext uri="{9D8B030D-6E8A-4147-A177-3AD203B41FA5}">
                      <a16:colId xmlns:a16="http://schemas.microsoft.com/office/drawing/2014/main" val="2519424869"/>
                    </a:ext>
                  </a:extLst>
                </a:gridCol>
                <a:gridCol w="716224">
                  <a:extLst>
                    <a:ext uri="{9D8B030D-6E8A-4147-A177-3AD203B41FA5}">
                      <a16:colId xmlns:a16="http://schemas.microsoft.com/office/drawing/2014/main" val="2575187454"/>
                    </a:ext>
                  </a:extLst>
                </a:gridCol>
                <a:gridCol w="716224">
                  <a:extLst>
                    <a:ext uri="{9D8B030D-6E8A-4147-A177-3AD203B41FA5}">
                      <a16:colId xmlns:a16="http://schemas.microsoft.com/office/drawing/2014/main" val="3748995789"/>
                    </a:ext>
                  </a:extLst>
                </a:gridCol>
                <a:gridCol w="716224">
                  <a:extLst>
                    <a:ext uri="{9D8B030D-6E8A-4147-A177-3AD203B41FA5}">
                      <a16:colId xmlns:a16="http://schemas.microsoft.com/office/drawing/2014/main" val="2890957372"/>
                    </a:ext>
                  </a:extLst>
                </a:gridCol>
                <a:gridCol w="716224">
                  <a:extLst>
                    <a:ext uri="{9D8B030D-6E8A-4147-A177-3AD203B41FA5}">
                      <a16:colId xmlns:a16="http://schemas.microsoft.com/office/drawing/2014/main" val="243209495"/>
                    </a:ext>
                  </a:extLst>
                </a:gridCol>
                <a:gridCol w="716224">
                  <a:extLst>
                    <a:ext uri="{9D8B030D-6E8A-4147-A177-3AD203B41FA5}">
                      <a16:colId xmlns:a16="http://schemas.microsoft.com/office/drawing/2014/main" val="288328321"/>
                    </a:ext>
                  </a:extLst>
                </a:gridCol>
                <a:gridCol w="716224">
                  <a:extLst>
                    <a:ext uri="{9D8B030D-6E8A-4147-A177-3AD203B41FA5}">
                      <a16:colId xmlns:a16="http://schemas.microsoft.com/office/drawing/2014/main" val="3335457866"/>
                    </a:ext>
                  </a:extLst>
                </a:gridCol>
              </a:tblGrid>
              <a:tr h="28298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Block 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Block 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Block 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68412"/>
                  </a:ext>
                </a:extLst>
              </a:tr>
              <a:tr h="6123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23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Page 7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Page 6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Page 5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Page 4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586466"/>
                  </a:ext>
                </a:extLst>
              </a:tr>
              <a:tr h="6123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18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16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Page 11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Page 10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Page 9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Page 8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Page 3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Page 2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Page 1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Page 0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62771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63D58DA-B653-4974-8D5C-0FBF069D6222}"/>
              </a:ext>
            </a:extLst>
          </p:cNvPr>
          <p:cNvGraphicFramePr>
            <a:graphicFrameLocks noGrp="1"/>
          </p:cNvGraphicFramePr>
          <p:nvPr/>
        </p:nvGraphicFramePr>
        <p:xfrm>
          <a:off x="168312" y="4019089"/>
          <a:ext cx="690822" cy="648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822">
                  <a:extLst>
                    <a:ext uri="{9D8B030D-6E8A-4147-A177-3AD203B41FA5}">
                      <a16:colId xmlns:a16="http://schemas.microsoft.com/office/drawing/2014/main" val="1766174118"/>
                    </a:ext>
                  </a:extLst>
                </a:gridCol>
              </a:tblGrid>
              <a:tr h="648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 ‘n’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82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6441CA4-9BE9-4BEA-9672-99CFB9438262}"/>
              </a:ext>
            </a:extLst>
          </p:cNvPr>
          <p:cNvSpPr txBox="1"/>
          <p:nvPr/>
        </p:nvSpPr>
        <p:spPr>
          <a:xfrm>
            <a:off x="859134" y="4019089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: 12-bit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6C8983-1B64-493F-A46C-9B2DA0B2A6E9}"/>
              </a:ext>
            </a:extLst>
          </p:cNvPr>
          <p:cNvSpPr txBox="1"/>
          <p:nvPr/>
        </p:nvSpPr>
        <p:spPr>
          <a:xfrm>
            <a:off x="3210616" y="3808833"/>
            <a:ext cx="3695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 clock cycle </a:t>
            </a:r>
            <a:r>
              <a:rPr lang="ko-KR" altLang="en-US" sz="1600" dirty="0"/>
              <a:t>동안 </a:t>
            </a:r>
            <a:r>
              <a:rPr lang="en-US" altLang="ko-KR" sz="1600" dirty="0"/>
              <a:t>Block </a:t>
            </a:r>
            <a:r>
              <a:rPr lang="ko-KR" altLang="en-US" sz="1600" dirty="0"/>
              <a:t>하나에 들어있는</a:t>
            </a:r>
            <a:endParaRPr lang="en-US" altLang="ko-KR" sz="1600" dirty="0"/>
          </a:p>
          <a:p>
            <a:r>
              <a:rPr lang="en-US" altLang="ko-KR" sz="1600" dirty="0"/>
              <a:t>8</a:t>
            </a:r>
            <a:r>
              <a:rPr lang="ko-KR" altLang="en-US" sz="1600" dirty="0"/>
              <a:t>개의 </a:t>
            </a:r>
            <a:r>
              <a:rPr lang="en-US" altLang="ko-KR" sz="1600" dirty="0"/>
              <a:t>page</a:t>
            </a:r>
            <a:r>
              <a:rPr lang="ko-KR" altLang="en-US" sz="1600" dirty="0"/>
              <a:t>들을 </a:t>
            </a:r>
            <a:r>
              <a:rPr lang="en-US" altLang="ko-KR" sz="1600" dirty="0"/>
              <a:t>4</a:t>
            </a:r>
            <a:r>
              <a:rPr lang="ko-KR" altLang="en-US" sz="1600" dirty="0"/>
              <a:t>가지의 </a:t>
            </a:r>
            <a:r>
              <a:rPr lang="en-US" altLang="ko-KR" sz="1600" dirty="0"/>
              <a:t>Pattern</a:t>
            </a:r>
            <a:r>
              <a:rPr lang="ko-KR" altLang="en-US" sz="1600" dirty="0"/>
              <a:t>과 비교</a:t>
            </a:r>
          </a:p>
        </p:txBody>
      </p:sp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59A06A55-E1B6-457D-9341-28F57AA62C15}"/>
              </a:ext>
            </a:extLst>
          </p:cNvPr>
          <p:cNvGraphicFramePr>
            <a:graphicFrameLocks noGrp="1"/>
          </p:cNvGraphicFramePr>
          <p:nvPr/>
        </p:nvGraphicFramePr>
        <p:xfrm>
          <a:off x="6954297" y="3757938"/>
          <a:ext cx="690822" cy="648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822">
                  <a:extLst>
                    <a:ext uri="{9D8B030D-6E8A-4147-A177-3AD203B41FA5}">
                      <a16:colId xmlns:a16="http://schemas.microsoft.com/office/drawing/2014/main" val="1766174118"/>
                    </a:ext>
                  </a:extLst>
                </a:gridCol>
              </a:tblGrid>
              <a:tr h="648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Pattern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x1,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x2,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x3, 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82979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75A4A4-B8F0-4781-8167-59116C1D1B32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7299708" y="4406308"/>
            <a:ext cx="854529" cy="16729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F4806A8-673C-4231-A60E-450482E2DA6C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7299708" y="4406308"/>
            <a:ext cx="365823" cy="16729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AFC3271-2EEB-4429-8250-839C93AB80FC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 flipH="1">
            <a:off x="6970559" y="4406308"/>
            <a:ext cx="329149" cy="16657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9340F2B-455C-49BD-B17F-DFC7DD35D8AF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 flipH="1">
            <a:off x="6253112" y="4406308"/>
            <a:ext cx="1046596" cy="16657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F62DD9-9785-4A44-801B-110F4798113C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7299708" y="4406308"/>
            <a:ext cx="1046596" cy="9761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727714-4C66-41E5-9EEC-D1AF3038C6CD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7299708" y="4406308"/>
            <a:ext cx="361601" cy="10449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E70267-EF27-40AE-A28C-39E9B8FC918A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 flipH="1">
            <a:off x="6970559" y="4406308"/>
            <a:ext cx="329149" cy="10449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88F7BD7-CB7C-4870-8C31-8E7610EC245E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 flipH="1">
            <a:off x="6253112" y="4406308"/>
            <a:ext cx="1046596" cy="9761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64930434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ko-KR" altLang="en-US" b="1" dirty="0"/>
              <a:t>구조 설명</a:t>
            </a:r>
            <a:endParaRPr lang="x-none" altLang="en-US" b="1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pt-BR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a: input array</a:t>
            </a:r>
          </a:p>
          <a:p>
            <a:r>
              <a:rPr lang="pt-BR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x1, x2, x3, x4: pattern</a:t>
            </a:r>
          </a:p>
          <a:p>
            <a:r>
              <a:rPr lang="pt-BR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block_index: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어떤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을 검사할 지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부터 순서대로 알려주는 신호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(input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으로 하지 않고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design.sv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내에서 자체적으로 </a:t>
            </a:r>
            <a:r>
              <a:rPr lang="ko-KR" alt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카운팅되는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것이 더 바람직하겠지만 빠른 구현을 위해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testbench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에서 넣어주는 상황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t-BR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put_global_array: comparator_block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에서 나오는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중 홀수 번째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clock cycle(2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번 당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번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에 나오는 것만 올바른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이므로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홀수 번째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에만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g_tpn_arr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을 채우기 위한 신호</a:t>
            </a:r>
            <a:endParaRPr lang="en-US" altLang="ko-K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out_tpn_cnt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현재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block_index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에 대응되는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하나를 검사할 때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그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에 포함된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page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중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과 일치하는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true page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개수</a:t>
            </a:r>
            <a:endParaRPr lang="en-US" altLang="ko-K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out_tpn_arr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: true page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들의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number(index)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를 담은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  <a:p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g_tpn_arr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최종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으로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out_tpn_arr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를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FIFO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방식으로 </a:t>
            </a:r>
            <a:r>
              <a:rPr lang="ko-KR" alt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모아놓은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형태의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이다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altLang="ko-K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2795" name="그림 32794" descr="옅은, 어두운, 교통, 앉아있는이(가) 표시된 사진&#10;&#10;자동 생성된 설명">
            <a:extLst>
              <a:ext uri="{FF2B5EF4-FFF2-40B4-BE49-F238E27FC236}">
                <a16:creationId xmlns:a16="http://schemas.microsoft.com/office/drawing/2014/main" id="{3A04BC93-E034-49FB-8B3A-2DB138168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771" y="3429000"/>
            <a:ext cx="5370548" cy="33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7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ko-KR" altLang="en-US" b="1" dirty="0"/>
              <a:t>동작 설명</a:t>
            </a:r>
            <a:endParaRPr lang="x-none" altLang="en-US" b="1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pt-B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block_index = 0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일 때 동작 과정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첫번째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검사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1"/>
            <a:r>
              <a:rPr lang="ko-KR" alt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빨간색</a:t>
            </a:r>
            <a:r>
              <a:rPr lang="en-US" altLang="ko-KR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sz="11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block_index</a:t>
            </a:r>
            <a:r>
              <a:rPr lang="ko-KR" alt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의해 결정되는 수 </a:t>
            </a:r>
            <a:r>
              <a:rPr lang="en-US" altLang="ko-KR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파란색</a:t>
            </a:r>
            <a:r>
              <a:rPr lang="en-US" altLang="ko-KR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comparator </a:t>
            </a:r>
            <a:r>
              <a:rPr lang="ko-KR" alt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결과</a:t>
            </a:r>
            <a:r>
              <a:rPr lang="en-US" altLang="ko-KR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(input)</a:t>
            </a:r>
            <a:r>
              <a:rPr lang="ko-KR" alt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따라 결정되는 수</a:t>
            </a:r>
            <a:endParaRPr lang="pt-BR" altLang="ko-KR" sz="11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FAD13A-7E47-403D-9D6E-2293DBBD239D}"/>
              </a:ext>
            </a:extLst>
          </p:cNvPr>
          <p:cNvSpPr/>
          <p:nvPr/>
        </p:nvSpPr>
        <p:spPr bwMode="auto">
          <a:xfrm>
            <a:off x="902603" y="2810715"/>
            <a:ext cx="7238116" cy="379328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5A21E94-28A2-40DF-9FED-EA4BC25ED1BD}"/>
              </a:ext>
            </a:extLst>
          </p:cNvPr>
          <p:cNvCxnSpPr>
            <a:cxnSpLocks/>
          </p:cNvCxnSpPr>
          <p:nvPr/>
        </p:nvCxnSpPr>
        <p:spPr bwMode="auto">
          <a:xfrm flipH="1">
            <a:off x="2802193" y="2238478"/>
            <a:ext cx="1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7B8453-08CF-4241-BDA3-0C727072C911}"/>
              </a:ext>
            </a:extLst>
          </p:cNvPr>
          <p:cNvSpPr txBox="1"/>
          <p:nvPr/>
        </p:nvSpPr>
        <p:spPr>
          <a:xfrm>
            <a:off x="2690106" y="2273874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a[287:0]</a:t>
            </a:r>
            <a:endParaRPr lang="ko-KR" altLang="en-US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A598E94-394C-4C7B-8706-66B41A657630}"/>
              </a:ext>
            </a:extLst>
          </p:cNvPr>
          <p:cNvCxnSpPr>
            <a:cxnSpLocks/>
          </p:cNvCxnSpPr>
          <p:nvPr/>
        </p:nvCxnSpPr>
        <p:spPr bwMode="auto">
          <a:xfrm>
            <a:off x="4212140" y="2238478"/>
            <a:ext cx="0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94FA0F-981B-41BE-8817-44360EB7ACD7}"/>
              </a:ext>
            </a:extLst>
          </p:cNvPr>
          <p:cNvSpPr txBox="1"/>
          <p:nvPr/>
        </p:nvSpPr>
        <p:spPr>
          <a:xfrm>
            <a:off x="4147246" y="2029296"/>
            <a:ext cx="866841" cy="76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x1[11:0],</a:t>
            </a:r>
          </a:p>
          <a:p>
            <a:r>
              <a:rPr lang="en-US" altLang="ko-KR" sz="1100" dirty="0"/>
              <a:t>x2[11:0],</a:t>
            </a:r>
          </a:p>
          <a:p>
            <a:r>
              <a:rPr lang="en-US" altLang="ko-KR" sz="1100" dirty="0"/>
              <a:t>x3[11:0],</a:t>
            </a:r>
          </a:p>
          <a:p>
            <a:r>
              <a:rPr lang="en-US" altLang="ko-KR" sz="1100" dirty="0"/>
              <a:t>x4[11:0]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DA7B59-825A-46BD-8EEA-7C6F4304CD75}"/>
              </a:ext>
            </a:extLst>
          </p:cNvPr>
          <p:cNvSpPr txBox="1"/>
          <p:nvPr/>
        </p:nvSpPr>
        <p:spPr>
          <a:xfrm>
            <a:off x="5701541" y="2313858"/>
            <a:ext cx="866841" cy="421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block_index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FF0000"/>
                </a:solidFill>
              </a:rPr>
              <a:t>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D9426A-3AF6-4151-8BE5-6D15DC969BF7}"/>
              </a:ext>
            </a:extLst>
          </p:cNvPr>
          <p:cNvCxnSpPr>
            <a:cxnSpLocks/>
          </p:cNvCxnSpPr>
          <p:nvPr/>
        </p:nvCxnSpPr>
        <p:spPr bwMode="auto">
          <a:xfrm>
            <a:off x="5745972" y="2204557"/>
            <a:ext cx="0" cy="6061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9F01922-044C-4A6F-88FE-F1AE6FF83066}"/>
              </a:ext>
            </a:extLst>
          </p:cNvPr>
          <p:cNvCxnSpPr>
            <a:cxnSpLocks/>
          </p:cNvCxnSpPr>
          <p:nvPr/>
        </p:nvCxnSpPr>
        <p:spPr bwMode="auto">
          <a:xfrm>
            <a:off x="1531066" y="2217831"/>
            <a:ext cx="0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F4EC59-E7FD-422D-AB6B-DCAECC3171FC}"/>
              </a:ext>
            </a:extLst>
          </p:cNvPr>
          <p:cNvSpPr txBox="1"/>
          <p:nvPr/>
        </p:nvSpPr>
        <p:spPr>
          <a:xfrm>
            <a:off x="1391046" y="2300478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clk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rst</a:t>
            </a:r>
            <a:endParaRPr lang="ko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2D07AB0-4592-44B2-A168-7AB9027EEDEC}"/>
              </a:ext>
            </a:extLst>
          </p:cNvPr>
          <p:cNvCxnSpPr>
            <a:cxnSpLocks/>
          </p:cNvCxnSpPr>
          <p:nvPr/>
        </p:nvCxnSpPr>
        <p:spPr bwMode="auto">
          <a:xfrm>
            <a:off x="6996635" y="2204557"/>
            <a:ext cx="0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E5880B-40CF-41B7-9912-A27EA6B451B2}"/>
              </a:ext>
            </a:extLst>
          </p:cNvPr>
          <p:cNvSpPr txBox="1"/>
          <p:nvPr/>
        </p:nvSpPr>
        <p:spPr>
          <a:xfrm>
            <a:off x="6986952" y="2295862"/>
            <a:ext cx="1153766" cy="2627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put_global_array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B97BAC-5289-419E-A2B5-BC5366EEC354}"/>
              </a:ext>
            </a:extLst>
          </p:cNvPr>
          <p:cNvSpPr txBox="1"/>
          <p:nvPr/>
        </p:nvSpPr>
        <p:spPr>
          <a:xfrm>
            <a:off x="2679956" y="3565954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</a:t>
            </a:r>
            <a:r>
              <a:rPr lang="en-US" altLang="ko-KR" sz="1100" dirty="0">
                <a:solidFill>
                  <a:srgbClr val="FF0000"/>
                </a:solidFill>
              </a:rPr>
              <a:t>95:0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13" name="순서도: 수동 연산 12">
            <a:extLst>
              <a:ext uri="{FF2B5EF4-FFF2-40B4-BE49-F238E27FC236}">
                <a16:creationId xmlns:a16="http://schemas.microsoft.com/office/drawing/2014/main" id="{1C8E5D30-D193-41B2-B3FE-1FC0E0FF6101}"/>
              </a:ext>
            </a:extLst>
          </p:cNvPr>
          <p:cNvSpPr/>
          <p:nvPr/>
        </p:nvSpPr>
        <p:spPr bwMode="auto">
          <a:xfrm>
            <a:off x="2222674" y="3194171"/>
            <a:ext cx="1159040" cy="318565"/>
          </a:xfrm>
          <a:prstGeom prst="flowChartManualOperation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85BBAE7-021D-479A-B8D6-25E17A4BB22F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 flipH="1">
            <a:off x="2802190" y="3512736"/>
            <a:ext cx="4" cy="3686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EF05884-450E-45F6-9306-D3292536C0A7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2802190" y="2831362"/>
            <a:ext cx="4" cy="3628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FCFB15BA-FD7F-4F60-87CC-A25AD28C691E}"/>
              </a:ext>
            </a:extLst>
          </p:cNvPr>
          <p:cNvCxnSpPr>
            <a:endCxn id="13" idx="3"/>
          </p:cNvCxnSpPr>
          <p:nvPr/>
        </p:nvCxnSpPr>
        <p:spPr bwMode="auto">
          <a:xfrm rot="10800000" flipV="1">
            <a:off x="3265810" y="2810714"/>
            <a:ext cx="2480162" cy="542739"/>
          </a:xfrm>
          <a:prstGeom prst="bentConnector3">
            <a:avLst>
              <a:gd name="adj1" fmla="val -189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A060D4F-CE60-4984-A3DB-CBD6BDBF20FC}"/>
              </a:ext>
            </a:extLst>
          </p:cNvPr>
          <p:cNvSpPr txBox="1"/>
          <p:nvPr/>
        </p:nvSpPr>
        <p:spPr>
          <a:xfrm>
            <a:off x="2690106" y="2872659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a[287:0]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49ABB4-31B6-42A1-A47F-763917C3D29D}"/>
              </a:ext>
            </a:extLst>
          </p:cNvPr>
          <p:cNvSpPr txBox="1"/>
          <p:nvPr/>
        </p:nvSpPr>
        <p:spPr>
          <a:xfrm>
            <a:off x="3337834" y="3142715"/>
            <a:ext cx="866841" cy="421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block_index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FF0000"/>
                </a:solidFill>
              </a:rPr>
              <a:t>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24C0EFE-F76A-4906-AD34-1DD7F14D987A}"/>
              </a:ext>
            </a:extLst>
          </p:cNvPr>
          <p:cNvSpPr/>
          <p:nvPr/>
        </p:nvSpPr>
        <p:spPr bwMode="auto">
          <a:xfrm>
            <a:off x="2642608" y="3892937"/>
            <a:ext cx="2257290" cy="562009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comparator_block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B4A0D6-2375-4E91-8646-A6CFC1E8CCC7}"/>
              </a:ext>
            </a:extLst>
          </p:cNvPr>
          <p:cNvSpPr txBox="1"/>
          <p:nvPr/>
        </p:nvSpPr>
        <p:spPr>
          <a:xfrm>
            <a:off x="1824466" y="3901096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clk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rst</a:t>
            </a:r>
            <a:endParaRPr lang="ko-KR" altLang="en-US" sz="1100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699C54C6-9DF1-4C63-99E1-F211AF68D61D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 rot="16200000" flipH="1">
            <a:off x="1417223" y="2948557"/>
            <a:ext cx="1349954" cy="1100815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2652C8-12A7-47A0-A0FB-1ECFA4E67236}"/>
              </a:ext>
            </a:extLst>
          </p:cNvPr>
          <p:cNvCxnSpPr>
            <a:cxnSpLocks/>
          </p:cNvCxnSpPr>
          <p:nvPr/>
        </p:nvCxnSpPr>
        <p:spPr bwMode="auto">
          <a:xfrm>
            <a:off x="4212220" y="2818662"/>
            <a:ext cx="10150" cy="10627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9E63BC15-4BF1-42E5-8F37-2FA72309861D}"/>
              </a:ext>
            </a:extLst>
          </p:cNvPr>
          <p:cNvCxnSpPr>
            <a:cxnSpLocks/>
            <a:endCxn id="52" idx="3"/>
          </p:cNvCxnSpPr>
          <p:nvPr/>
        </p:nvCxnSpPr>
        <p:spPr bwMode="auto">
          <a:xfrm rot="10800000" flipV="1">
            <a:off x="4899899" y="3353452"/>
            <a:ext cx="854683" cy="820490"/>
          </a:xfrm>
          <a:prstGeom prst="bentConnector3">
            <a:avLst>
              <a:gd name="adj1" fmla="val 303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934220E-945E-4360-A4B4-3E92024720F6}"/>
              </a:ext>
            </a:extLst>
          </p:cNvPr>
          <p:cNvSpPr txBox="1"/>
          <p:nvPr/>
        </p:nvSpPr>
        <p:spPr>
          <a:xfrm>
            <a:off x="4916374" y="3768689"/>
            <a:ext cx="866841" cy="421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block_index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FF0000"/>
                </a:solidFill>
              </a:rPr>
              <a:t>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4641EA2-F801-4B8F-AAD6-3E3F20762F3F}"/>
              </a:ext>
            </a:extLst>
          </p:cNvPr>
          <p:cNvSpPr txBox="1"/>
          <p:nvPr/>
        </p:nvSpPr>
        <p:spPr>
          <a:xfrm>
            <a:off x="4171002" y="3598675"/>
            <a:ext cx="953525" cy="269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x1, x2, x3, x4</a:t>
            </a:r>
            <a:endParaRPr lang="ko-KR" altLang="en-US" sz="11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6126D6F-CDBC-4326-8680-7363957A84C4}"/>
              </a:ext>
            </a:extLst>
          </p:cNvPr>
          <p:cNvCxnSpPr>
            <a:cxnSpLocks/>
          </p:cNvCxnSpPr>
          <p:nvPr/>
        </p:nvCxnSpPr>
        <p:spPr bwMode="auto">
          <a:xfrm flipH="1">
            <a:off x="3026597" y="4454946"/>
            <a:ext cx="1" cy="4883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807E76D-B27D-4836-99E9-3ED1A0617EFA}"/>
              </a:ext>
            </a:extLst>
          </p:cNvPr>
          <p:cNvSpPr txBox="1"/>
          <p:nvPr/>
        </p:nvSpPr>
        <p:spPr>
          <a:xfrm>
            <a:off x="2861182" y="4546079"/>
            <a:ext cx="1425649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out_tpn_arr</a:t>
            </a:r>
            <a:r>
              <a:rPr lang="en-US" altLang="ko-KR" sz="1100" dirty="0"/>
              <a:t> [0:7]</a:t>
            </a:r>
            <a:endParaRPr lang="ko-KR" altLang="en-US" sz="11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33BB7D6-912D-42B0-B997-B804C105A81E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8573" y="4465269"/>
            <a:ext cx="1" cy="4780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81BE9FC-BB6A-4C0F-A4CE-F9B5B612BF3B}"/>
              </a:ext>
            </a:extLst>
          </p:cNvPr>
          <p:cNvSpPr txBox="1"/>
          <p:nvPr/>
        </p:nvSpPr>
        <p:spPr>
          <a:xfrm>
            <a:off x="4416956" y="4546079"/>
            <a:ext cx="885216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out_tpn_cnt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0000FF"/>
                </a:solidFill>
              </a:rPr>
              <a:t>2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97" name="순서도: 수동 연산 96">
            <a:extLst>
              <a:ext uri="{FF2B5EF4-FFF2-40B4-BE49-F238E27FC236}">
                <a16:creationId xmlns:a16="http://schemas.microsoft.com/office/drawing/2014/main" id="{E1D5939A-1D7F-413A-A616-B544A2B349D5}"/>
              </a:ext>
            </a:extLst>
          </p:cNvPr>
          <p:cNvSpPr/>
          <p:nvPr/>
        </p:nvSpPr>
        <p:spPr bwMode="auto">
          <a:xfrm>
            <a:off x="2861181" y="4963979"/>
            <a:ext cx="1875997" cy="318565"/>
          </a:xfrm>
          <a:prstGeom prst="flowChartManualOperation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4B95EDAA-1DBC-4F6B-A387-495F991D520A}"/>
              </a:ext>
            </a:extLst>
          </p:cNvPr>
          <p:cNvCxnSpPr>
            <a:cxnSpLocks/>
            <a:endCxn id="97" idx="3"/>
          </p:cNvCxnSpPr>
          <p:nvPr/>
        </p:nvCxnSpPr>
        <p:spPr bwMode="auto">
          <a:xfrm rot="10800000" flipV="1">
            <a:off x="4549579" y="2808336"/>
            <a:ext cx="2447061" cy="2314926"/>
          </a:xfrm>
          <a:prstGeom prst="bentConnector3">
            <a:avLst>
              <a:gd name="adj1" fmla="val -144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41EBC5E-4D89-434E-9091-D0877C6F9EDD}"/>
              </a:ext>
            </a:extLst>
          </p:cNvPr>
          <p:cNvSpPr txBox="1"/>
          <p:nvPr/>
        </p:nvSpPr>
        <p:spPr>
          <a:xfrm>
            <a:off x="4647764" y="4880270"/>
            <a:ext cx="1153766" cy="2627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put_global_array</a:t>
            </a:r>
            <a:endParaRPr lang="ko-KR" altLang="en-US" sz="11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BCA84BF-14DA-4DF7-BE68-38DA2810679B}"/>
              </a:ext>
            </a:extLst>
          </p:cNvPr>
          <p:cNvCxnSpPr>
            <a:cxnSpLocks/>
          </p:cNvCxnSpPr>
          <p:nvPr/>
        </p:nvCxnSpPr>
        <p:spPr bwMode="auto">
          <a:xfrm>
            <a:off x="3771257" y="5282544"/>
            <a:ext cx="0" cy="4870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D52996C-3208-41EF-A2E7-266AC3672CB4}"/>
              </a:ext>
            </a:extLst>
          </p:cNvPr>
          <p:cNvSpPr txBox="1"/>
          <p:nvPr/>
        </p:nvSpPr>
        <p:spPr>
          <a:xfrm>
            <a:off x="3086354" y="5717101"/>
            <a:ext cx="1425649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g_tpn_arr</a:t>
            </a:r>
            <a:r>
              <a:rPr lang="en-US" altLang="ko-KR" sz="1100" dirty="0"/>
              <a:t>[</a:t>
            </a:r>
            <a:r>
              <a:rPr lang="en-US" altLang="ko-KR" sz="1100" dirty="0">
                <a:solidFill>
                  <a:srgbClr val="FF0000"/>
                </a:solidFill>
              </a:rPr>
              <a:t>0:1</a:t>
            </a:r>
            <a:r>
              <a:rPr lang="en-US" altLang="ko-KR" sz="1100" dirty="0"/>
              <a:t>]=</a:t>
            </a:r>
            <a:r>
              <a:rPr lang="ko-KR" altLang="en-US" sz="1100" dirty="0"/>
              <a:t> </a:t>
            </a:r>
            <a:r>
              <a:rPr lang="en-US" altLang="ko-KR" sz="1100" dirty="0" err="1"/>
              <a:t>out_tpn_arr</a:t>
            </a:r>
            <a:r>
              <a:rPr lang="en-US" altLang="ko-KR" sz="1100" dirty="0"/>
              <a:t>[</a:t>
            </a:r>
            <a:r>
              <a:rPr lang="en-US" altLang="ko-KR" sz="1100" dirty="0">
                <a:solidFill>
                  <a:srgbClr val="FF0000"/>
                </a:solidFill>
              </a:rPr>
              <a:t>0:1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BAFD46CC-2906-43A1-A582-541AF74B07BD}"/>
              </a:ext>
            </a:extLst>
          </p:cNvPr>
          <p:cNvCxnSpPr>
            <a:cxnSpLocks/>
            <a:endCxn id="97" idx="1"/>
          </p:cNvCxnSpPr>
          <p:nvPr/>
        </p:nvCxnSpPr>
        <p:spPr bwMode="auto">
          <a:xfrm>
            <a:off x="1541792" y="4160171"/>
            <a:ext cx="1506989" cy="963091"/>
          </a:xfrm>
          <a:prstGeom prst="bentConnector3">
            <a:avLst>
              <a:gd name="adj1" fmla="val -108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F34446E-DEEC-49F8-841F-74C686B01A76}"/>
              </a:ext>
            </a:extLst>
          </p:cNvPr>
          <p:cNvSpPr txBox="1"/>
          <p:nvPr/>
        </p:nvSpPr>
        <p:spPr>
          <a:xfrm>
            <a:off x="2109384" y="4875536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clk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rst</a:t>
            </a:r>
            <a:endParaRPr lang="ko-KR" altLang="en-US" sz="11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3ECE88B-F387-4D36-B216-6A1E39650660}"/>
              </a:ext>
            </a:extLst>
          </p:cNvPr>
          <p:cNvSpPr txBox="1"/>
          <p:nvPr/>
        </p:nvSpPr>
        <p:spPr>
          <a:xfrm>
            <a:off x="4316206" y="5350047"/>
            <a:ext cx="2627336" cy="6044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out_tpn_cnt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0000FF"/>
                </a:solidFill>
              </a:rPr>
              <a:t>2 </a:t>
            </a:r>
            <a:r>
              <a:rPr lang="ko-KR" altLang="en-US" sz="1100" dirty="0">
                <a:solidFill>
                  <a:schemeClr val="tx1"/>
                </a:solidFill>
              </a:rPr>
              <a:t>이므로 </a:t>
            </a:r>
            <a:r>
              <a:rPr lang="en-US" altLang="ko-KR" sz="1100" dirty="0">
                <a:solidFill>
                  <a:schemeClr val="tx1"/>
                </a:solidFill>
              </a:rPr>
              <a:t>pattern</a:t>
            </a:r>
            <a:r>
              <a:rPr lang="ko-KR" altLang="en-US" sz="1100" dirty="0">
                <a:solidFill>
                  <a:schemeClr val="tx1"/>
                </a:solidFill>
              </a:rPr>
              <a:t>과 일치하는 </a:t>
            </a:r>
            <a:r>
              <a:rPr lang="en-US" altLang="ko-KR" sz="1100" dirty="0">
                <a:solidFill>
                  <a:schemeClr val="tx1"/>
                </a:solidFill>
              </a:rPr>
              <a:t>page</a:t>
            </a:r>
            <a:r>
              <a:rPr lang="ko-KR" altLang="en-US" sz="1100" dirty="0">
                <a:solidFill>
                  <a:schemeClr val="tx1"/>
                </a:solidFill>
              </a:rPr>
              <a:t>가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개여서 </a:t>
            </a:r>
            <a:r>
              <a:rPr lang="en-US" altLang="ko-KR" sz="1100" dirty="0" err="1">
                <a:solidFill>
                  <a:schemeClr val="tx1"/>
                </a:solidFill>
              </a:rPr>
              <a:t>out_tpn_arr</a:t>
            </a:r>
            <a:r>
              <a:rPr lang="en-US" altLang="ko-KR" sz="1100" dirty="0">
                <a:solidFill>
                  <a:schemeClr val="tx1"/>
                </a:solidFill>
              </a:rPr>
              <a:t>[0:1]</a:t>
            </a:r>
            <a:r>
              <a:rPr lang="ko-KR" altLang="en-US" sz="1100" dirty="0">
                <a:solidFill>
                  <a:schemeClr val="tx1"/>
                </a:solidFill>
              </a:rPr>
              <a:t>을 </a:t>
            </a:r>
            <a:r>
              <a:rPr lang="en-US" altLang="ko-KR" sz="1100" dirty="0" err="1">
                <a:solidFill>
                  <a:schemeClr val="tx1"/>
                </a:solidFill>
              </a:rPr>
              <a:t>g_tpn_arr</a:t>
            </a:r>
            <a:r>
              <a:rPr lang="en-US" altLang="ko-KR" sz="1100" dirty="0">
                <a:solidFill>
                  <a:schemeClr val="tx1"/>
                </a:solidFill>
              </a:rPr>
              <a:t>[0:1]</a:t>
            </a:r>
            <a:r>
              <a:rPr lang="ko-KR" altLang="en-US" sz="1100" dirty="0">
                <a:solidFill>
                  <a:schemeClr val="tx1"/>
                </a:solidFill>
              </a:rPr>
              <a:t>에 삽입</a:t>
            </a:r>
          </a:p>
        </p:txBody>
      </p:sp>
    </p:spTree>
    <p:extLst>
      <p:ext uri="{BB962C8B-B14F-4D97-AF65-F5344CB8AC3E}">
        <p14:creationId xmlns:p14="http://schemas.microsoft.com/office/powerpoint/2010/main" val="41157837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ko-KR" altLang="en-US" b="1" dirty="0"/>
              <a:t>동작 설명</a:t>
            </a:r>
            <a:endParaRPr lang="x-none" altLang="en-US" b="1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pt-B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block_index = 1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일 때 동작 과정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두번째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검사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1"/>
            <a:r>
              <a:rPr lang="ko-KR" alt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빨간색</a:t>
            </a:r>
            <a:r>
              <a:rPr lang="en-US" altLang="ko-KR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sz="11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block_index</a:t>
            </a:r>
            <a:r>
              <a:rPr lang="ko-KR" alt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의해 결정되는 수 </a:t>
            </a:r>
            <a:r>
              <a:rPr lang="en-US" altLang="ko-KR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파란색</a:t>
            </a:r>
            <a:r>
              <a:rPr lang="en-US" altLang="ko-KR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comparator </a:t>
            </a:r>
            <a:r>
              <a:rPr lang="ko-KR" alt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결과</a:t>
            </a:r>
            <a:r>
              <a:rPr lang="en-US" altLang="ko-KR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(input)</a:t>
            </a:r>
            <a:r>
              <a:rPr lang="ko-KR" alt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따라 결정되는 수</a:t>
            </a:r>
            <a:endParaRPr lang="pt-BR" altLang="ko-KR" sz="11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FAD13A-7E47-403D-9D6E-2293DBBD239D}"/>
              </a:ext>
            </a:extLst>
          </p:cNvPr>
          <p:cNvSpPr/>
          <p:nvPr/>
        </p:nvSpPr>
        <p:spPr bwMode="auto">
          <a:xfrm>
            <a:off x="886833" y="2816331"/>
            <a:ext cx="7238116" cy="379328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5A21E94-28A2-40DF-9FED-EA4BC25ED1BD}"/>
              </a:ext>
            </a:extLst>
          </p:cNvPr>
          <p:cNvCxnSpPr>
            <a:cxnSpLocks/>
          </p:cNvCxnSpPr>
          <p:nvPr/>
        </p:nvCxnSpPr>
        <p:spPr bwMode="auto">
          <a:xfrm flipH="1">
            <a:off x="2802193" y="2238478"/>
            <a:ext cx="1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7B8453-08CF-4241-BDA3-0C727072C911}"/>
              </a:ext>
            </a:extLst>
          </p:cNvPr>
          <p:cNvSpPr txBox="1"/>
          <p:nvPr/>
        </p:nvSpPr>
        <p:spPr>
          <a:xfrm>
            <a:off x="2690106" y="2273874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a[287:0]</a:t>
            </a:r>
            <a:endParaRPr lang="ko-KR" altLang="en-US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A598E94-394C-4C7B-8706-66B41A657630}"/>
              </a:ext>
            </a:extLst>
          </p:cNvPr>
          <p:cNvCxnSpPr>
            <a:cxnSpLocks/>
          </p:cNvCxnSpPr>
          <p:nvPr/>
        </p:nvCxnSpPr>
        <p:spPr bwMode="auto">
          <a:xfrm>
            <a:off x="4212140" y="2238478"/>
            <a:ext cx="0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94FA0F-981B-41BE-8817-44360EB7ACD7}"/>
              </a:ext>
            </a:extLst>
          </p:cNvPr>
          <p:cNvSpPr txBox="1"/>
          <p:nvPr/>
        </p:nvSpPr>
        <p:spPr>
          <a:xfrm>
            <a:off x="4147246" y="2029296"/>
            <a:ext cx="866841" cy="76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x1[11:0],</a:t>
            </a:r>
          </a:p>
          <a:p>
            <a:r>
              <a:rPr lang="en-US" altLang="ko-KR" sz="1100" dirty="0"/>
              <a:t>x2[11:0],</a:t>
            </a:r>
          </a:p>
          <a:p>
            <a:r>
              <a:rPr lang="en-US" altLang="ko-KR" sz="1100" dirty="0"/>
              <a:t>x3[11:0],</a:t>
            </a:r>
          </a:p>
          <a:p>
            <a:r>
              <a:rPr lang="en-US" altLang="ko-KR" sz="1100" dirty="0"/>
              <a:t>x4[11:0]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DA7B59-825A-46BD-8EEA-7C6F4304CD75}"/>
              </a:ext>
            </a:extLst>
          </p:cNvPr>
          <p:cNvSpPr txBox="1"/>
          <p:nvPr/>
        </p:nvSpPr>
        <p:spPr>
          <a:xfrm>
            <a:off x="5701541" y="2313858"/>
            <a:ext cx="866841" cy="421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block_index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D9426A-3AF6-4151-8BE5-6D15DC969BF7}"/>
              </a:ext>
            </a:extLst>
          </p:cNvPr>
          <p:cNvCxnSpPr>
            <a:cxnSpLocks/>
          </p:cNvCxnSpPr>
          <p:nvPr/>
        </p:nvCxnSpPr>
        <p:spPr bwMode="auto">
          <a:xfrm>
            <a:off x="5745972" y="2204557"/>
            <a:ext cx="0" cy="6061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9F01922-044C-4A6F-88FE-F1AE6FF83066}"/>
              </a:ext>
            </a:extLst>
          </p:cNvPr>
          <p:cNvCxnSpPr>
            <a:cxnSpLocks/>
          </p:cNvCxnSpPr>
          <p:nvPr/>
        </p:nvCxnSpPr>
        <p:spPr bwMode="auto">
          <a:xfrm>
            <a:off x="1531066" y="2217831"/>
            <a:ext cx="0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F4EC59-E7FD-422D-AB6B-DCAECC3171FC}"/>
              </a:ext>
            </a:extLst>
          </p:cNvPr>
          <p:cNvSpPr txBox="1"/>
          <p:nvPr/>
        </p:nvSpPr>
        <p:spPr>
          <a:xfrm>
            <a:off x="1391046" y="2300478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clk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rst</a:t>
            </a:r>
            <a:endParaRPr lang="ko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2D07AB0-4592-44B2-A168-7AB9027EEDEC}"/>
              </a:ext>
            </a:extLst>
          </p:cNvPr>
          <p:cNvCxnSpPr>
            <a:cxnSpLocks/>
          </p:cNvCxnSpPr>
          <p:nvPr/>
        </p:nvCxnSpPr>
        <p:spPr bwMode="auto">
          <a:xfrm>
            <a:off x="6996635" y="2204557"/>
            <a:ext cx="0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E5880B-40CF-41B7-9912-A27EA6B451B2}"/>
              </a:ext>
            </a:extLst>
          </p:cNvPr>
          <p:cNvSpPr txBox="1"/>
          <p:nvPr/>
        </p:nvSpPr>
        <p:spPr>
          <a:xfrm>
            <a:off x="6986952" y="2295862"/>
            <a:ext cx="1153766" cy="2627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put_global_array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B97BAC-5289-419E-A2B5-BC5366EEC354}"/>
              </a:ext>
            </a:extLst>
          </p:cNvPr>
          <p:cNvSpPr txBox="1"/>
          <p:nvPr/>
        </p:nvSpPr>
        <p:spPr>
          <a:xfrm>
            <a:off x="2679956" y="3565954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</a:t>
            </a:r>
            <a:r>
              <a:rPr lang="en-US" altLang="ko-KR" sz="1100" dirty="0">
                <a:solidFill>
                  <a:srgbClr val="FF0000"/>
                </a:solidFill>
              </a:rPr>
              <a:t>191:96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13" name="순서도: 수동 연산 12">
            <a:extLst>
              <a:ext uri="{FF2B5EF4-FFF2-40B4-BE49-F238E27FC236}">
                <a16:creationId xmlns:a16="http://schemas.microsoft.com/office/drawing/2014/main" id="{1C8E5D30-D193-41B2-B3FE-1FC0E0FF6101}"/>
              </a:ext>
            </a:extLst>
          </p:cNvPr>
          <p:cNvSpPr/>
          <p:nvPr/>
        </p:nvSpPr>
        <p:spPr bwMode="auto">
          <a:xfrm>
            <a:off x="2222674" y="3194171"/>
            <a:ext cx="1159040" cy="318565"/>
          </a:xfrm>
          <a:prstGeom prst="flowChartManualOperation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85BBAE7-021D-479A-B8D6-25E17A4BB22F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 flipH="1">
            <a:off x="2802190" y="3512736"/>
            <a:ext cx="4" cy="3686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EF05884-450E-45F6-9306-D3292536C0A7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2802190" y="2831362"/>
            <a:ext cx="4" cy="3628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FCFB15BA-FD7F-4F60-87CC-A25AD28C691E}"/>
              </a:ext>
            </a:extLst>
          </p:cNvPr>
          <p:cNvCxnSpPr>
            <a:endCxn id="13" idx="3"/>
          </p:cNvCxnSpPr>
          <p:nvPr/>
        </p:nvCxnSpPr>
        <p:spPr bwMode="auto">
          <a:xfrm rot="10800000" flipV="1">
            <a:off x="3265810" y="2810714"/>
            <a:ext cx="2480162" cy="542739"/>
          </a:xfrm>
          <a:prstGeom prst="bentConnector3">
            <a:avLst>
              <a:gd name="adj1" fmla="val -189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A060D4F-CE60-4984-A3DB-CBD6BDBF20FC}"/>
              </a:ext>
            </a:extLst>
          </p:cNvPr>
          <p:cNvSpPr txBox="1"/>
          <p:nvPr/>
        </p:nvSpPr>
        <p:spPr>
          <a:xfrm>
            <a:off x="2690106" y="2872659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a[287:0]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49ABB4-31B6-42A1-A47F-763917C3D29D}"/>
              </a:ext>
            </a:extLst>
          </p:cNvPr>
          <p:cNvSpPr txBox="1"/>
          <p:nvPr/>
        </p:nvSpPr>
        <p:spPr>
          <a:xfrm>
            <a:off x="3337834" y="3142715"/>
            <a:ext cx="866841" cy="421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block_index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24C0EFE-F76A-4906-AD34-1DD7F14D987A}"/>
              </a:ext>
            </a:extLst>
          </p:cNvPr>
          <p:cNvSpPr/>
          <p:nvPr/>
        </p:nvSpPr>
        <p:spPr bwMode="auto">
          <a:xfrm>
            <a:off x="2642608" y="3892937"/>
            <a:ext cx="2257290" cy="562009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comparator_block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B4A0D6-2375-4E91-8646-A6CFC1E8CCC7}"/>
              </a:ext>
            </a:extLst>
          </p:cNvPr>
          <p:cNvSpPr txBox="1"/>
          <p:nvPr/>
        </p:nvSpPr>
        <p:spPr>
          <a:xfrm>
            <a:off x="1824466" y="3901096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clk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rst</a:t>
            </a:r>
            <a:endParaRPr lang="ko-KR" altLang="en-US" sz="1100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699C54C6-9DF1-4C63-99E1-F211AF68D61D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 rot="16200000" flipH="1">
            <a:off x="1417223" y="2948557"/>
            <a:ext cx="1349954" cy="1100815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2652C8-12A7-47A0-A0FB-1ECFA4E67236}"/>
              </a:ext>
            </a:extLst>
          </p:cNvPr>
          <p:cNvCxnSpPr>
            <a:cxnSpLocks/>
          </p:cNvCxnSpPr>
          <p:nvPr/>
        </p:nvCxnSpPr>
        <p:spPr bwMode="auto">
          <a:xfrm>
            <a:off x="4212220" y="2818662"/>
            <a:ext cx="10150" cy="10627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9E63BC15-4BF1-42E5-8F37-2FA72309861D}"/>
              </a:ext>
            </a:extLst>
          </p:cNvPr>
          <p:cNvCxnSpPr>
            <a:cxnSpLocks/>
            <a:endCxn id="52" idx="3"/>
          </p:cNvCxnSpPr>
          <p:nvPr/>
        </p:nvCxnSpPr>
        <p:spPr bwMode="auto">
          <a:xfrm rot="10800000" flipV="1">
            <a:off x="4899899" y="3353452"/>
            <a:ext cx="854683" cy="820490"/>
          </a:xfrm>
          <a:prstGeom prst="bentConnector3">
            <a:avLst>
              <a:gd name="adj1" fmla="val 303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934220E-945E-4360-A4B4-3E92024720F6}"/>
              </a:ext>
            </a:extLst>
          </p:cNvPr>
          <p:cNvSpPr txBox="1"/>
          <p:nvPr/>
        </p:nvSpPr>
        <p:spPr>
          <a:xfrm>
            <a:off x="4916374" y="3768689"/>
            <a:ext cx="866841" cy="421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block_index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4641EA2-F801-4B8F-AAD6-3E3F20762F3F}"/>
              </a:ext>
            </a:extLst>
          </p:cNvPr>
          <p:cNvSpPr txBox="1"/>
          <p:nvPr/>
        </p:nvSpPr>
        <p:spPr>
          <a:xfrm>
            <a:off x="4171002" y="3598675"/>
            <a:ext cx="953525" cy="269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x1, x2, x3, x4</a:t>
            </a:r>
            <a:endParaRPr lang="ko-KR" altLang="en-US" sz="11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6126D6F-CDBC-4326-8680-7363957A84C4}"/>
              </a:ext>
            </a:extLst>
          </p:cNvPr>
          <p:cNvCxnSpPr>
            <a:cxnSpLocks/>
          </p:cNvCxnSpPr>
          <p:nvPr/>
        </p:nvCxnSpPr>
        <p:spPr bwMode="auto">
          <a:xfrm flipH="1">
            <a:off x="3026597" y="4454946"/>
            <a:ext cx="1" cy="4883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807E76D-B27D-4836-99E9-3ED1A0617EFA}"/>
              </a:ext>
            </a:extLst>
          </p:cNvPr>
          <p:cNvSpPr txBox="1"/>
          <p:nvPr/>
        </p:nvSpPr>
        <p:spPr>
          <a:xfrm>
            <a:off x="2861182" y="4546079"/>
            <a:ext cx="1425649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out_tpn_arr</a:t>
            </a:r>
            <a:r>
              <a:rPr lang="en-US" altLang="ko-KR" sz="1100" dirty="0"/>
              <a:t> [0:7]</a:t>
            </a:r>
            <a:endParaRPr lang="ko-KR" altLang="en-US" sz="11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33BB7D6-912D-42B0-B997-B804C105A81E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8573" y="4465269"/>
            <a:ext cx="1" cy="4780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81BE9FC-BB6A-4C0F-A4CE-F9B5B612BF3B}"/>
              </a:ext>
            </a:extLst>
          </p:cNvPr>
          <p:cNvSpPr txBox="1"/>
          <p:nvPr/>
        </p:nvSpPr>
        <p:spPr>
          <a:xfrm>
            <a:off x="4416956" y="4546079"/>
            <a:ext cx="885216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out_tpn_cnt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0000FF"/>
                </a:solidFill>
              </a:rPr>
              <a:t>0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97" name="순서도: 수동 연산 96">
            <a:extLst>
              <a:ext uri="{FF2B5EF4-FFF2-40B4-BE49-F238E27FC236}">
                <a16:creationId xmlns:a16="http://schemas.microsoft.com/office/drawing/2014/main" id="{E1D5939A-1D7F-413A-A616-B544A2B349D5}"/>
              </a:ext>
            </a:extLst>
          </p:cNvPr>
          <p:cNvSpPr/>
          <p:nvPr/>
        </p:nvSpPr>
        <p:spPr bwMode="auto">
          <a:xfrm>
            <a:off x="2861181" y="4963979"/>
            <a:ext cx="1875997" cy="318565"/>
          </a:xfrm>
          <a:prstGeom prst="flowChartManualOperation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4B95EDAA-1DBC-4F6B-A387-495F991D520A}"/>
              </a:ext>
            </a:extLst>
          </p:cNvPr>
          <p:cNvCxnSpPr>
            <a:cxnSpLocks/>
            <a:endCxn id="97" idx="3"/>
          </p:cNvCxnSpPr>
          <p:nvPr/>
        </p:nvCxnSpPr>
        <p:spPr bwMode="auto">
          <a:xfrm rot="10800000" flipV="1">
            <a:off x="4549579" y="2808336"/>
            <a:ext cx="2447061" cy="2314926"/>
          </a:xfrm>
          <a:prstGeom prst="bentConnector3">
            <a:avLst>
              <a:gd name="adj1" fmla="val -144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41EBC5E-4D89-434E-9091-D0877C6F9EDD}"/>
              </a:ext>
            </a:extLst>
          </p:cNvPr>
          <p:cNvSpPr txBox="1"/>
          <p:nvPr/>
        </p:nvSpPr>
        <p:spPr>
          <a:xfrm>
            <a:off x="4647764" y="4880270"/>
            <a:ext cx="1153766" cy="2627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put_global_array</a:t>
            </a:r>
            <a:endParaRPr lang="ko-KR" altLang="en-US" sz="11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BCA84BF-14DA-4DF7-BE68-38DA2810679B}"/>
              </a:ext>
            </a:extLst>
          </p:cNvPr>
          <p:cNvCxnSpPr>
            <a:cxnSpLocks/>
          </p:cNvCxnSpPr>
          <p:nvPr/>
        </p:nvCxnSpPr>
        <p:spPr bwMode="auto">
          <a:xfrm>
            <a:off x="3771257" y="5282544"/>
            <a:ext cx="0" cy="4870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D52996C-3208-41EF-A2E7-266AC3672CB4}"/>
              </a:ext>
            </a:extLst>
          </p:cNvPr>
          <p:cNvSpPr txBox="1"/>
          <p:nvPr/>
        </p:nvSpPr>
        <p:spPr>
          <a:xfrm>
            <a:off x="3086354" y="5717101"/>
            <a:ext cx="1425649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g_tpn_arr</a:t>
            </a:r>
            <a:r>
              <a:rPr lang="en-US" altLang="ko-KR" sz="1100" dirty="0"/>
              <a:t>[</a:t>
            </a:r>
            <a:r>
              <a:rPr lang="en-US" altLang="ko-KR" sz="1100" dirty="0">
                <a:solidFill>
                  <a:srgbClr val="FF0000"/>
                </a:solidFill>
              </a:rPr>
              <a:t>0:1</a:t>
            </a:r>
            <a:r>
              <a:rPr lang="en-US" altLang="ko-KR" sz="1100" dirty="0"/>
              <a:t>]=</a:t>
            </a:r>
            <a:r>
              <a:rPr lang="ko-KR" altLang="en-US" sz="1100" dirty="0"/>
              <a:t> </a:t>
            </a:r>
            <a:r>
              <a:rPr lang="en-US" altLang="ko-KR" sz="1100" dirty="0" err="1"/>
              <a:t>out_tpn_arr</a:t>
            </a:r>
            <a:r>
              <a:rPr lang="en-US" altLang="ko-KR" sz="1100" dirty="0"/>
              <a:t>[</a:t>
            </a:r>
            <a:r>
              <a:rPr lang="en-US" altLang="ko-KR" sz="1100" dirty="0">
                <a:solidFill>
                  <a:srgbClr val="FF0000"/>
                </a:solidFill>
              </a:rPr>
              <a:t>0:1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BAFD46CC-2906-43A1-A582-541AF74B07BD}"/>
              </a:ext>
            </a:extLst>
          </p:cNvPr>
          <p:cNvCxnSpPr>
            <a:cxnSpLocks/>
            <a:endCxn id="97" idx="1"/>
          </p:cNvCxnSpPr>
          <p:nvPr/>
        </p:nvCxnSpPr>
        <p:spPr bwMode="auto">
          <a:xfrm>
            <a:off x="1541792" y="4160171"/>
            <a:ext cx="1506989" cy="963091"/>
          </a:xfrm>
          <a:prstGeom prst="bentConnector3">
            <a:avLst>
              <a:gd name="adj1" fmla="val -108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F34446E-DEEC-49F8-841F-74C686B01A76}"/>
              </a:ext>
            </a:extLst>
          </p:cNvPr>
          <p:cNvSpPr txBox="1"/>
          <p:nvPr/>
        </p:nvSpPr>
        <p:spPr>
          <a:xfrm>
            <a:off x="2109384" y="4875536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clk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rst</a:t>
            </a:r>
            <a:endParaRPr lang="ko-KR" altLang="en-US" sz="1100" dirty="0"/>
          </a:p>
        </p:txBody>
      </p:sp>
      <p:sp>
        <p:nvSpPr>
          <p:cNvPr id="3" name="십자형 2">
            <a:extLst>
              <a:ext uri="{FF2B5EF4-FFF2-40B4-BE49-F238E27FC236}">
                <a16:creationId xmlns:a16="http://schemas.microsoft.com/office/drawing/2014/main" id="{82A3B64D-AA74-47EE-9B28-E9CF952BA396}"/>
              </a:ext>
            </a:extLst>
          </p:cNvPr>
          <p:cNvSpPr/>
          <p:nvPr/>
        </p:nvSpPr>
        <p:spPr bwMode="auto">
          <a:xfrm rot="2618624">
            <a:off x="3442690" y="5240392"/>
            <a:ext cx="657126" cy="657126"/>
          </a:xfrm>
          <a:prstGeom prst="plus">
            <a:avLst>
              <a:gd name="adj" fmla="val 42835"/>
            </a:avLst>
          </a:prstGeom>
          <a:solidFill>
            <a:srgbClr val="0000F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62C78A-E738-4E80-99E9-634919AEB51A}"/>
              </a:ext>
            </a:extLst>
          </p:cNvPr>
          <p:cNvSpPr txBox="1"/>
          <p:nvPr/>
        </p:nvSpPr>
        <p:spPr>
          <a:xfrm>
            <a:off x="4316205" y="5350047"/>
            <a:ext cx="1741365" cy="6044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out_tpn_cnt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0000FF"/>
                </a:solidFill>
              </a:rPr>
              <a:t>0 </a:t>
            </a:r>
            <a:r>
              <a:rPr lang="ko-KR" altLang="en-US" sz="1100" dirty="0">
                <a:solidFill>
                  <a:schemeClr val="tx1"/>
                </a:solidFill>
              </a:rPr>
              <a:t>이므로 </a:t>
            </a:r>
            <a:r>
              <a:rPr lang="en-US" altLang="ko-KR" sz="1100" dirty="0">
                <a:solidFill>
                  <a:schemeClr val="tx1"/>
                </a:solidFill>
              </a:rPr>
              <a:t>pattern</a:t>
            </a:r>
            <a:r>
              <a:rPr lang="ko-KR" altLang="en-US" sz="1100" dirty="0">
                <a:solidFill>
                  <a:schemeClr val="tx1"/>
                </a:solidFill>
              </a:rPr>
              <a:t>과 일치하는 </a:t>
            </a:r>
            <a:r>
              <a:rPr lang="en-US" altLang="ko-KR" sz="1100" dirty="0">
                <a:solidFill>
                  <a:schemeClr val="tx1"/>
                </a:solidFill>
              </a:rPr>
              <a:t>page</a:t>
            </a:r>
            <a:r>
              <a:rPr lang="ko-KR" altLang="en-US" sz="1100" dirty="0">
                <a:solidFill>
                  <a:schemeClr val="tx1"/>
                </a:solidFill>
              </a:rPr>
              <a:t>가 없음</a:t>
            </a:r>
          </a:p>
        </p:txBody>
      </p:sp>
    </p:spTree>
    <p:extLst>
      <p:ext uri="{BB962C8B-B14F-4D97-AF65-F5344CB8AC3E}">
        <p14:creationId xmlns:p14="http://schemas.microsoft.com/office/powerpoint/2010/main" val="19656559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ko-KR" altLang="en-US" b="1" dirty="0"/>
              <a:t>동작 설명</a:t>
            </a:r>
            <a:endParaRPr lang="x-none" altLang="en-US" b="1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pt-B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block_index = 2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일 때 동작 과정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세번째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검사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1"/>
            <a:r>
              <a:rPr lang="ko-KR" alt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빨간색</a:t>
            </a:r>
            <a:r>
              <a:rPr lang="en-US" altLang="ko-KR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sz="11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block_index</a:t>
            </a:r>
            <a:r>
              <a:rPr lang="ko-KR" alt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의해 결정되는 수 </a:t>
            </a:r>
            <a:r>
              <a:rPr lang="en-US" altLang="ko-KR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파란색</a:t>
            </a:r>
            <a:r>
              <a:rPr lang="en-US" altLang="ko-KR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comparator </a:t>
            </a:r>
            <a:r>
              <a:rPr lang="ko-KR" alt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결과</a:t>
            </a:r>
            <a:r>
              <a:rPr lang="en-US" altLang="ko-KR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(input)</a:t>
            </a:r>
            <a:r>
              <a:rPr lang="ko-KR" alt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따라 결정되는 수</a:t>
            </a:r>
            <a:endParaRPr lang="pt-BR" altLang="ko-KR" sz="11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FAD13A-7E47-403D-9D6E-2293DBBD239D}"/>
              </a:ext>
            </a:extLst>
          </p:cNvPr>
          <p:cNvSpPr/>
          <p:nvPr/>
        </p:nvSpPr>
        <p:spPr bwMode="auto">
          <a:xfrm>
            <a:off x="886833" y="2816331"/>
            <a:ext cx="7238116" cy="379328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5A21E94-28A2-40DF-9FED-EA4BC25ED1BD}"/>
              </a:ext>
            </a:extLst>
          </p:cNvPr>
          <p:cNvCxnSpPr>
            <a:cxnSpLocks/>
          </p:cNvCxnSpPr>
          <p:nvPr/>
        </p:nvCxnSpPr>
        <p:spPr bwMode="auto">
          <a:xfrm flipH="1">
            <a:off x="2802193" y="2238478"/>
            <a:ext cx="1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7B8453-08CF-4241-BDA3-0C727072C911}"/>
              </a:ext>
            </a:extLst>
          </p:cNvPr>
          <p:cNvSpPr txBox="1"/>
          <p:nvPr/>
        </p:nvSpPr>
        <p:spPr>
          <a:xfrm>
            <a:off x="2690106" y="2273874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a[287:0]</a:t>
            </a:r>
            <a:endParaRPr lang="ko-KR" altLang="en-US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A598E94-394C-4C7B-8706-66B41A657630}"/>
              </a:ext>
            </a:extLst>
          </p:cNvPr>
          <p:cNvCxnSpPr>
            <a:cxnSpLocks/>
          </p:cNvCxnSpPr>
          <p:nvPr/>
        </p:nvCxnSpPr>
        <p:spPr bwMode="auto">
          <a:xfrm>
            <a:off x="4212140" y="2238478"/>
            <a:ext cx="0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94FA0F-981B-41BE-8817-44360EB7ACD7}"/>
              </a:ext>
            </a:extLst>
          </p:cNvPr>
          <p:cNvSpPr txBox="1"/>
          <p:nvPr/>
        </p:nvSpPr>
        <p:spPr>
          <a:xfrm>
            <a:off x="4147246" y="2029296"/>
            <a:ext cx="866841" cy="76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x1[11:0],</a:t>
            </a:r>
          </a:p>
          <a:p>
            <a:r>
              <a:rPr lang="en-US" altLang="ko-KR" sz="1100" dirty="0"/>
              <a:t>x2[11:0],</a:t>
            </a:r>
          </a:p>
          <a:p>
            <a:r>
              <a:rPr lang="en-US" altLang="ko-KR" sz="1100" dirty="0"/>
              <a:t>x3[11:0],</a:t>
            </a:r>
          </a:p>
          <a:p>
            <a:r>
              <a:rPr lang="en-US" altLang="ko-KR" sz="1100" dirty="0"/>
              <a:t>x4[11:0]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DA7B59-825A-46BD-8EEA-7C6F4304CD75}"/>
              </a:ext>
            </a:extLst>
          </p:cNvPr>
          <p:cNvSpPr txBox="1"/>
          <p:nvPr/>
        </p:nvSpPr>
        <p:spPr>
          <a:xfrm>
            <a:off x="5701541" y="2313858"/>
            <a:ext cx="866841" cy="421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block_index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D9426A-3AF6-4151-8BE5-6D15DC969BF7}"/>
              </a:ext>
            </a:extLst>
          </p:cNvPr>
          <p:cNvCxnSpPr>
            <a:cxnSpLocks/>
          </p:cNvCxnSpPr>
          <p:nvPr/>
        </p:nvCxnSpPr>
        <p:spPr bwMode="auto">
          <a:xfrm>
            <a:off x="5745972" y="2204557"/>
            <a:ext cx="0" cy="6061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9F01922-044C-4A6F-88FE-F1AE6FF83066}"/>
              </a:ext>
            </a:extLst>
          </p:cNvPr>
          <p:cNvCxnSpPr>
            <a:cxnSpLocks/>
          </p:cNvCxnSpPr>
          <p:nvPr/>
        </p:nvCxnSpPr>
        <p:spPr bwMode="auto">
          <a:xfrm>
            <a:off x="1531066" y="2217831"/>
            <a:ext cx="0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F4EC59-E7FD-422D-AB6B-DCAECC3171FC}"/>
              </a:ext>
            </a:extLst>
          </p:cNvPr>
          <p:cNvSpPr txBox="1"/>
          <p:nvPr/>
        </p:nvSpPr>
        <p:spPr>
          <a:xfrm>
            <a:off x="1391046" y="2300478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clk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rst</a:t>
            </a:r>
            <a:endParaRPr lang="ko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2D07AB0-4592-44B2-A168-7AB9027EEDEC}"/>
              </a:ext>
            </a:extLst>
          </p:cNvPr>
          <p:cNvCxnSpPr>
            <a:cxnSpLocks/>
          </p:cNvCxnSpPr>
          <p:nvPr/>
        </p:nvCxnSpPr>
        <p:spPr bwMode="auto">
          <a:xfrm>
            <a:off x="6996635" y="2204557"/>
            <a:ext cx="0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E5880B-40CF-41B7-9912-A27EA6B451B2}"/>
              </a:ext>
            </a:extLst>
          </p:cNvPr>
          <p:cNvSpPr txBox="1"/>
          <p:nvPr/>
        </p:nvSpPr>
        <p:spPr>
          <a:xfrm>
            <a:off x="6986952" y="2295862"/>
            <a:ext cx="1153766" cy="2627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put_global_array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B97BAC-5289-419E-A2B5-BC5366EEC354}"/>
              </a:ext>
            </a:extLst>
          </p:cNvPr>
          <p:cNvSpPr txBox="1"/>
          <p:nvPr/>
        </p:nvSpPr>
        <p:spPr>
          <a:xfrm>
            <a:off x="2679956" y="3565954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</a:t>
            </a:r>
            <a:r>
              <a:rPr lang="en-US" altLang="ko-KR" sz="1100" dirty="0">
                <a:solidFill>
                  <a:srgbClr val="FF0000"/>
                </a:solidFill>
              </a:rPr>
              <a:t>287:192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13" name="순서도: 수동 연산 12">
            <a:extLst>
              <a:ext uri="{FF2B5EF4-FFF2-40B4-BE49-F238E27FC236}">
                <a16:creationId xmlns:a16="http://schemas.microsoft.com/office/drawing/2014/main" id="{1C8E5D30-D193-41B2-B3FE-1FC0E0FF6101}"/>
              </a:ext>
            </a:extLst>
          </p:cNvPr>
          <p:cNvSpPr/>
          <p:nvPr/>
        </p:nvSpPr>
        <p:spPr bwMode="auto">
          <a:xfrm>
            <a:off x="2222674" y="3194171"/>
            <a:ext cx="1159040" cy="318565"/>
          </a:xfrm>
          <a:prstGeom prst="flowChartManualOperation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85BBAE7-021D-479A-B8D6-25E17A4BB22F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 flipH="1">
            <a:off x="2802190" y="3512736"/>
            <a:ext cx="4" cy="3686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EF05884-450E-45F6-9306-D3292536C0A7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2802190" y="2831362"/>
            <a:ext cx="4" cy="3628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FCFB15BA-FD7F-4F60-87CC-A25AD28C691E}"/>
              </a:ext>
            </a:extLst>
          </p:cNvPr>
          <p:cNvCxnSpPr>
            <a:endCxn id="13" idx="3"/>
          </p:cNvCxnSpPr>
          <p:nvPr/>
        </p:nvCxnSpPr>
        <p:spPr bwMode="auto">
          <a:xfrm rot="10800000" flipV="1">
            <a:off x="3265810" y="2810714"/>
            <a:ext cx="2480162" cy="542739"/>
          </a:xfrm>
          <a:prstGeom prst="bentConnector3">
            <a:avLst>
              <a:gd name="adj1" fmla="val -189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A060D4F-CE60-4984-A3DB-CBD6BDBF20FC}"/>
              </a:ext>
            </a:extLst>
          </p:cNvPr>
          <p:cNvSpPr txBox="1"/>
          <p:nvPr/>
        </p:nvSpPr>
        <p:spPr>
          <a:xfrm>
            <a:off x="2690106" y="2872659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a[287:0]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49ABB4-31B6-42A1-A47F-763917C3D29D}"/>
              </a:ext>
            </a:extLst>
          </p:cNvPr>
          <p:cNvSpPr txBox="1"/>
          <p:nvPr/>
        </p:nvSpPr>
        <p:spPr>
          <a:xfrm>
            <a:off x="3337834" y="3142715"/>
            <a:ext cx="866841" cy="421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block_index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24C0EFE-F76A-4906-AD34-1DD7F14D987A}"/>
              </a:ext>
            </a:extLst>
          </p:cNvPr>
          <p:cNvSpPr/>
          <p:nvPr/>
        </p:nvSpPr>
        <p:spPr bwMode="auto">
          <a:xfrm>
            <a:off x="2642608" y="3892937"/>
            <a:ext cx="2257290" cy="562009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comparator_block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B4A0D6-2375-4E91-8646-A6CFC1E8CCC7}"/>
              </a:ext>
            </a:extLst>
          </p:cNvPr>
          <p:cNvSpPr txBox="1"/>
          <p:nvPr/>
        </p:nvSpPr>
        <p:spPr>
          <a:xfrm>
            <a:off x="1824466" y="3901096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clk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rst</a:t>
            </a:r>
            <a:endParaRPr lang="ko-KR" altLang="en-US" sz="1100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699C54C6-9DF1-4C63-99E1-F211AF68D61D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 rot="16200000" flipH="1">
            <a:off x="1417223" y="2948557"/>
            <a:ext cx="1349954" cy="1100815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2652C8-12A7-47A0-A0FB-1ECFA4E67236}"/>
              </a:ext>
            </a:extLst>
          </p:cNvPr>
          <p:cNvCxnSpPr>
            <a:cxnSpLocks/>
          </p:cNvCxnSpPr>
          <p:nvPr/>
        </p:nvCxnSpPr>
        <p:spPr bwMode="auto">
          <a:xfrm>
            <a:off x="4212220" y="2818662"/>
            <a:ext cx="10150" cy="10627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9E63BC15-4BF1-42E5-8F37-2FA72309861D}"/>
              </a:ext>
            </a:extLst>
          </p:cNvPr>
          <p:cNvCxnSpPr>
            <a:cxnSpLocks/>
            <a:endCxn id="52" idx="3"/>
          </p:cNvCxnSpPr>
          <p:nvPr/>
        </p:nvCxnSpPr>
        <p:spPr bwMode="auto">
          <a:xfrm rot="10800000" flipV="1">
            <a:off x="4899899" y="3353452"/>
            <a:ext cx="854683" cy="820490"/>
          </a:xfrm>
          <a:prstGeom prst="bentConnector3">
            <a:avLst>
              <a:gd name="adj1" fmla="val 303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934220E-945E-4360-A4B4-3E92024720F6}"/>
              </a:ext>
            </a:extLst>
          </p:cNvPr>
          <p:cNvSpPr txBox="1"/>
          <p:nvPr/>
        </p:nvSpPr>
        <p:spPr>
          <a:xfrm>
            <a:off x="4916374" y="3768689"/>
            <a:ext cx="866841" cy="421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block_index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4641EA2-F801-4B8F-AAD6-3E3F20762F3F}"/>
              </a:ext>
            </a:extLst>
          </p:cNvPr>
          <p:cNvSpPr txBox="1"/>
          <p:nvPr/>
        </p:nvSpPr>
        <p:spPr>
          <a:xfrm>
            <a:off x="4171002" y="3598675"/>
            <a:ext cx="953525" cy="269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x1, x2, x3, x4</a:t>
            </a:r>
            <a:endParaRPr lang="ko-KR" altLang="en-US" sz="11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6126D6F-CDBC-4326-8680-7363957A84C4}"/>
              </a:ext>
            </a:extLst>
          </p:cNvPr>
          <p:cNvCxnSpPr>
            <a:cxnSpLocks/>
          </p:cNvCxnSpPr>
          <p:nvPr/>
        </p:nvCxnSpPr>
        <p:spPr bwMode="auto">
          <a:xfrm flipH="1">
            <a:off x="3026597" y="4454946"/>
            <a:ext cx="1" cy="4883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807E76D-B27D-4836-99E9-3ED1A0617EFA}"/>
              </a:ext>
            </a:extLst>
          </p:cNvPr>
          <p:cNvSpPr txBox="1"/>
          <p:nvPr/>
        </p:nvSpPr>
        <p:spPr>
          <a:xfrm>
            <a:off x="2861182" y="4546079"/>
            <a:ext cx="1425649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out_tpn_arr</a:t>
            </a:r>
            <a:r>
              <a:rPr lang="en-US" altLang="ko-KR" sz="1100" dirty="0"/>
              <a:t> [0:7]</a:t>
            </a:r>
            <a:endParaRPr lang="ko-KR" altLang="en-US" sz="11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33BB7D6-912D-42B0-B997-B804C105A81E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8573" y="4465269"/>
            <a:ext cx="1" cy="4780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81BE9FC-BB6A-4C0F-A4CE-F9B5B612BF3B}"/>
              </a:ext>
            </a:extLst>
          </p:cNvPr>
          <p:cNvSpPr txBox="1"/>
          <p:nvPr/>
        </p:nvSpPr>
        <p:spPr>
          <a:xfrm>
            <a:off x="4416956" y="4546079"/>
            <a:ext cx="885216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out_tpn_cnt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0000FF"/>
                </a:solidFill>
              </a:rPr>
              <a:t>3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97" name="순서도: 수동 연산 96">
            <a:extLst>
              <a:ext uri="{FF2B5EF4-FFF2-40B4-BE49-F238E27FC236}">
                <a16:creationId xmlns:a16="http://schemas.microsoft.com/office/drawing/2014/main" id="{E1D5939A-1D7F-413A-A616-B544A2B349D5}"/>
              </a:ext>
            </a:extLst>
          </p:cNvPr>
          <p:cNvSpPr/>
          <p:nvPr/>
        </p:nvSpPr>
        <p:spPr bwMode="auto">
          <a:xfrm>
            <a:off x="2861181" y="4963979"/>
            <a:ext cx="1875997" cy="318565"/>
          </a:xfrm>
          <a:prstGeom prst="flowChartManualOperation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4B95EDAA-1DBC-4F6B-A387-495F991D520A}"/>
              </a:ext>
            </a:extLst>
          </p:cNvPr>
          <p:cNvCxnSpPr>
            <a:cxnSpLocks/>
            <a:endCxn id="97" idx="3"/>
          </p:cNvCxnSpPr>
          <p:nvPr/>
        </p:nvCxnSpPr>
        <p:spPr bwMode="auto">
          <a:xfrm rot="10800000" flipV="1">
            <a:off x="4549579" y="2808336"/>
            <a:ext cx="2447061" cy="2314926"/>
          </a:xfrm>
          <a:prstGeom prst="bentConnector3">
            <a:avLst>
              <a:gd name="adj1" fmla="val -144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41EBC5E-4D89-434E-9091-D0877C6F9EDD}"/>
              </a:ext>
            </a:extLst>
          </p:cNvPr>
          <p:cNvSpPr txBox="1"/>
          <p:nvPr/>
        </p:nvSpPr>
        <p:spPr>
          <a:xfrm>
            <a:off x="4647764" y="4880270"/>
            <a:ext cx="1153766" cy="2627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put_global_array</a:t>
            </a:r>
            <a:endParaRPr lang="ko-KR" altLang="en-US" sz="11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BCA84BF-14DA-4DF7-BE68-38DA2810679B}"/>
              </a:ext>
            </a:extLst>
          </p:cNvPr>
          <p:cNvCxnSpPr>
            <a:cxnSpLocks/>
          </p:cNvCxnSpPr>
          <p:nvPr/>
        </p:nvCxnSpPr>
        <p:spPr bwMode="auto">
          <a:xfrm>
            <a:off x="3771257" y="5282544"/>
            <a:ext cx="0" cy="4870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D52996C-3208-41EF-A2E7-266AC3672CB4}"/>
              </a:ext>
            </a:extLst>
          </p:cNvPr>
          <p:cNvSpPr txBox="1"/>
          <p:nvPr/>
        </p:nvSpPr>
        <p:spPr>
          <a:xfrm>
            <a:off x="3086354" y="5717101"/>
            <a:ext cx="1425649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g_tpn_arr</a:t>
            </a:r>
            <a:r>
              <a:rPr lang="en-US" altLang="ko-KR" sz="1100" dirty="0"/>
              <a:t>[</a:t>
            </a:r>
            <a:r>
              <a:rPr lang="en-US" altLang="ko-KR" sz="1100" dirty="0">
                <a:solidFill>
                  <a:srgbClr val="FF0000"/>
                </a:solidFill>
              </a:rPr>
              <a:t>2:4</a:t>
            </a:r>
            <a:r>
              <a:rPr lang="en-US" altLang="ko-KR" sz="1100" dirty="0"/>
              <a:t>]=</a:t>
            </a:r>
            <a:r>
              <a:rPr lang="ko-KR" altLang="en-US" sz="1100" dirty="0"/>
              <a:t> </a:t>
            </a:r>
            <a:r>
              <a:rPr lang="en-US" altLang="ko-KR" sz="1100" dirty="0" err="1"/>
              <a:t>out_tpn_arr</a:t>
            </a:r>
            <a:r>
              <a:rPr lang="en-US" altLang="ko-KR" sz="1100" dirty="0"/>
              <a:t>[</a:t>
            </a:r>
            <a:r>
              <a:rPr lang="en-US" altLang="ko-KR" sz="1100" dirty="0">
                <a:solidFill>
                  <a:srgbClr val="FF0000"/>
                </a:solidFill>
              </a:rPr>
              <a:t>0:2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BAFD46CC-2906-43A1-A582-541AF74B07BD}"/>
              </a:ext>
            </a:extLst>
          </p:cNvPr>
          <p:cNvCxnSpPr>
            <a:cxnSpLocks/>
            <a:endCxn id="97" idx="1"/>
          </p:cNvCxnSpPr>
          <p:nvPr/>
        </p:nvCxnSpPr>
        <p:spPr bwMode="auto">
          <a:xfrm>
            <a:off x="1541792" y="4160171"/>
            <a:ext cx="1506989" cy="963091"/>
          </a:xfrm>
          <a:prstGeom prst="bentConnector3">
            <a:avLst>
              <a:gd name="adj1" fmla="val -108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F34446E-DEEC-49F8-841F-74C686B01A76}"/>
              </a:ext>
            </a:extLst>
          </p:cNvPr>
          <p:cNvSpPr txBox="1"/>
          <p:nvPr/>
        </p:nvSpPr>
        <p:spPr>
          <a:xfrm>
            <a:off x="2109384" y="4875536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clk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rst</a:t>
            </a:r>
            <a:endParaRPr lang="ko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30E96E-373A-4551-A889-C85CE616C485}"/>
              </a:ext>
            </a:extLst>
          </p:cNvPr>
          <p:cNvSpPr txBox="1"/>
          <p:nvPr/>
        </p:nvSpPr>
        <p:spPr>
          <a:xfrm>
            <a:off x="4316206" y="5350047"/>
            <a:ext cx="2627336" cy="6044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out_tpn_cnt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0000FF"/>
                </a:solidFill>
              </a:rPr>
              <a:t>3 </a:t>
            </a:r>
            <a:r>
              <a:rPr lang="ko-KR" altLang="en-US" sz="1100" dirty="0">
                <a:solidFill>
                  <a:schemeClr val="tx1"/>
                </a:solidFill>
              </a:rPr>
              <a:t>이므로 </a:t>
            </a:r>
            <a:r>
              <a:rPr lang="en-US" altLang="ko-KR" sz="1100" dirty="0">
                <a:solidFill>
                  <a:schemeClr val="tx1"/>
                </a:solidFill>
              </a:rPr>
              <a:t>pattern</a:t>
            </a:r>
            <a:r>
              <a:rPr lang="ko-KR" altLang="en-US" sz="1100" dirty="0">
                <a:solidFill>
                  <a:schemeClr val="tx1"/>
                </a:solidFill>
              </a:rPr>
              <a:t>과 일치하는 </a:t>
            </a:r>
            <a:r>
              <a:rPr lang="en-US" altLang="ko-KR" sz="1100" dirty="0">
                <a:solidFill>
                  <a:schemeClr val="tx1"/>
                </a:solidFill>
              </a:rPr>
              <a:t>page</a:t>
            </a:r>
            <a:r>
              <a:rPr lang="ko-KR" altLang="en-US" sz="1100" dirty="0">
                <a:solidFill>
                  <a:schemeClr val="tx1"/>
                </a:solidFill>
              </a:rPr>
              <a:t>가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개여서 </a:t>
            </a:r>
            <a:r>
              <a:rPr lang="en-US" altLang="ko-KR" sz="1100" dirty="0" err="1">
                <a:solidFill>
                  <a:schemeClr val="tx1"/>
                </a:solidFill>
              </a:rPr>
              <a:t>out_tpn_arr</a:t>
            </a:r>
            <a:r>
              <a:rPr lang="en-US" altLang="ko-KR" sz="1100" dirty="0">
                <a:solidFill>
                  <a:schemeClr val="tx1"/>
                </a:solidFill>
              </a:rPr>
              <a:t>[0:2]</a:t>
            </a:r>
            <a:r>
              <a:rPr lang="ko-KR" altLang="en-US" sz="1100" dirty="0">
                <a:solidFill>
                  <a:schemeClr val="tx1"/>
                </a:solidFill>
              </a:rPr>
              <a:t>을 </a:t>
            </a:r>
            <a:r>
              <a:rPr lang="en-US" altLang="ko-KR" sz="1100" dirty="0" err="1">
                <a:solidFill>
                  <a:schemeClr val="tx1"/>
                </a:solidFill>
              </a:rPr>
              <a:t>g_tpn_arr</a:t>
            </a:r>
            <a:r>
              <a:rPr lang="en-US" altLang="ko-KR" sz="1100" dirty="0">
                <a:solidFill>
                  <a:schemeClr val="tx1"/>
                </a:solidFill>
              </a:rPr>
              <a:t>[2:4]</a:t>
            </a:r>
            <a:r>
              <a:rPr lang="ko-KR" altLang="en-US" sz="1100" dirty="0">
                <a:solidFill>
                  <a:schemeClr val="tx1"/>
                </a:solidFill>
              </a:rPr>
              <a:t>에 삽입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A1226A-CFF6-4B53-88E1-3A126DEF1179}"/>
              </a:ext>
            </a:extLst>
          </p:cNvPr>
          <p:cNvSpPr txBox="1"/>
          <p:nvPr/>
        </p:nvSpPr>
        <p:spPr>
          <a:xfrm>
            <a:off x="5141022" y="5988866"/>
            <a:ext cx="2627336" cy="6044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solidFill>
                  <a:schemeClr val="tx1"/>
                </a:solidFill>
              </a:rPr>
              <a:t>최종적으로 </a:t>
            </a:r>
            <a:r>
              <a:rPr lang="en-US" altLang="ko-KR" sz="1100" dirty="0" err="1">
                <a:solidFill>
                  <a:schemeClr val="tx1"/>
                </a:solidFill>
              </a:rPr>
              <a:t>g_tpn_arr</a:t>
            </a:r>
            <a:r>
              <a:rPr lang="en-US" altLang="ko-KR" sz="1100" dirty="0">
                <a:solidFill>
                  <a:schemeClr val="tx1"/>
                </a:solidFill>
              </a:rPr>
              <a:t>[0:4]</a:t>
            </a:r>
            <a:r>
              <a:rPr lang="ko-KR" altLang="en-US" sz="1100" dirty="0">
                <a:solidFill>
                  <a:schemeClr val="tx1"/>
                </a:solidFill>
              </a:rPr>
              <a:t>에는 </a:t>
            </a:r>
            <a:r>
              <a:rPr lang="en-US" altLang="ko-KR" sz="1100" dirty="0">
                <a:solidFill>
                  <a:schemeClr val="tx1"/>
                </a:solidFill>
              </a:rPr>
              <a:t>pattern 4</a:t>
            </a:r>
            <a:r>
              <a:rPr lang="ko-KR" altLang="en-US" sz="1100" dirty="0">
                <a:solidFill>
                  <a:schemeClr val="tx1"/>
                </a:solidFill>
              </a:rPr>
              <a:t>가지 중 하나라도 일치하는 </a:t>
            </a:r>
            <a:r>
              <a:rPr lang="en-US" altLang="ko-KR" sz="1100" dirty="0">
                <a:solidFill>
                  <a:schemeClr val="tx1"/>
                </a:solidFill>
              </a:rPr>
              <a:t>page 5</a:t>
            </a:r>
            <a:r>
              <a:rPr lang="ko-KR" altLang="en-US" sz="1100" dirty="0">
                <a:solidFill>
                  <a:schemeClr val="tx1"/>
                </a:solidFill>
              </a:rPr>
              <a:t>개의 </a:t>
            </a:r>
            <a:r>
              <a:rPr lang="en-US" altLang="ko-KR" sz="1100" dirty="0">
                <a:solidFill>
                  <a:schemeClr val="tx1"/>
                </a:solidFill>
              </a:rPr>
              <a:t>index number</a:t>
            </a:r>
            <a:r>
              <a:rPr lang="ko-KR" altLang="en-US" sz="1100" dirty="0">
                <a:solidFill>
                  <a:schemeClr val="tx1"/>
                </a:solidFill>
              </a:rPr>
              <a:t>가 들어가게 됨</a:t>
            </a:r>
          </a:p>
        </p:txBody>
      </p:sp>
    </p:spTree>
    <p:extLst>
      <p:ext uri="{BB962C8B-B14F-4D97-AF65-F5344CB8AC3E}">
        <p14:creationId xmlns:p14="http://schemas.microsoft.com/office/powerpoint/2010/main" val="179753327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ko-KR" altLang="en-US" b="1" dirty="0"/>
              <a:t>동작 설명</a:t>
            </a:r>
            <a:endParaRPr lang="x-none" altLang="en-US" b="1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comparator_block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모듈 설명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comparator_page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는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12-bit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을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가지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과 비교해서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true/false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를 출력</a:t>
            </a: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내부는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4-bit comparator 12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개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한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당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개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로 구성됨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24C0EFE-F76A-4906-AD34-1DD7F14D987A}"/>
              </a:ext>
            </a:extLst>
          </p:cNvPr>
          <p:cNvSpPr/>
          <p:nvPr/>
        </p:nvSpPr>
        <p:spPr bwMode="auto">
          <a:xfrm>
            <a:off x="631320" y="2874367"/>
            <a:ext cx="2035184" cy="31666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comparator_block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588B56-E61A-461C-B93B-38EB6C00F49D}"/>
              </a:ext>
            </a:extLst>
          </p:cNvPr>
          <p:cNvSpPr/>
          <p:nvPr/>
        </p:nvSpPr>
        <p:spPr bwMode="auto">
          <a:xfrm>
            <a:off x="631320" y="2866992"/>
            <a:ext cx="7651374" cy="255451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48580C-8458-4D71-B65E-342DEA66EB50}"/>
              </a:ext>
            </a:extLst>
          </p:cNvPr>
          <p:cNvSpPr txBox="1"/>
          <p:nvPr/>
        </p:nvSpPr>
        <p:spPr>
          <a:xfrm>
            <a:off x="3855297" y="2524931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</a:t>
            </a:r>
            <a:r>
              <a:rPr lang="en-US" altLang="ko-KR" sz="1100" dirty="0">
                <a:solidFill>
                  <a:srgbClr val="FF0000"/>
                </a:solidFill>
              </a:rPr>
              <a:t>95:0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08CF969-DA9E-4CFA-9559-56B6086D99C7}"/>
              </a:ext>
            </a:extLst>
          </p:cNvPr>
          <p:cNvCxnSpPr>
            <a:cxnSpLocks/>
          </p:cNvCxnSpPr>
          <p:nvPr/>
        </p:nvCxnSpPr>
        <p:spPr bwMode="auto">
          <a:xfrm>
            <a:off x="3979593" y="2472937"/>
            <a:ext cx="0" cy="40799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85A005-78AB-43A1-9F6C-939ED78B1758}"/>
              </a:ext>
            </a:extLst>
          </p:cNvPr>
          <p:cNvSpPr txBox="1"/>
          <p:nvPr/>
        </p:nvSpPr>
        <p:spPr>
          <a:xfrm>
            <a:off x="3062825" y="2499531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clk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rst</a:t>
            </a:r>
            <a:endParaRPr lang="ko-KR" altLang="en-US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E045621-9705-4493-9D28-2052EFDA387C}"/>
              </a:ext>
            </a:extLst>
          </p:cNvPr>
          <p:cNvCxnSpPr>
            <a:cxnSpLocks/>
          </p:cNvCxnSpPr>
          <p:nvPr/>
        </p:nvCxnSpPr>
        <p:spPr bwMode="auto">
          <a:xfrm>
            <a:off x="5122575" y="2370373"/>
            <a:ext cx="0" cy="5105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42E194C-85AD-4EB2-9A4C-AA1BEF3729DA}"/>
              </a:ext>
            </a:extLst>
          </p:cNvPr>
          <p:cNvSpPr txBox="1"/>
          <p:nvPr/>
        </p:nvSpPr>
        <p:spPr>
          <a:xfrm>
            <a:off x="6383802" y="2382221"/>
            <a:ext cx="866841" cy="421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block_index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FF0000"/>
                </a:solidFill>
              </a:rPr>
              <a:t>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94A03E-1C81-4CF4-A55A-21BBEE0AB300}"/>
              </a:ext>
            </a:extLst>
          </p:cNvPr>
          <p:cNvSpPr txBox="1"/>
          <p:nvPr/>
        </p:nvSpPr>
        <p:spPr>
          <a:xfrm>
            <a:off x="5085244" y="2460031"/>
            <a:ext cx="918001" cy="2595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x1, x2, x3, x4</a:t>
            </a:r>
            <a:endParaRPr lang="ko-KR" altLang="en-US" sz="11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3D0A7F8-17E3-4141-BF4F-A2293E6BE4DC}"/>
              </a:ext>
            </a:extLst>
          </p:cNvPr>
          <p:cNvCxnSpPr>
            <a:cxnSpLocks/>
          </p:cNvCxnSpPr>
          <p:nvPr/>
        </p:nvCxnSpPr>
        <p:spPr bwMode="auto">
          <a:xfrm>
            <a:off x="6391636" y="2386201"/>
            <a:ext cx="0" cy="47121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22A6B0A-99A5-4CCD-9D3F-7693141F9E11}"/>
              </a:ext>
            </a:extLst>
          </p:cNvPr>
          <p:cNvCxnSpPr>
            <a:cxnSpLocks/>
          </p:cNvCxnSpPr>
          <p:nvPr/>
        </p:nvCxnSpPr>
        <p:spPr bwMode="auto">
          <a:xfrm>
            <a:off x="3239710" y="2460031"/>
            <a:ext cx="0" cy="4069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315CD72-005E-42B8-B0B3-AE84AB0C2E8E}"/>
              </a:ext>
            </a:extLst>
          </p:cNvPr>
          <p:cNvCxnSpPr>
            <a:cxnSpLocks/>
          </p:cNvCxnSpPr>
          <p:nvPr/>
        </p:nvCxnSpPr>
        <p:spPr bwMode="auto">
          <a:xfrm flipH="1">
            <a:off x="3054025" y="5412993"/>
            <a:ext cx="1" cy="4883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89A5A8F-BB3A-4FBC-A818-293ECFB36851}"/>
              </a:ext>
            </a:extLst>
          </p:cNvPr>
          <p:cNvSpPr txBox="1"/>
          <p:nvPr/>
        </p:nvSpPr>
        <p:spPr>
          <a:xfrm>
            <a:off x="2888610" y="5504126"/>
            <a:ext cx="1425649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out_tpn_arr</a:t>
            </a:r>
            <a:r>
              <a:rPr lang="en-US" altLang="ko-KR" sz="1100" dirty="0"/>
              <a:t> [0:7]</a:t>
            </a:r>
            <a:endParaRPr lang="ko-KR" altLang="en-US" sz="11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BBC1ADD-8805-46E9-B7B0-8C2D4288B7FC}"/>
              </a:ext>
            </a:extLst>
          </p:cNvPr>
          <p:cNvCxnSpPr>
            <a:cxnSpLocks/>
          </p:cNvCxnSpPr>
          <p:nvPr/>
        </p:nvCxnSpPr>
        <p:spPr bwMode="auto">
          <a:xfrm flipH="1">
            <a:off x="4476001" y="5423316"/>
            <a:ext cx="1" cy="4780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4E3D171-3713-4C7E-9590-795A8A0CEEDF}"/>
              </a:ext>
            </a:extLst>
          </p:cNvPr>
          <p:cNvSpPr txBox="1"/>
          <p:nvPr/>
        </p:nvSpPr>
        <p:spPr>
          <a:xfrm>
            <a:off x="4444384" y="5504126"/>
            <a:ext cx="885216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out_tpn_cnt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0000FF"/>
                </a:solidFill>
              </a:rPr>
              <a:t>2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D284F89-0F4B-4892-B4E9-E63CFA9FEF50}"/>
              </a:ext>
            </a:extLst>
          </p:cNvPr>
          <p:cNvSpPr/>
          <p:nvPr/>
        </p:nvSpPr>
        <p:spPr bwMode="auto">
          <a:xfrm>
            <a:off x="949886" y="3828259"/>
            <a:ext cx="1368560" cy="36401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comparator_</a:t>
            </a:r>
            <a:r>
              <a:rPr lang="en-US" altLang="ko-KR" sz="1100" dirty="0" err="1"/>
              <a:t>page</a:t>
            </a:r>
            <a:r>
              <a:rPr lang="en-US" altLang="ko-KR" sz="1100" dirty="0"/>
              <a:t> 0 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3E8EFB4-7CBD-4DCC-A20B-98EBACBF2159}"/>
              </a:ext>
            </a:extLst>
          </p:cNvPr>
          <p:cNvSpPr/>
          <p:nvPr/>
        </p:nvSpPr>
        <p:spPr bwMode="auto">
          <a:xfrm>
            <a:off x="2528311" y="3823740"/>
            <a:ext cx="1368560" cy="36401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comparator_</a:t>
            </a:r>
            <a:r>
              <a:rPr lang="en-US" altLang="ko-KR" sz="1100" dirty="0" err="1"/>
              <a:t>page</a:t>
            </a:r>
            <a:r>
              <a:rPr lang="en-US" altLang="ko-KR" sz="1100" dirty="0"/>
              <a:t> 1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D12313F-BC24-4E5B-9B40-64D431BF8617}"/>
              </a:ext>
            </a:extLst>
          </p:cNvPr>
          <p:cNvSpPr/>
          <p:nvPr/>
        </p:nvSpPr>
        <p:spPr bwMode="auto">
          <a:xfrm>
            <a:off x="6575844" y="3823740"/>
            <a:ext cx="1368560" cy="36401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comparator_</a:t>
            </a:r>
            <a:r>
              <a:rPr lang="en-US" altLang="ko-KR" sz="1100" dirty="0" err="1"/>
              <a:t>page</a:t>
            </a:r>
            <a:r>
              <a:rPr lang="en-US" altLang="ko-KR" sz="1100" dirty="0"/>
              <a:t> 7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071384F-D40C-4855-8CAA-B6837D3DDDC4}"/>
              </a:ext>
            </a:extLst>
          </p:cNvPr>
          <p:cNvSpPr/>
          <p:nvPr/>
        </p:nvSpPr>
        <p:spPr bwMode="auto">
          <a:xfrm>
            <a:off x="4105005" y="3829738"/>
            <a:ext cx="1368560" cy="36401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comparator_</a:t>
            </a:r>
            <a:r>
              <a:rPr lang="en-US" altLang="ko-KR" sz="1100" dirty="0" err="1"/>
              <a:t>page</a:t>
            </a:r>
            <a:r>
              <a:rPr lang="en-US" altLang="ko-KR" sz="1100" dirty="0"/>
              <a:t> 2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184C5C-82FE-4754-B6BB-6C3319533025}"/>
              </a:ext>
            </a:extLst>
          </p:cNvPr>
          <p:cNvSpPr txBox="1"/>
          <p:nvPr/>
        </p:nvSpPr>
        <p:spPr>
          <a:xfrm>
            <a:off x="5536145" y="3852405"/>
            <a:ext cx="918001" cy="2595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……</a:t>
            </a:r>
            <a:endParaRPr lang="ko-KR" altLang="en-US" sz="11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5905717-F2E4-45CE-B2C6-5E229A001D1C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551531" y="2866990"/>
            <a:ext cx="2428065" cy="522668"/>
          </a:xfrm>
          <a:prstGeom prst="bentConnector3">
            <a:avLst>
              <a:gd name="adj1" fmla="val -294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986617A-CACD-4965-8CC0-C32C512DE3D8}"/>
              </a:ext>
            </a:extLst>
          </p:cNvPr>
          <p:cNvCxnSpPr/>
          <p:nvPr/>
        </p:nvCxnSpPr>
        <p:spPr bwMode="auto">
          <a:xfrm>
            <a:off x="3979593" y="3389659"/>
            <a:ext cx="328053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AFAB94E-1B54-45F7-8585-DF2F91E6D7C9}"/>
              </a:ext>
            </a:extLst>
          </p:cNvPr>
          <p:cNvCxnSpPr>
            <a:cxnSpLocks/>
          </p:cNvCxnSpPr>
          <p:nvPr/>
        </p:nvCxnSpPr>
        <p:spPr bwMode="auto">
          <a:xfrm>
            <a:off x="1569228" y="3383760"/>
            <a:ext cx="0" cy="4069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EE9BE78-501E-4007-84EF-E29EAB08F887}"/>
              </a:ext>
            </a:extLst>
          </p:cNvPr>
          <p:cNvCxnSpPr>
            <a:cxnSpLocks/>
          </p:cNvCxnSpPr>
          <p:nvPr/>
        </p:nvCxnSpPr>
        <p:spPr bwMode="auto">
          <a:xfrm>
            <a:off x="3230289" y="3383760"/>
            <a:ext cx="0" cy="4069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AC5DC84-B33D-436C-9523-ADC29C0A024B}"/>
              </a:ext>
            </a:extLst>
          </p:cNvPr>
          <p:cNvCxnSpPr>
            <a:cxnSpLocks/>
          </p:cNvCxnSpPr>
          <p:nvPr/>
        </p:nvCxnSpPr>
        <p:spPr bwMode="auto">
          <a:xfrm>
            <a:off x="4789285" y="3383760"/>
            <a:ext cx="0" cy="4069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8FD6CE5-89F9-4963-87E8-C6DCA6A3E318}"/>
              </a:ext>
            </a:extLst>
          </p:cNvPr>
          <p:cNvCxnSpPr>
            <a:cxnSpLocks/>
          </p:cNvCxnSpPr>
          <p:nvPr/>
        </p:nvCxnSpPr>
        <p:spPr bwMode="auto">
          <a:xfrm>
            <a:off x="7250643" y="3383760"/>
            <a:ext cx="0" cy="4069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EC51D6B-7856-4D85-B415-7B4F0C7C1A58}"/>
              </a:ext>
            </a:extLst>
          </p:cNvPr>
          <p:cNvCxnSpPr>
            <a:cxnSpLocks/>
          </p:cNvCxnSpPr>
          <p:nvPr/>
        </p:nvCxnSpPr>
        <p:spPr bwMode="auto">
          <a:xfrm>
            <a:off x="5995145" y="3383760"/>
            <a:ext cx="0" cy="4069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180C3E1-D586-4A18-A72C-C76904C44AA3}"/>
              </a:ext>
            </a:extLst>
          </p:cNvPr>
          <p:cNvSpPr txBox="1"/>
          <p:nvPr/>
        </p:nvSpPr>
        <p:spPr>
          <a:xfrm>
            <a:off x="1395266" y="3449871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</a:t>
            </a:r>
            <a:r>
              <a:rPr lang="en-US" altLang="ko-KR" sz="1100" dirty="0">
                <a:solidFill>
                  <a:srgbClr val="FF0000"/>
                </a:solidFill>
              </a:rPr>
              <a:t>11:0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42E68E0-F81E-41EE-B482-9B02B048CA49}"/>
              </a:ext>
            </a:extLst>
          </p:cNvPr>
          <p:cNvSpPr txBox="1"/>
          <p:nvPr/>
        </p:nvSpPr>
        <p:spPr>
          <a:xfrm>
            <a:off x="3054025" y="3449871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</a:t>
            </a:r>
            <a:r>
              <a:rPr lang="en-US" altLang="ko-KR" sz="1100" dirty="0">
                <a:solidFill>
                  <a:srgbClr val="FF0000"/>
                </a:solidFill>
              </a:rPr>
              <a:t>23:12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21FBBD-A904-4067-8274-C9F8BDBE3433}"/>
              </a:ext>
            </a:extLst>
          </p:cNvPr>
          <p:cNvSpPr txBox="1"/>
          <p:nvPr/>
        </p:nvSpPr>
        <p:spPr>
          <a:xfrm>
            <a:off x="4647998" y="3439370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</a:t>
            </a:r>
            <a:r>
              <a:rPr lang="en-US" altLang="ko-KR" sz="1100" dirty="0">
                <a:solidFill>
                  <a:srgbClr val="FF0000"/>
                </a:solidFill>
              </a:rPr>
              <a:t>35:24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BE5243E-AB2B-4A1C-BA62-E2EFDDBEE10D}"/>
              </a:ext>
            </a:extLst>
          </p:cNvPr>
          <p:cNvSpPr txBox="1"/>
          <p:nvPr/>
        </p:nvSpPr>
        <p:spPr>
          <a:xfrm>
            <a:off x="7141351" y="3439370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</a:t>
            </a:r>
            <a:r>
              <a:rPr lang="en-US" altLang="ko-KR" sz="1100" dirty="0">
                <a:solidFill>
                  <a:srgbClr val="FF0000"/>
                </a:solidFill>
              </a:rPr>
              <a:t>95:84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8371CAB4-BC06-4748-8EA9-51B9E946E3CE}"/>
              </a:ext>
            </a:extLst>
          </p:cNvPr>
          <p:cNvCxnSpPr>
            <a:stCxn id="68" idx="2"/>
          </p:cNvCxnSpPr>
          <p:nvPr/>
        </p:nvCxnSpPr>
        <p:spPr bwMode="auto">
          <a:xfrm rot="16200000" flipH="1">
            <a:off x="4222878" y="1603564"/>
            <a:ext cx="509509" cy="5686933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7006006-4424-4AEF-8CF9-D5569F8C9A2A}"/>
              </a:ext>
            </a:extLst>
          </p:cNvPr>
          <p:cNvCxnSpPr>
            <a:cxnSpLocks/>
            <a:stCxn id="69" idx="2"/>
          </p:cNvCxnSpPr>
          <p:nvPr/>
        </p:nvCxnSpPr>
        <p:spPr bwMode="auto">
          <a:xfrm flipH="1">
            <a:off x="3207301" y="4187758"/>
            <a:ext cx="5290" cy="5140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10BE8BC-B347-4C19-B8FF-E0035EE19A36}"/>
              </a:ext>
            </a:extLst>
          </p:cNvPr>
          <p:cNvCxnSpPr>
            <a:cxnSpLocks/>
          </p:cNvCxnSpPr>
          <p:nvPr/>
        </p:nvCxnSpPr>
        <p:spPr bwMode="auto">
          <a:xfrm flipH="1">
            <a:off x="4812703" y="4181774"/>
            <a:ext cx="5290" cy="5140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5021F2D7-3DE6-43C5-B4B2-C0A1E093EA94}"/>
              </a:ext>
            </a:extLst>
          </p:cNvPr>
          <p:cNvCxnSpPr>
            <a:cxnSpLocks/>
          </p:cNvCxnSpPr>
          <p:nvPr/>
        </p:nvCxnSpPr>
        <p:spPr bwMode="auto">
          <a:xfrm flipH="1">
            <a:off x="7315809" y="4200950"/>
            <a:ext cx="5290" cy="5140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ADF333B-CF4F-4054-B9EA-79FBC938AA8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09753" y="4200950"/>
            <a:ext cx="5290" cy="5140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15DDC1B-72B5-4DFE-BE1F-90F0604512C1}"/>
              </a:ext>
            </a:extLst>
          </p:cNvPr>
          <p:cNvCxnSpPr>
            <a:cxnSpLocks/>
          </p:cNvCxnSpPr>
          <p:nvPr/>
        </p:nvCxnSpPr>
        <p:spPr bwMode="auto">
          <a:xfrm flipH="1">
            <a:off x="4012647" y="4694090"/>
            <a:ext cx="1" cy="7369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13339E9-AEC1-42A8-AE1F-1C2C035EC681}"/>
              </a:ext>
            </a:extLst>
          </p:cNvPr>
          <p:cNvSpPr txBox="1"/>
          <p:nvPr/>
        </p:nvSpPr>
        <p:spPr>
          <a:xfrm>
            <a:off x="4047751" y="4743205"/>
            <a:ext cx="3561236" cy="6236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true</a:t>
            </a:r>
            <a:r>
              <a:rPr lang="ko-KR" altLang="en-US" sz="1100" dirty="0"/>
              <a:t>이면 해당 </a:t>
            </a:r>
            <a:r>
              <a:rPr lang="en-US" altLang="ko-KR" sz="1100" dirty="0"/>
              <a:t>page number(index)</a:t>
            </a:r>
            <a:r>
              <a:rPr lang="ko-KR" altLang="en-US" sz="1100" dirty="0"/>
              <a:t>를 </a:t>
            </a:r>
            <a:r>
              <a:rPr lang="en-US" altLang="ko-KR" sz="1100" dirty="0" err="1"/>
              <a:t>block_index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comparator_page</a:t>
            </a:r>
            <a:r>
              <a:rPr lang="en-US" altLang="ko-KR" sz="1100" dirty="0"/>
              <a:t> </a:t>
            </a:r>
            <a:r>
              <a:rPr lang="ko-KR" altLang="en-US" sz="1100" dirty="0"/>
              <a:t>번호를 통해 계산하여</a:t>
            </a:r>
            <a:endParaRPr lang="en-US" altLang="ko-KR" sz="1100" dirty="0"/>
          </a:p>
          <a:p>
            <a:r>
              <a:rPr lang="en-US" altLang="ko-KR" sz="1100" dirty="0"/>
              <a:t>FIFO </a:t>
            </a:r>
            <a:r>
              <a:rPr lang="ko-KR" altLang="en-US" sz="1100" dirty="0"/>
              <a:t>형태로 </a:t>
            </a:r>
            <a:r>
              <a:rPr lang="en-US" altLang="ko-KR" sz="1100" dirty="0" err="1"/>
              <a:t>tpn_arr</a:t>
            </a:r>
            <a:r>
              <a:rPr lang="ko-KR" altLang="en-US" sz="1100" dirty="0"/>
              <a:t>에 넣어 출력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3E40478-3EAF-4924-A8A1-8B5544849B70}"/>
              </a:ext>
            </a:extLst>
          </p:cNvPr>
          <p:cNvSpPr txBox="1"/>
          <p:nvPr/>
        </p:nvSpPr>
        <p:spPr>
          <a:xfrm>
            <a:off x="1449450" y="4212984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true</a:t>
            </a:r>
            <a:endParaRPr lang="ko-KR" altLang="en-US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38F5B03-3B1F-4D52-88BF-B1EA69063628}"/>
              </a:ext>
            </a:extLst>
          </p:cNvPr>
          <p:cNvSpPr txBox="1"/>
          <p:nvPr/>
        </p:nvSpPr>
        <p:spPr>
          <a:xfrm>
            <a:off x="3030030" y="4215560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false</a:t>
            </a:r>
            <a:endParaRPr lang="ko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545DB19-BA00-4431-AE3A-F1D1CE5615F1}"/>
              </a:ext>
            </a:extLst>
          </p:cNvPr>
          <p:cNvSpPr txBox="1"/>
          <p:nvPr/>
        </p:nvSpPr>
        <p:spPr>
          <a:xfrm>
            <a:off x="4655210" y="4211923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true</a:t>
            </a:r>
            <a:endParaRPr lang="ko-KR" altLang="en-US" sz="11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042845E-9ECC-4FA4-B761-BE148716C1B4}"/>
              </a:ext>
            </a:extLst>
          </p:cNvPr>
          <p:cNvSpPr txBox="1"/>
          <p:nvPr/>
        </p:nvSpPr>
        <p:spPr>
          <a:xfrm>
            <a:off x="7175567" y="4196433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false</a:t>
            </a:r>
            <a:endParaRPr lang="ko-KR" altLang="en-US" sz="11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DB2F834-0E9F-4E5B-B689-DF9EE4C60DDD}"/>
              </a:ext>
            </a:extLst>
          </p:cNvPr>
          <p:cNvSpPr txBox="1"/>
          <p:nvPr/>
        </p:nvSpPr>
        <p:spPr>
          <a:xfrm>
            <a:off x="5830953" y="4196439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false</a:t>
            </a:r>
            <a:endParaRPr lang="ko-KR" altLang="en-US" sz="11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E78B6BA-E0E7-409E-A9C6-54B79EEEB6BF}"/>
              </a:ext>
            </a:extLst>
          </p:cNvPr>
          <p:cNvSpPr txBox="1"/>
          <p:nvPr/>
        </p:nvSpPr>
        <p:spPr>
          <a:xfrm>
            <a:off x="2888610" y="5039015"/>
            <a:ext cx="1425649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tpn_arr</a:t>
            </a:r>
            <a:r>
              <a:rPr lang="en-US" altLang="ko-KR" sz="1100" dirty="0"/>
              <a:t> [0:7]</a:t>
            </a:r>
            <a:endParaRPr lang="ko-KR" altLang="en-US" sz="11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43E2249-337D-4F31-86AC-934A8DC90491}"/>
              </a:ext>
            </a:extLst>
          </p:cNvPr>
          <p:cNvSpPr txBox="1"/>
          <p:nvPr/>
        </p:nvSpPr>
        <p:spPr>
          <a:xfrm>
            <a:off x="2891628" y="4828030"/>
            <a:ext cx="1425649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tpn_cnt</a:t>
            </a:r>
            <a:r>
              <a:rPr lang="en-US" altLang="ko-KR" sz="1100" dirty="0"/>
              <a:t> = </a:t>
            </a:r>
            <a:r>
              <a:rPr lang="en-US" altLang="ko-KR" sz="1100" dirty="0">
                <a:solidFill>
                  <a:srgbClr val="0000FF"/>
                </a:solidFill>
              </a:rPr>
              <a:t>2,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758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82" y="-48687"/>
            <a:ext cx="8382000" cy="1092200"/>
          </a:xfrm>
        </p:spPr>
        <p:txBody>
          <a:bodyPr/>
          <a:lstStyle/>
          <a:p>
            <a:pPr marL="119380" indent="-119380"/>
            <a:r>
              <a:rPr lang="ko-KR" altLang="en-US" b="1" dirty="0"/>
              <a:t>결과 설명</a:t>
            </a:r>
            <a:endParaRPr lang="x-none" altLang="en-US" b="1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5026" y="840658"/>
            <a:ext cx="8382000" cy="5003800"/>
          </a:xfrm>
        </p:spPr>
        <p:txBody>
          <a:bodyPr/>
          <a:lstStyle/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Waveform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5" name="그림 4" descr="건물, 컴퓨터이(가) 표시된 사진&#10;&#10;자동 생성된 설명">
            <a:extLst>
              <a:ext uri="{FF2B5EF4-FFF2-40B4-BE49-F238E27FC236}">
                <a16:creationId xmlns:a16="http://schemas.microsoft.com/office/drawing/2014/main" id="{3A622CD7-8F79-41D0-8253-A0DDD3271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1386727"/>
            <a:ext cx="9144000" cy="532914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2F091FD-C482-47E2-813B-F0B8525B7C81}"/>
              </a:ext>
            </a:extLst>
          </p:cNvPr>
          <p:cNvSpPr txBox="1"/>
          <p:nvPr/>
        </p:nvSpPr>
        <p:spPr>
          <a:xfrm>
            <a:off x="2358651" y="5996492"/>
            <a:ext cx="3561236" cy="6236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true page</a:t>
            </a:r>
            <a:r>
              <a:rPr lang="ko-KR" altLang="en-US" sz="1100" dirty="0"/>
              <a:t>들의 번호가 </a:t>
            </a:r>
            <a:r>
              <a:rPr lang="en-US" altLang="ko-KR" sz="1100" dirty="0"/>
              <a:t>(16</a:t>
            </a:r>
            <a:r>
              <a:rPr lang="ko-KR" altLang="en-US" sz="1100" dirty="0"/>
              <a:t>진수로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r>
              <a:rPr lang="en-US" altLang="ko-KR" sz="1100" dirty="0"/>
              <a:t>3,4,8,b,d,10,11,12,13,14,15,16,17</a:t>
            </a:r>
          </a:p>
          <a:p>
            <a:r>
              <a:rPr lang="ko-KR" altLang="en-US" sz="1100" dirty="0"/>
              <a:t>인 것을 </a:t>
            </a:r>
            <a:r>
              <a:rPr lang="en-US" altLang="ko-KR" sz="1100" dirty="0"/>
              <a:t>ret0~ret12</a:t>
            </a:r>
            <a:r>
              <a:rPr lang="ko-KR" altLang="en-US" sz="1100" dirty="0"/>
              <a:t>에서 확인할 수 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18D1F8-DF08-47C9-A578-5999811FBEF5}"/>
              </a:ext>
            </a:extLst>
          </p:cNvPr>
          <p:cNvSpPr txBox="1"/>
          <p:nvPr/>
        </p:nvSpPr>
        <p:spPr>
          <a:xfrm>
            <a:off x="1285501" y="5159428"/>
            <a:ext cx="3561236" cy="6236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b_idx</a:t>
            </a:r>
            <a:r>
              <a:rPr lang="en-US" altLang="ko-KR" sz="1100" dirty="0"/>
              <a:t>=0</a:t>
            </a:r>
            <a:r>
              <a:rPr lang="ko-KR" altLang="en-US" sz="1100" dirty="0"/>
              <a:t>일 때의 </a:t>
            </a:r>
            <a:r>
              <a:rPr lang="en-US" altLang="ko-KR" sz="1100" dirty="0"/>
              <a:t>block</a:t>
            </a:r>
            <a:r>
              <a:rPr lang="ko-KR" altLang="en-US" sz="1100" dirty="0"/>
              <a:t>에 들어있는 </a:t>
            </a:r>
            <a:r>
              <a:rPr lang="en-US" altLang="ko-KR" sz="1100" dirty="0"/>
              <a:t>8</a:t>
            </a:r>
            <a:r>
              <a:rPr lang="ko-KR" altLang="en-US" sz="1100" dirty="0"/>
              <a:t>개 </a:t>
            </a:r>
            <a:r>
              <a:rPr lang="en-US" altLang="ko-KR" sz="1100" dirty="0"/>
              <a:t>page</a:t>
            </a:r>
            <a:r>
              <a:rPr lang="ko-KR" altLang="en-US" sz="1100" dirty="0"/>
              <a:t>는 각각</a:t>
            </a:r>
            <a:endParaRPr lang="en-US" altLang="ko-KR" sz="1100" dirty="0"/>
          </a:p>
          <a:p>
            <a:r>
              <a:rPr lang="en-US" altLang="ko-KR" sz="1100" dirty="0" err="1"/>
              <a:t>fff</a:t>
            </a:r>
            <a:r>
              <a:rPr lang="en-US" altLang="ko-KR" sz="1100" dirty="0"/>
              <a:t>, 000, 666, 222, 111, 888, 777, 666 </a:t>
            </a:r>
            <a:r>
              <a:rPr lang="ko-KR" altLang="en-US" sz="1100" dirty="0"/>
              <a:t>이다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 중 </a:t>
            </a:r>
            <a:r>
              <a:rPr lang="en-US" altLang="ko-KR" sz="1100" dirty="0"/>
              <a:t>x1~x4</a:t>
            </a:r>
            <a:r>
              <a:rPr lang="ko-KR" altLang="en-US" sz="1100" dirty="0"/>
              <a:t>와 일치하는 </a:t>
            </a:r>
            <a:r>
              <a:rPr lang="en-US" altLang="ko-KR" sz="1100" dirty="0"/>
              <a:t>true page</a:t>
            </a:r>
            <a:r>
              <a:rPr lang="ko-KR" altLang="en-US" sz="1100" dirty="0"/>
              <a:t>는 </a:t>
            </a:r>
            <a:r>
              <a:rPr lang="en-US" altLang="ko-KR" sz="1100" dirty="0"/>
              <a:t>3</a:t>
            </a:r>
            <a:r>
              <a:rPr lang="ko-KR" altLang="en-US" sz="1100" dirty="0"/>
              <a:t>번과</a:t>
            </a:r>
            <a:r>
              <a:rPr lang="en-US" altLang="ko-KR" sz="1100" dirty="0"/>
              <a:t> 4</a:t>
            </a:r>
            <a:r>
              <a:rPr lang="ko-KR" altLang="en-US" sz="1100" dirty="0"/>
              <a:t>번이다</a:t>
            </a:r>
            <a:r>
              <a:rPr lang="en-US" altLang="ko-KR" sz="1100" dirty="0"/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B81F4BB-259D-4FA9-A64A-8B23867653AF}"/>
              </a:ext>
            </a:extLst>
          </p:cNvPr>
          <p:cNvSpPr/>
          <p:nvPr/>
        </p:nvSpPr>
        <p:spPr bwMode="auto">
          <a:xfrm>
            <a:off x="1285502" y="2685745"/>
            <a:ext cx="555760" cy="1402508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C600393-5762-461E-A836-147D2B0F0787}"/>
              </a:ext>
            </a:extLst>
          </p:cNvPr>
          <p:cNvSpPr/>
          <p:nvPr/>
        </p:nvSpPr>
        <p:spPr bwMode="auto">
          <a:xfrm>
            <a:off x="2045855" y="3771980"/>
            <a:ext cx="555760" cy="1112686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E1D88563-A1DF-4AC9-9DC5-4A064CFD55AF}"/>
              </a:ext>
            </a:extLst>
          </p:cNvPr>
          <p:cNvSpPr/>
          <p:nvPr/>
        </p:nvSpPr>
        <p:spPr bwMode="auto">
          <a:xfrm>
            <a:off x="2940441" y="4481894"/>
            <a:ext cx="555760" cy="623690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4D2210-3AA7-433C-B8DC-6CD2A1BF9E6F}"/>
              </a:ext>
            </a:extLst>
          </p:cNvPr>
          <p:cNvCxnSpPr>
            <a:stCxn id="6" idx="5"/>
          </p:cNvCxnSpPr>
          <p:nvPr/>
        </p:nvCxnSpPr>
        <p:spPr bwMode="auto">
          <a:xfrm>
            <a:off x="1759873" y="3882860"/>
            <a:ext cx="285982" cy="2879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947AC2D-0C42-4FF4-8F64-B8D3D746DF60}"/>
              </a:ext>
            </a:extLst>
          </p:cNvPr>
          <p:cNvCxnSpPr>
            <a:cxnSpLocks/>
          </p:cNvCxnSpPr>
          <p:nvPr/>
        </p:nvCxnSpPr>
        <p:spPr bwMode="auto">
          <a:xfrm>
            <a:off x="2601615" y="4442613"/>
            <a:ext cx="338826" cy="2352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D87F67B-B397-45EF-A853-F92FB704A37D}"/>
              </a:ext>
            </a:extLst>
          </p:cNvPr>
          <p:cNvSpPr txBox="1"/>
          <p:nvPr/>
        </p:nvSpPr>
        <p:spPr>
          <a:xfrm>
            <a:off x="2771393" y="513177"/>
            <a:ext cx="2129209" cy="830130"/>
          </a:xfrm>
          <a:prstGeom prst="rect">
            <a:avLst/>
          </a:prstGeom>
          <a:solidFill>
            <a:srgbClr val="FF00FF"/>
          </a:solidFill>
        </p:spPr>
        <p:txBody>
          <a:bodyPr wrap="square" rtlCol="0" anchor="ctr">
            <a:noAutofit/>
          </a:bodyPr>
          <a:lstStyle/>
          <a:p>
            <a:pPr algn="l"/>
            <a:r>
              <a:rPr lang="en-US" altLang="ko-KR" sz="1100" dirty="0"/>
              <a:t>[Block 0</a:t>
            </a:r>
            <a:r>
              <a:rPr lang="ko-KR" altLang="en-US" sz="1100" dirty="0"/>
              <a:t>의 동작 과정</a:t>
            </a:r>
            <a:r>
              <a:rPr lang="en-US" altLang="ko-KR" sz="1100" dirty="0"/>
              <a:t>]</a:t>
            </a:r>
          </a:p>
          <a:p>
            <a:pPr marL="228600" indent="-228600" algn="l">
              <a:buAutoNum type="arabicPeriod"/>
            </a:pPr>
            <a:r>
              <a:rPr lang="en-US" altLang="ko-KR" sz="1100" dirty="0"/>
              <a:t>page</a:t>
            </a:r>
            <a:r>
              <a:rPr lang="ko-KR" altLang="en-US" sz="1100" dirty="0"/>
              <a:t> </a:t>
            </a:r>
            <a:r>
              <a:rPr lang="en-US" altLang="ko-KR" sz="1100" dirty="0"/>
              <a:t>8</a:t>
            </a:r>
            <a:r>
              <a:rPr lang="ko-KR" altLang="en-US" sz="1100" dirty="0"/>
              <a:t>개 받아서 검사</a:t>
            </a:r>
            <a:endParaRPr lang="en-US" altLang="ko-KR" sz="1100" dirty="0"/>
          </a:p>
          <a:p>
            <a:pPr marL="228600" indent="-228600" algn="l">
              <a:buAutoNum type="arabicPeriod"/>
            </a:pPr>
            <a:r>
              <a:rPr lang="en-US" altLang="ko-KR" sz="1100" dirty="0"/>
              <a:t>true page</a:t>
            </a:r>
            <a:r>
              <a:rPr lang="ko-KR" altLang="en-US" sz="1100" dirty="0"/>
              <a:t>의 수와 번호 추출</a:t>
            </a:r>
            <a:endParaRPr lang="en-US" altLang="ko-KR" sz="1100" dirty="0"/>
          </a:p>
          <a:p>
            <a:pPr marL="228600" indent="-228600" algn="l">
              <a:buAutoNum type="arabicPeriod"/>
            </a:pPr>
            <a:r>
              <a:rPr lang="ko-KR" altLang="en-US" sz="1100" dirty="0"/>
              <a:t>최종 </a:t>
            </a:r>
            <a:r>
              <a:rPr lang="en-US" altLang="ko-KR" sz="1100" dirty="0"/>
              <a:t>output array</a:t>
            </a:r>
            <a:r>
              <a:rPr lang="ko-KR" altLang="en-US" sz="1100" dirty="0"/>
              <a:t>에 삽입</a:t>
            </a:r>
            <a:endParaRPr lang="en-US" altLang="ko-KR" sz="11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BD4C63A-C619-4C91-B690-9799E717DE35}"/>
              </a:ext>
            </a:extLst>
          </p:cNvPr>
          <p:cNvSpPr/>
          <p:nvPr/>
        </p:nvSpPr>
        <p:spPr bwMode="auto">
          <a:xfrm>
            <a:off x="1879194" y="2891497"/>
            <a:ext cx="277541" cy="277541"/>
          </a:xfrm>
          <a:prstGeom prst="ellipse">
            <a:avLst/>
          </a:prstGeom>
          <a:solidFill>
            <a:srgbClr val="FF00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00808F0-00A1-4E65-AC6B-3C9BE401B22E}"/>
              </a:ext>
            </a:extLst>
          </p:cNvPr>
          <p:cNvSpPr/>
          <p:nvPr/>
        </p:nvSpPr>
        <p:spPr bwMode="auto">
          <a:xfrm>
            <a:off x="2632257" y="3859043"/>
            <a:ext cx="277541" cy="277541"/>
          </a:xfrm>
          <a:prstGeom prst="ellipse">
            <a:avLst/>
          </a:prstGeom>
          <a:solidFill>
            <a:srgbClr val="FF00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08BB7D5-5E61-4D5F-BA42-54EB6B34537D}"/>
              </a:ext>
            </a:extLst>
          </p:cNvPr>
          <p:cNvSpPr/>
          <p:nvPr/>
        </p:nvSpPr>
        <p:spPr bwMode="auto">
          <a:xfrm>
            <a:off x="3533496" y="4655541"/>
            <a:ext cx="277541" cy="277541"/>
          </a:xfrm>
          <a:prstGeom prst="ellipse">
            <a:avLst/>
          </a:prstGeom>
          <a:solidFill>
            <a:srgbClr val="FF00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093133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8437</TotalTime>
  <Words>1402</Words>
  <Application>Microsoft Office PowerPoint</Application>
  <PresentationFormat>화면 슬라이드 쇼(4:3)</PresentationFormat>
  <Paragraphs>190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Gill Sans</vt:lpstr>
      <vt:lpstr>Arial Narrow</vt:lpstr>
      <vt:lpstr>Calibri</vt:lpstr>
      <vt:lpstr>Calibri Bold</vt:lpstr>
      <vt:lpstr>Wingdings</vt:lpstr>
      <vt:lpstr>Wingdings 2</vt:lpstr>
      <vt:lpstr>Title Slide</vt:lpstr>
      <vt:lpstr>Title and Content</vt:lpstr>
      <vt:lpstr>PowerPoint 프레젠테이션</vt:lpstr>
      <vt:lpstr>목적</vt:lpstr>
      <vt:lpstr>목적</vt:lpstr>
      <vt:lpstr>구조 설명</vt:lpstr>
      <vt:lpstr>동작 설명</vt:lpstr>
      <vt:lpstr>동작 설명</vt:lpstr>
      <vt:lpstr>동작 설명</vt:lpstr>
      <vt:lpstr>동작 설명</vt:lpstr>
      <vt:lpstr>결과 설명</vt:lpstr>
      <vt:lpstr>기타 질문사항들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김민재</cp:lastModifiedBy>
  <cp:revision>520</cp:revision>
  <cp:lastPrinted>2017-07-31T01:56:57Z</cp:lastPrinted>
  <dcterms:created xsi:type="dcterms:W3CDTF">2017-07-31T01:56:57Z</dcterms:created>
  <dcterms:modified xsi:type="dcterms:W3CDTF">2019-10-21T14:53:22Z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