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9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0"/>
            <a:ext cx="8915400" cy="678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534400" cy="563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3886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828800"/>
            <a:ext cx="3886200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990600"/>
            <a:ext cx="4114800" cy="1447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590800"/>
            <a:ext cx="411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3962400"/>
            <a:ext cx="41148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5257800"/>
            <a:ext cx="41148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1245513"/>
            <a:ext cx="763351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Search 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Text-Field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4867" y="1245513"/>
            <a:ext cx="86113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Neighbors</a:t>
            </a:r>
          </a:p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Drop-Down</a:t>
            </a:r>
            <a:endParaRPr 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1245513"/>
            <a:ext cx="88197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Node-Types</a:t>
            </a:r>
          </a:p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Drop-Down</a:t>
            </a:r>
            <a:endParaRPr 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5094" y="1245513"/>
            <a:ext cx="86113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Edge-Types</a:t>
            </a:r>
          </a:p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Drop-Down</a:t>
            </a:r>
            <a:endParaRPr 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1984" y="3200400"/>
            <a:ext cx="233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 Distributome </a:t>
            </a:r>
          </a:p>
          <a:p>
            <a:pPr algn="ctr"/>
            <a:r>
              <a:rPr lang="en-US" b="1" dirty="0" smtClean="0"/>
              <a:t>Graph Navigator Panel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91459" y="990600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Controls Panel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44919" y="-64532"/>
            <a:ext cx="287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Graph Navigator HTML Page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80958" y="251936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Page Header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" y="30480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400" y="60960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0400" y="621268"/>
            <a:ext cx="21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MainSplitPaneObject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6123" y="64124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Page Footer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647700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72673" y="1023011"/>
            <a:ext cx="2313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Distributions/Node Properties Panel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2667000"/>
            <a:ext cx="249619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Distribution Actors  Panel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b="1" dirty="0" smtClean="0"/>
              <a:t>Calculator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b="1" dirty="0" smtClean="0"/>
              <a:t>Simulator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b="1" dirty="0" smtClean="0"/>
              <a:t>Experiment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b="1" dirty="0"/>
              <a:t>Distributome DB HTML View</a:t>
            </a:r>
            <a:endParaRPr 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4009836"/>
            <a:ext cx="20714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Relations/Edge Properties Panel</a:t>
            </a:r>
            <a:endParaRPr 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64670" y="5334000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References Panel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928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Ivo Dinov</cp:lastModifiedBy>
  <cp:revision>4</cp:revision>
  <dcterms:created xsi:type="dcterms:W3CDTF">2006-08-16T00:00:00Z</dcterms:created>
  <dcterms:modified xsi:type="dcterms:W3CDTF">2011-08-14T18:43:40Z</dcterms:modified>
</cp:coreProperties>
</file>