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10EF-1F15-E845-A9B9-0243E5B17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EFAC0-29D8-1EBA-8458-BADC60A22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509D2-0931-C889-C2C7-E8B84A2A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869F-F114-4061-AEB2-D90DA8FE7EF9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2D5C8-ABD3-A1B8-C78D-A920D1E6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2D6BF-287B-A822-9724-2334AA21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0BF-516E-465E-85EE-F2E105A6B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24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2994-3CEA-80E5-A11F-E23807EB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93500-03FD-3423-0E6E-C574E5803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2A2C9-26BB-E222-6FE3-85DAF0EB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869F-F114-4061-AEB2-D90DA8FE7EF9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4BD4A-F10D-350F-1C28-D7FA6A25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3B620-61EC-94AE-CB16-47581BCE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0BF-516E-465E-85EE-F2E105A6B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80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F370D-E7AD-2B62-CDDC-A04263E80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E3FEB-BC86-FE7E-FC71-AE1266D04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A84D4-A07B-0989-AB46-4D3A834F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869F-F114-4061-AEB2-D90DA8FE7EF9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B8051-10E1-AC61-17E8-00C76EC7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DD9C4-F4BB-910C-C225-62A87BB1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0BF-516E-465E-85EE-F2E105A6B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17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FF5A-489D-C7B8-8683-9AD68F26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4FCC-B75C-3A3A-0FA8-888928F69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0D753-4F73-604F-D9FC-4457AB09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869F-F114-4061-AEB2-D90DA8FE7EF9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12C74-9FD7-5316-6DE1-0D6ABECA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36DA5-870A-ED4F-7A2A-4C18084D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0BF-516E-465E-85EE-F2E105A6B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33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519C-BF5D-2B13-3D32-39B05B92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8E41A-F5FF-71E8-D581-EC0E380AC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DF273-D084-4BBF-03F4-C4CFFCDF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869F-F114-4061-AEB2-D90DA8FE7EF9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BAD7F-FEA6-A555-ACF5-D883EF4F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E8FF9-EBD5-DBDC-2749-9F8451D1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0BF-516E-465E-85EE-F2E105A6B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94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BEAE-F0E6-B8B1-83ED-114882A3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F69AC-E1C2-0DE1-2579-A69A4EEDE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86C8C-4EE5-BE9C-78E8-429CE2094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EF3FE-EED1-5210-0561-44263DCF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869F-F114-4061-AEB2-D90DA8FE7EF9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F3F75-04F8-CC1B-ADA2-046F8C9D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27A09-1870-DE1E-D177-3678D90E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0BF-516E-465E-85EE-F2E105A6B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12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27F1-A71E-4CF4-031E-996F4C6B8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E0F8E-B61A-EF85-BD10-81CBAEBB9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6FF9C-1F62-32B8-E300-2A65C8E2C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F860C-3AC1-0683-4996-5F30A1DAF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7489F-1A31-FA2B-AAE4-71642A44A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FDCB2-4B76-83CA-0B7D-5EDC9525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869F-F114-4061-AEB2-D90DA8FE7EF9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BD061-7719-6297-DFB6-38FCFD55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3668C3-1507-4A50-BAF2-3F92009E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0BF-516E-465E-85EE-F2E105A6B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67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53C3-25EC-2F6C-DA80-F8E6C161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9E7AF-AD1C-8A94-3222-9032B7B7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869F-F114-4061-AEB2-D90DA8FE7EF9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CA3B3-ECDB-E0A3-0239-536CE76A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B9107-8030-6D1F-26A5-9E313055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0BF-516E-465E-85EE-F2E105A6B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96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A2835-5B8B-6358-52D2-8DDCDEFDA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869F-F114-4061-AEB2-D90DA8FE7EF9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6406B-3ECF-7A77-E521-AD73860A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C9A6D-0649-C6FE-5BB2-20420B7A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0BF-516E-465E-85EE-F2E105A6B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40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B8FA-9D2B-79C0-9399-098E439D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F79C1-ECB6-2D6F-D364-55EFB648D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CFC51-A93E-034C-FFEA-62F8CD815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11951-6909-50C4-DB60-F92DCB66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869F-F114-4061-AEB2-D90DA8FE7EF9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26315-C1CB-A21B-0AD4-67F1E002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76CE7-93D9-CAD1-E189-1A11BAF2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0BF-516E-465E-85EE-F2E105A6B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47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C0BE-354F-B930-BBEF-6EE63C9B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C44D2-9E55-1DC4-62EF-16951622A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DA5EE-7D67-FE3C-F292-96EB26B56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637B8-3191-5F28-2C68-795C4EF5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869F-F114-4061-AEB2-D90DA8FE7EF9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1D37F-0890-47FE-AFC6-18FE9F43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DC1E9-8E50-9A70-EC9D-6760E8AB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0BF-516E-465E-85EE-F2E105A6B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78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2B68C-9DD6-A23B-C97C-DDAB6988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92097-6CE9-F165-4493-56E058711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BCF0F-8793-F115-C165-64AE68F9E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A869F-F114-4061-AEB2-D90DA8FE7EF9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4965C-D3EB-7DA9-CBE4-E3EEA99E7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C02A8-A982-47E5-2565-6F5B2B050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C30BF-516E-465E-85EE-F2E105A6B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37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giunchi/Real-Time-Immersive-Speech-Programming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PBGOYZlP-V_MOOgKbr4XSZ0nKn_UJnCS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801A-52BA-C5D7-A3BC-48104B2D2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Guideline For the Testing the System of</a:t>
            </a:r>
            <a:br>
              <a:rPr lang="en-GB" dirty="0"/>
            </a:br>
            <a:r>
              <a:rPr lang="en-GB" dirty="0"/>
              <a:t>Real-Time Immersive Speech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883E9-4930-FD35-DE1F-8B3E8B367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341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53FA-0139-CB5B-A431-059434E46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11057" cy="1325563"/>
          </a:xfrm>
        </p:spPr>
        <p:txBody>
          <a:bodyPr/>
          <a:lstStyle/>
          <a:p>
            <a:r>
              <a:rPr lang="en-GB" dirty="0"/>
              <a:t>SESSION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4334E-AD2B-4959-CE46-FF30CE54E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user needs to select the object</a:t>
            </a:r>
          </a:p>
          <a:p>
            <a:endParaRPr lang="en-GB" dirty="0"/>
          </a:p>
          <a:p>
            <a:r>
              <a:rPr lang="en-GB" dirty="0"/>
              <a:t>The users changes the </a:t>
            </a:r>
            <a:r>
              <a:rPr lang="en-GB" dirty="0" err="1"/>
              <a:t>color</a:t>
            </a:r>
            <a:r>
              <a:rPr lang="en-GB" dirty="0"/>
              <a:t> saying </a:t>
            </a:r>
            <a:br>
              <a:rPr lang="en-GB" dirty="0"/>
            </a:br>
            <a:r>
              <a:rPr lang="en-GB" dirty="0"/>
              <a:t>“turn this object into red” or analogous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And say “move this object forward“</a:t>
            </a:r>
            <a:br>
              <a:rPr lang="en-GB" dirty="0"/>
            </a:br>
            <a:r>
              <a:rPr lang="en-GB" dirty="0"/>
              <a:t>(or analogous behaviour)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When the object touch the target area, </a:t>
            </a:r>
            <a:br>
              <a:rPr lang="en-GB" dirty="0"/>
            </a:br>
            <a:r>
              <a:rPr lang="en-GB" dirty="0"/>
              <a:t>the area becomes green, and the time </a:t>
            </a:r>
            <a:br>
              <a:rPr lang="en-GB" dirty="0"/>
            </a:br>
            <a:r>
              <a:rPr lang="en-GB" dirty="0"/>
              <a:t>required to complete the task is displayed on</a:t>
            </a:r>
            <a:br>
              <a:rPr lang="en-GB" dirty="0"/>
            </a:br>
            <a:r>
              <a:rPr lang="en-GB" dirty="0"/>
              <a:t>the menu.</a:t>
            </a:r>
            <a:br>
              <a:rPr lang="en-GB" dirty="0"/>
            </a:br>
            <a:r>
              <a:rPr lang="en-GB" dirty="0"/>
              <a:t>If the </a:t>
            </a:r>
            <a:r>
              <a:rPr lang="en-GB" dirty="0" err="1"/>
              <a:t>color</a:t>
            </a:r>
            <a:r>
              <a:rPr lang="en-GB" dirty="0"/>
              <a:t> is wrong, the target area becomes </a:t>
            </a:r>
            <a:br>
              <a:rPr lang="en-GB" dirty="0"/>
            </a:br>
            <a:r>
              <a:rPr lang="en-GB" dirty="0"/>
              <a:t>black and it means FAIL.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394CEE-495C-F61F-30AD-0AD01EBAB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315" y="4770672"/>
            <a:ext cx="2474207" cy="1991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43AECD-8152-139B-FC9C-CD11E0B7D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209" y="875265"/>
            <a:ext cx="2747977" cy="16647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42A664-10E8-3B34-FB6E-62B245FCF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745" y="2974060"/>
            <a:ext cx="2633585" cy="16051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4F720A-A9DA-BA99-EA7A-35AA0CC09DDE}"/>
              </a:ext>
            </a:extLst>
          </p:cNvPr>
          <p:cNvSpPr txBox="1"/>
          <p:nvPr/>
        </p:nvSpPr>
        <p:spPr>
          <a:xfrm>
            <a:off x="7075714" y="365125"/>
            <a:ext cx="84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1FCF6A-3F94-1FDE-56FE-A42956652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9186" y="5007429"/>
            <a:ext cx="2612154" cy="15310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2892E2-65B4-43E6-4C28-896EA707CCAC}"/>
              </a:ext>
            </a:extLst>
          </p:cNvPr>
          <p:cNvSpPr txBox="1"/>
          <p:nvPr/>
        </p:nvSpPr>
        <p:spPr>
          <a:xfrm>
            <a:off x="10288956" y="4422048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wrong</a:t>
            </a:r>
          </a:p>
        </p:txBody>
      </p:sp>
    </p:spTree>
    <p:extLst>
      <p:ext uri="{BB962C8B-B14F-4D97-AF65-F5344CB8AC3E}">
        <p14:creationId xmlns:p14="http://schemas.microsoft.com/office/powerpoint/2010/main" val="175774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4F86-3E4B-4361-8F8D-A6AA68D8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3 – Build a Small Solar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7F52-BF78-CC87-2FB0-27E70A8EF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user will be in the environment and will create a small planetary system with spheres orbiting.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A4AA2CB-13C6-0E77-29B0-BAFD46282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067" y="2936692"/>
            <a:ext cx="5537485" cy="35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36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53FA-0139-CB5B-A431-059434E4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3 -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4334E-AD2B-4959-CE46-FF30CE54E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user does not select anything and say </a:t>
            </a:r>
            <a:br>
              <a:rPr lang="en-GB" dirty="0"/>
            </a:br>
            <a:r>
              <a:rPr lang="en-GB" dirty="0"/>
              <a:t>“create a yellow sphere of radius 0.5 and height 1”</a:t>
            </a:r>
          </a:p>
          <a:p>
            <a:endParaRPr lang="en-GB" dirty="0"/>
          </a:p>
          <a:p>
            <a:r>
              <a:rPr lang="en-GB" dirty="0"/>
              <a:t>Then select the yellow sphere (the ray should become red) and say</a:t>
            </a:r>
            <a:br>
              <a:rPr lang="en-GB" dirty="0"/>
            </a:br>
            <a:r>
              <a:rPr lang="en-GB" dirty="0"/>
              <a:t>“create a red sphere with x equal to 2 and radius 0.2”</a:t>
            </a:r>
          </a:p>
          <a:p>
            <a:endParaRPr lang="en-GB" dirty="0"/>
          </a:p>
          <a:p>
            <a:r>
              <a:rPr lang="en-GB" dirty="0"/>
              <a:t>Then select the red sphere and say “move this object circularly”</a:t>
            </a:r>
          </a:p>
          <a:p>
            <a:r>
              <a:rPr lang="en-GB" dirty="0"/>
              <a:t>Repeat for the second planet point 2 and 3 with different values</a:t>
            </a:r>
          </a:p>
        </p:txBody>
      </p:sp>
    </p:spTree>
    <p:extLst>
      <p:ext uri="{BB962C8B-B14F-4D97-AF65-F5344CB8AC3E}">
        <p14:creationId xmlns:p14="http://schemas.microsoft.com/office/powerpoint/2010/main" val="23822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36416-C0F7-98FB-2129-E5C1019D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55C1B5-997F-B7F9-B70C-8C9C67DBE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084" y="1978459"/>
            <a:ext cx="3341310" cy="3703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B863D-5AB4-414F-F242-28E9C0EAE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069" y="1978460"/>
            <a:ext cx="3036116" cy="1839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714FDF-B009-6755-4087-64BFD8F24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531" y="3866098"/>
            <a:ext cx="3017654" cy="18392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F96B39-A844-BB98-C27F-51F893BD6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8860" y="1978460"/>
            <a:ext cx="4946594" cy="370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7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C79F-116F-7622-4C97-6D14BB58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D0F97-21E1-8BEE-A807-CC583451C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git clone </a:t>
            </a:r>
            <a:r>
              <a:rPr lang="en-GB" sz="2000" dirty="0">
                <a:hlinkClick r:id="rId2"/>
              </a:rPr>
              <a:t>https://github.com/dgiunchi/Real-Time-Immersive-Speech-Programming.git</a:t>
            </a:r>
            <a:endParaRPr lang="en-GB" sz="2000" dirty="0"/>
          </a:p>
          <a:p>
            <a:r>
              <a:rPr lang="en-GB" sz="2000" dirty="0"/>
              <a:t>Python:  storytelling environment + ‘pip install </a:t>
            </a:r>
            <a:r>
              <a:rPr lang="en-GB" sz="2000" dirty="0" err="1"/>
              <a:t>openai</a:t>
            </a:r>
            <a:r>
              <a:rPr lang="en-GB" sz="2000" dirty="0"/>
              <a:t>’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365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9A65-67C9-F1A5-C337-6C069489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0B21-7D12-65F9-E73E-65EE7B700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node app.js in the folder ubiq-genie4_dynamiccomp\Server\samples\apps\</a:t>
            </a:r>
            <a:r>
              <a:rPr lang="en-GB" sz="1800" dirty="0" err="1"/>
              <a:t>code_runtime_generator</a:t>
            </a:r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FB9FE-9BCA-1501-934D-C34A21569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6" y="2412226"/>
            <a:ext cx="12192000" cy="25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9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6EBA-E3C6-C9CB-86C9-A9D0D646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0F566-1154-17EB-CE67-F00868BB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 the scene in Unity/Assets/Demos/</a:t>
            </a:r>
            <a:r>
              <a:rPr lang="en-GB" dirty="0" err="1"/>
              <a:t>DynamicCompiler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OR</a:t>
            </a:r>
          </a:p>
          <a:p>
            <a:r>
              <a:rPr lang="en-GB" dirty="0"/>
              <a:t>Download this </a:t>
            </a:r>
            <a:r>
              <a:rPr lang="en-GB" dirty="0">
                <a:hlinkClick r:id="rId2"/>
              </a:rPr>
              <a:t>APK</a:t>
            </a:r>
            <a:r>
              <a:rPr lang="en-GB" dirty="0"/>
              <a:t> that point to RTX4090 in VR Lab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change the server IP, open Unity and change the URL server: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1D286-B350-E110-130B-52682B74C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583" y="4745406"/>
            <a:ext cx="2178162" cy="1663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602F16-5DBF-B2FE-8EE2-15B80C30D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408" y="4403151"/>
            <a:ext cx="1415191" cy="223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2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5AFE-57DE-CE78-162A-EBD5406E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Familiarize with the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485D1D-B2B1-4E0C-6245-FDE70B75E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3423" y="2187995"/>
            <a:ext cx="6299188" cy="38598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C0C622-FF91-F39E-BB4D-FA4690077D04}"/>
              </a:ext>
            </a:extLst>
          </p:cNvPr>
          <p:cNvSpPr txBox="1"/>
          <p:nvPr/>
        </p:nvSpPr>
        <p:spPr>
          <a:xfrm>
            <a:off x="641684" y="2711116"/>
            <a:ext cx="42115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Click in the training section and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Select the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Describe a behaviour you want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Wait (and keep the selection until the </a:t>
            </a:r>
            <a:br>
              <a:rPr lang="en-GB" dirty="0"/>
            </a:br>
            <a:r>
              <a:rPr lang="en-GB" dirty="0"/>
              <a:t>behaviour is attached)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AFE96-E852-EBFF-66B4-91F68BBFE58B}"/>
              </a:ext>
            </a:extLst>
          </p:cNvPr>
          <p:cNvSpPr txBox="1"/>
          <p:nvPr/>
        </p:nvSpPr>
        <p:spPr>
          <a:xfrm>
            <a:off x="360947" y="5292546"/>
            <a:ext cx="4908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Examples: move this object right, forward, up</a:t>
            </a:r>
          </a:p>
          <a:p>
            <a:r>
              <a:rPr lang="en-GB" dirty="0"/>
              <a:t>                 </a:t>
            </a:r>
            <a:r>
              <a:rPr lang="en-GB" dirty="0" err="1"/>
              <a:t>color</a:t>
            </a:r>
            <a:r>
              <a:rPr lang="en-GB" dirty="0"/>
              <a:t> this object of red, </a:t>
            </a:r>
            <a:r>
              <a:rPr lang="en-GB" dirty="0" err="1"/>
              <a:t>blu</a:t>
            </a:r>
            <a:endParaRPr lang="en-GB" dirty="0"/>
          </a:p>
          <a:p>
            <a:r>
              <a:rPr lang="en-GB" dirty="0"/>
              <a:t>                 scale the object pulsing between 0 and 1</a:t>
            </a:r>
          </a:p>
          <a:p>
            <a:r>
              <a:rPr lang="en-GB" dirty="0"/>
              <a:t>                 move in a circle</a:t>
            </a:r>
          </a:p>
        </p:txBody>
      </p:sp>
    </p:spTree>
    <p:extLst>
      <p:ext uri="{BB962C8B-B14F-4D97-AF65-F5344CB8AC3E}">
        <p14:creationId xmlns:p14="http://schemas.microsoft.com/office/powerpoint/2010/main" val="197291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FDC1-B486-65C7-9B40-E97539EF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425D-DB11-43B6-7139-BBD3863D3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7971" cy="4351338"/>
          </a:xfrm>
        </p:spPr>
        <p:txBody>
          <a:bodyPr/>
          <a:lstStyle/>
          <a:p>
            <a:r>
              <a:rPr lang="en-GB" dirty="0"/>
              <a:t>3 SESSIONS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E480A-A2DE-D838-4B4A-2AA000D0A8A2}"/>
              </a:ext>
            </a:extLst>
          </p:cNvPr>
          <p:cNvSpPr txBox="1"/>
          <p:nvPr/>
        </p:nvSpPr>
        <p:spPr>
          <a:xfrm>
            <a:off x="6096000" y="1596571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SESSION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Program a Cube to move by Speech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AA1C-7CEA-37CA-3B88-EB413F9E3F5B}"/>
              </a:ext>
            </a:extLst>
          </p:cNvPr>
          <p:cNvSpPr txBox="1"/>
          <p:nvPr/>
        </p:nvSpPr>
        <p:spPr>
          <a:xfrm>
            <a:off x="6030686" y="2800965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SESSION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Program a Cube to change to the right </a:t>
            </a:r>
            <a:r>
              <a:rPr lang="en-GB" dirty="0" err="1"/>
              <a:t>color</a:t>
            </a:r>
            <a:r>
              <a:rPr lang="en-GB" dirty="0"/>
              <a:t> and move by Speech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CD744-107E-2A7E-EEAD-13CEA27A56AA}"/>
              </a:ext>
            </a:extLst>
          </p:cNvPr>
          <p:cNvSpPr txBox="1"/>
          <p:nvPr/>
        </p:nvSpPr>
        <p:spPr>
          <a:xfrm>
            <a:off x="6030686" y="4313929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SESSION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Build a mini solar System (a star and two orbiting planets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D1A63-6549-7AE7-A845-561D8A3842A4}"/>
              </a:ext>
            </a:extLst>
          </p:cNvPr>
          <p:cNvSpPr txBox="1"/>
          <p:nvPr/>
        </p:nvSpPr>
        <p:spPr>
          <a:xfrm>
            <a:off x="5362736" y="5937477"/>
            <a:ext cx="6078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The user clicks one of the sessions, and the menu disappears. </a:t>
            </a:r>
            <a:br>
              <a:rPr lang="en-GB" b="1" dirty="0"/>
            </a:br>
            <a:r>
              <a:rPr lang="en-GB" b="1" dirty="0"/>
              <a:t>To run another session the VR App needs to be restarted.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7A0575-3241-D3DB-3DBD-4B42BCE1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49" y="2519901"/>
            <a:ext cx="3810196" cy="422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2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4F86-3E4B-4361-8F8D-A6AA68D8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1 – No </a:t>
            </a:r>
            <a:r>
              <a:rPr lang="en-GB" dirty="0" err="1"/>
              <a:t>Color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7F52-BF78-CC87-2FB0-27E70A8EF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user will be in front of a cube. He needs to move the cube by attaching on it a Behaviour described by voice.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1EAD9-B30C-FAF8-77F6-F588C518A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872" y="3095247"/>
            <a:ext cx="5950256" cy="296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7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53FA-0139-CB5B-A431-059434E4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4334E-AD2B-4959-CE46-FF30CE54E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user needs to select the object, the ray turn</a:t>
            </a:r>
            <a:br>
              <a:rPr lang="en-GB" dirty="0"/>
            </a:br>
            <a:r>
              <a:rPr lang="en-GB" dirty="0"/>
              <a:t>from green to red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And say move this object forward </a:t>
            </a:r>
            <a:br>
              <a:rPr lang="en-GB" dirty="0"/>
            </a:br>
            <a:r>
              <a:rPr lang="en-GB" dirty="0"/>
              <a:t>(or analogous behaviour)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When the object touch the target area, </a:t>
            </a:r>
            <a:br>
              <a:rPr lang="en-GB" dirty="0"/>
            </a:br>
            <a:r>
              <a:rPr lang="en-GB" dirty="0"/>
              <a:t>the area becomes green, and the time </a:t>
            </a:r>
            <a:br>
              <a:rPr lang="en-GB" dirty="0"/>
            </a:br>
            <a:r>
              <a:rPr lang="en-GB" dirty="0"/>
              <a:t>required to complete the task is displayed on</a:t>
            </a:r>
            <a:br>
              <a:rPr lang="en-GB" dirty="0"/>
            </a:br>
            <a:r>
              <a:rPr lang="en-GB" dirty="0"/>
              <a:t>the menu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E70E0-6DFA-32E7-1BA4-74CD4B267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369" y="900920"/>
            <a:ext cx="3717071" cy="23757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394CEE-495C-F61F-30AD-0AD01EBAB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073" y="3506255"/>
            <a:ext cx="3979665" cy="320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7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4F86-3E4B-4361-8F8D-A6AA68D8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2 – </a:t>
            </a:r>
            <a:r>
              <a:rPr lang="en-GB" dirty="0" err="1"/>
              <a:t>Color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7F52-BF78-CC87-2FB0-27E70A8EF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user will be in front of a cube. He needs firstly to change the </a:t>
            </a:r>
            <a:r>
              <a:rPr lang="en-GB" dirty="0" err="1"/>
              <a:t>color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Of the cube to the same </a:t>
            </a:r>
            <a:r>
              <a:rPr lang="en-GB" dirty="0" err="1"/>
              <a:t>color</a:t>
            </a:r>
            <a:r>
              <a:rPr lang="en-GB" dirty="0"/>
              <a:t> of the target area and then to move the cube by attaching on it a Behaviour described by voice.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0DBDF1-86BD-53ED-9DEB-8F7B5D57A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032" y="3281704"/>
            <a:ext cx="5442230" cy="296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2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26217</TotalTime>
  <Words>566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Guideline For the Testing the System of Real-Time Immersive Speech Programming</vt:lpstr>
      <vt:lpstr>Server requirements</vt:lpstr>
      <vt:lpstr>Run the server</vt:lpstr>
      <vt:lpstr>UNITY</vt:lpstr>
      <vt:lpstr>Familiarize with the SYSTEM</vt:lpstr>
      <vt:lpstr>EXPERIMENT</vt:lpstr>
      <vt:lpstr>SESSION 1 – No Color</vt:lpstr>
      <vt:lpstr>SESSION 1 - Solution</vt:lpstr>
      <vt:lpstr>SESSION 2 – Color</vt:lpstr>
      <vt:lpstr>SESSION 2 - Solution</vt:lpstr>
      <vt:lpstr>SESSION 3 – Build a Small Solar System</vt:lpstr>
      <vt:lpstr>SESSION 3 - 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 For the Testing the System of Real-Time Immersive Speech Programming</dc:title>
  <dc:creator>Daniele Giunchi</dc:creator>
  <cp:lastModifiedBy>Daniele Giunchi</cp:lastModifiedBy>
  <cp:revision>3</cp:revision>
  <dcterms:created xsi:type="dcterms:W3CDTF">2023-09-21T10:43:53Z</dcterms:created>
  <dcterms:modified xsi:type="dcterms:W3CDTF">2023-10-09T15:41:38Z</dcterms:modified>
</cp:coreProperties>
</file>