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2" r:id="rId2"/>
    <p:sldId id="300" r:id="rId3"/>
    <p:sldId id="303" r:id="rId4"/>
    <p:sldId id="304" r:id="rId5"/>
    <p:sldId id="329" r:id="rId6"/>
    <p:sldId id="333" r:id="rId7"/>
    <p:sldId id="327" r:id="rId8"/>
    <p:sldId id="328" r:id="rId9"/>
    <p:sldId id="331" r:id="rId10"/>
    <p:sldId id="334" r:id="rId11"/>
    <p:sldId id="335" r:id="rId12"/>
    <p:sldId id="311" r:id="rId13"/>
    <p:sldId id="325" r:id="rId14"/>
    <p:sldId id="338" r:id="rId15"/>
    <p:sldId id="324" r:id="rId16"/>
    <p:sldId id="339" r:id="rId17"/>
    <p:sldId id="34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D9D9D9"/>
    <a:srgbClr val="D2D2D2"/>
    <a:srgbClr val="DFA7A6"/>
    <a:srgbClr val="FBCAA2"/>
    <a:srgbClr val="CDDDAC"/>
    <a:srgbClr val="A5D5E2"/>
    <a:srgbClr val="DCE6F2"/>
    <a:srgbClr val="1853CA"/>
    <a:srgbClr val="5BA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856" autoAdjust="0"/>
  </p:normalViewPr>
  <p:slideViewPr>
    <p:cSldViewPr>
      <p:cViewPr varScale="1">
        <p:scale>
          <a:sx n="97" d="100"/>
          <a:sy n="97" d="100"/>
        </p:scale>
        <p:origin x="72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0329C-4DED-4F5E-865C-164A052CE949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F3D9A-AF12-4815-9FFA-A39DC9A01F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42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B657C-1700-4FF6-8FD4-CF2A5A1149D6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89E3-C9D4-4864-B698-A1D6552887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224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init-container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liveness-readiness-startup-probes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ubernetes.io/docs/concepts/workloads/pods/pod-lifecycle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liveness-readiness-startup-probes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ubernetes.io/docs/concepts/workloads/pods/pod-lifecycle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init-container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init-container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figuration/assign-pod-nod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tasks/configure-pod-container/configure-liveness-readiness-startup-probe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ubernetes.io/docs/concepts/workloads/pods/pod-lifecycle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configuration/assign-pod-nod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* Pod Phase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Pending : DockerHub</a:t>
            </a:r>
            <a:r>
              <a:rPr lang="ko-KR" altLang="en-US"/>
              <a:t>와 같은 </a:t>
            </a:r>
            <a:r>
              <a:rPr lang="en-US" altLang="ko-KR"/>
              <a:t>Image Repository</a:t>
            </a:r>
            <a:r>
              <a:rPr lang="ko-KR" altLang="en-US"/>
              <a:t>에서</a:t>
            </a:r>
            <a:r>
              <a:rPr lang="en-US" altLang="ko-KR"/>
              <a:t> Container Image</a:t>
            </a:r>
            <a:r>
              <a:rPr lang="ko-KR" altLang="en-US"/>
              <a:t>를 다운받거나</a:t>
            </a:r>
            <a:r>
              <a:rPr lang="en-US" altLang="ko-KR"/>
              <a:t>, Kubernetes</a:t>
            </a:r>
            <a:r>
              <a:rPr lang="ko-KR" altLang="en-US"/>
              <a:t>의 </a:t>
            </a:r>
            <a:r>
              <a:rPr lang="en-US" altLang="ko-KR"/>
              <a:t>Kubelet</a:t>
            </a:r>
            <a:r>
              <a:rPr lang="ko-KR" altLang="en-US"/>
              <a:t>에 의해서 </a:t>
            </a:r>
            <a:r>
              <a:rPr lang="en-US" altLang="ko-KR"/>
              <a:t>Node</a:t>
            </a:r>
            <a:r>
              <a:rPr lang="ko-KR" altLang="en-US"/>
              <a:t>가 지정되고 있는 중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Running : Pod</a:t>
            </a:r>
            <a:r>
              <a:rPr lang="ko-KR" altLang="en-US"/>
              <a:t>가 </a:t>
            </a:r>
            <a:r>
              <a:rPr lang="en-US" altLang="ko-KR"/>
              <a:t>Node</a:t>
            </a:r>
            <a:r>
              <a:rPr lang="ko-KR" altLang="en-US"/>
              <a:t>에 바인딩되고 하나 이상의</a:t>
            </a:r>
            <a:r>
              <a:rPr lang="en-US" altLang="ko-KR"/>
              <a:t> Container</a:t>
            </a:r>
            <a:r>
              <a:rPr lang="ko-KR" altLang="en-US"/>
              <a:t>가 실행중이거나 다시 시작되고 있는 상태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Succeeded :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포드의 모든 컨테이너가 성공적으로 종료되었고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시작되지 않음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Failed :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포드의 모든 컨테이너가 종료됬고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하나 이상의 컨테이너가 실패로 종료됨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컨테이너가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아닌 상태로 종료되었거나 시스템에 의해 종료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* Pod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Initialized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init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컨테이너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성공적으로 시작되었습니다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Ready </a:t>
            </a:r>
            <a:r>
              <a:rPr lang="en-US" altLang="ko-KR"/>
              <a:t>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포드는 요청을 처리 할 수 ​​있으며 모든 일치하는 서비스의로드 밸런싱 풀에 추가해야합니다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ContainersReady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포드의 모든 컨테이너가 준비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PodScheduled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포드가 노드에 예약되었습니다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Unschedulable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스케줄러는 예를 들어 리소스 부족 또는 기타 제약으로 인해 지금 포드를 예약 할 수 없습니다</a:t>
            </a:r>
            <a:endParaRPr lang="ko-KR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* Container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wating.ContainerCreating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컨테이너의 기본 상태입니다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컨테이너가 실행 중 또는 종료 상태가 아닌 경우 대기 중 상태입니다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 상태의 컨테이너는 이미지 가져 오기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 적용 등과 같은 필수 작업을 계속 실행합니다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상태와 함께 상태에 대한 메시지와 이유가 추가 정보를 제공하기 위해 표시됩니다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wating.</a:t>
            </a:r>
            <a:r>
              <a:rPr lang="en-US" altLang="ko-KR"/>
              <a:t>CrashLoopBackOff :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예상과 달리 종료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restart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해도 에러남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10, 20, 40...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지연해서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Restart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running : running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에는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reason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없음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terminated.Error :  </a:t>
            </a:r>
            <a:endParaRPr lang="ko-KR" altLang="en-US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terminated.Completed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컨테이너의 실행이 완료되었으며 실행이 중지되었음을 나타냅니다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컨테이너는 성공적으로 실행을 완료했거나 어떤 이유로 실패한 경우 여기에 들어갑니다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어쨌든 이유 및 종료 코드와 컨테이너의 시작 및 종료 시간이 표시됩니다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06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6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9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https://kubernetes.io/docs/tasks/configure-pod-container/configure-liveness-readiness-startup-probes/</a:t>
            </a:r>
            <a:endParaRPr lang="en-US" altLang="ko-KR"/>
          </a:p>
          <a:p>
            <a:r>
              <a:rPr lang="en-US" altLang="ko-KR">
                <a:hlinkClick r:id="rId4"/>
              </a:rPr>
              <a:t>https://kubernetes.io/docs/concepts/workloads/pods/pod-lifecycle/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951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https://kubernetes.io/docs/tasks/configure-pod-container/configure-liveness-readiness-startup-probes/</a:t>
            </a:r>
            <a:endParaRPr lang="en-US" altLang="ko-KR"/>
          </a:p>
          <a:p>
            <a:r>
              <a:rPr lang="en-US" altLang="ko-KR">
                <a:hlinkClick r:id="rId4"/>
              </a:rPr>
              <a:t>https://kubernetes.io/docs/concepts/workloads/pods/pod-lifecycle/</a:t>
            </a:r>
            <a:endParaRPr lang="en-US" altLang="ko-KR"/>
          </a:p>
          <a:p>
            <a:endParaRPr lang="en-US" altLang="ko-KR"/>
          </a:p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httpGet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크거나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작은 코드는 성공 그 이외는 실패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872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01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39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* Pod Phase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Pending : DockerHub</a:t>
            </a:r>
            <a:r>
              <a:rPr lang="ko-KR" altLang="en-US"/>
              <a:t>와 같은 </a:t>
            </a:r>
            <a:r>
              <a:rPr lang="en-US" altLang="ko-KR"/>
              <a:t>Image Repository</a:t>
            </a:r>
            <a:r>
              <a:rPr lang="ko-KR" altLang="en-US"/>
              <a:t>에서</a:t>
            </a:r>
            <a:r>
              <a:rPr lang="en-US" altLang="ko-KR"/>
              <a:t> Container Image</a:t>
            </a:r>
            <a:r>
              <a:rPr lang="ko-KR" altLang="en-US"/>
              <a:t>를 다운받거나</a:t>
            </a:r>
            <a:r>
              <a:rPr lang="en-US" altLang="ko-KR"/>
              <a:t>, Kubernetes</a:t>
            </a:r>
            <a:r>
              <a:rPr lang="ko-KR" altLang="en-US"/>
              <a:t>의 </a:t>
            </a:r>
            <a:r>
              <a:rPr lang="en-US" altLang="ko-KR"/>
              <a:t>Kubelet</a:t>
            </a:r>
            <a:r>
              <a:rPr lang="ko-KR" altLang="en-US"/>
              <a:t>에 의해서 </a:t>
            </a:r>
            <a:r>
              <a:rPr lang="en-US" altLang="ko-KR"/>
              <a:t>Node</a:t>
            </a:r>
            <a:r>
              <a:rPr lang="ko-KR" altLang="en-US"/>
              <a:t>가 지정되고 있는 중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Running : Pod</a:t>
            </a:r>
            <a:r>
              <a:rPr lang="ko-KR" altLang="en-US"/>
              <a:t>가 </a:t>
            </a:r>
            <a:r>
              <a:rPr lang="en-US" altLang="ko-KR"/>
              <a:t>Node</a:t>
            </a:r>
            <a:r>
              <a:rPr lang="ko-KR" altLang="en-US"/>
              <a:t>에 바인딩되고 하나 이상의</a:t>
            </a:r>
            <a:r>
              <a:rPr lang="en-US" altLang="ko-KR"/>
              <a:t> Container</a:t>
            </a:r>
            <a:r>
              <a:rPr lang="ko-KR" altLang="en-US"/>
              <a:t>가 실행중이거나 다시 시작되고 있는 상태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Succeeded :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포드의 모든 컨테이너가 성공적으로 종료되었고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시작되지 않음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Failed :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포드의 모든 컨테이너가 종료됬고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하나 이상의 컨테이너가 실패로 종료됨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컨테이너가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아닌 상태로 종료되었거나 시스템에 의해 종료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* Pod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Initialized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init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컨테이너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성공적으로 시작되었습니다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Ready </a:t>
            </a:r>
            <a:r>
              <a:rPr lang="en-US" altLang="ko-KR"/>
              <a:t>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포드는 요청을 처리 할 수 ​​있으며 모든 일치하는 서비스의로드 밸런싱 풀에 추가해야합니다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ContainersReady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포드의 모든 컨테이너가 준비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PodScheduled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포드가 노드에 예약되었습니다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Unschedulable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스케줄러는 예를 들어 리소스 부족 또는 기타 제약으로 인해 지금 포드를 예약 할 수 없습니다</a:t>
            </a:r>
            <a:endParaRPr lang="ko-KR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* Container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wating.ContainerCreating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컨테이너의 기본 상태입니다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컨테이너가 실행 중 또는 종료 상태가 아닌 경우 대기 중 상태입니다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 상태의 컨테이너는 이미지 가져 오기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 적용 등과 같은 필수 작업을 계속 실행합니다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상태와 함께 상태에 대한 메시지와 이유가 추가 정보를 제공하기 위해 표시됩니다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wating.</a:t>
            </a:r>
            <a:r>
              <a:rPr lang="en-US" altLang="ko-KR"/>
              <a:t>CrashLoopBackOff :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예상과 달리 종료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restart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해도 에러남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10, 20, 40...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지연해서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Restart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running : running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에는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reason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없음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terminated.Error :  </a:t>
            </a:r>
            <a:endParaRPr lang="ko-KR" altLang="en-US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terminated.Completed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컨테이너의 실행이 완료되었으며 실행이 중지되었음을 나타냅니다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컨테이너는 성공적으로 실행을 완료했거나 어떤 이유로 실패한 경우 여기에 들어갑니다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어쨌든 이유 및 종료 코드와 컨테이너의 시작 및 종료 시간이 표시됩니다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6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* Pod Phase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Pending : DockerHub</a:t>
            </a:r>
            <a:r>
              <a:rPr lang="ko-KR" altLang="en-US"/>
              <a:t>와 같은 </a:t>
            </a:r>
            <a:r>
              <a:rPr lang="en-US" altLang="ko-KR"/>
              <a:t>Image Repository</a:t>
            </a:r>
            <a:r>
              <a:rPr lang="ko-KR" altLang="en-US"/>
              <a:t>에서</a:t>
            </a:r>
            <a:r>
              <a:rPr lang="en-US" altLang="ko-KR"/>
              <a:t> Container Image</a:t>
            </a:r>
            <a:r>
              <a:rPr lang="ko-KR" altLang="en-US"/>
              <a:t>를 다운받거나</a:t>
            </a:r>
            <a:r>
              <a:rPr lang="en-US" altLang="ko-KR"/>
              <a:t>, Kubernetes</a:t>
            </a:r>
            <a:r>
              <a:rPr lang="ko-KR" altLang="en-US"/>
              <a:t>의 </a:t>
            </a:r>
            <a:r>
              <a:rPr lang="en-US" altLang="ko-KR"/>
              <a:t>Kubelet</a:t>
            </a:r>
            <a:r>
              <a:rPr lang="ko-KR" altLang="en-US"/>
              <a:t>에 의해서 </a:t>
            </a:r>
            <a:r>
              <a:rPr lang="en-US" altLang="ko-KR"/>
              <a:t>Node</a:t>
            </a:r>
            <a:r>
              <a:rPr lang="ko-KR" altLang="en-US"/>
              <a:t>가 지정되고 있는 중</a:t>
            </a:r>
            <a:endParaRPr lang="en-US" altLang="ko-K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Running : Pod</a:t>
            </a:r>
            <a:r>
              <a:rPr lang="ko-KR" altLang="en-US"/>
              <a:t>가 </a:t>
            </a:r>
            <a:r>
              <a:rPr lang="en-US" altLang="ko-KR"/>
              <a:t>Node</a:t>
            </a:r>
            <a:r>
              <a:rPr lang="ko-KR" altLang="en-US"/>
              <a:t>에 바인딩되고 하나 이상의</a:t>
            </a:r>
            <a:r>
              <a:rPr lang="en-US" altLang="ko-KR"/>
              <a:t> Container</a:t>
            </a:r>
            <a:r>
              <a:rPr lang="ko-KR" altLang="en-US"/>
              <a:t>가 실행중이거나 다시 시작되고 있는 상태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Succeeded :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포드의 모든 컨테이너가 성공적으로 종료되었고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다시 시작되지 않음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Failed :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포드의 모든 컨테이너가 종료됬고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하나 이상의 컨테이너가 실패로 종료됨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컨테이너가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아닌 상태로 종료되었거나 시스템에 의해 종료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* Pod Condition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Initialized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init 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컨테이너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가 성공적으로 시작되었습니다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ko-KR" altLang="en-US"/>
              <a:t>Ready </a:t>
            </a:r>
            <a:r>
              <a:rPr lang="en-US" altLang="ko-KR"/>
              <a:t>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포드는 요청을 처리 할 수 ​​있으며 모든 일치하는 서비스의로드 밸런싱 풀에 추가해야합니다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ContainersReady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포드의 모든 컨테이너가 준비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PodScheduled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포드가 노드에 예약되었습니다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/>
              <a:t>Unschedulable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스케줄러는 예를 들어 리소스 부족 또는 기타 제약으로 인해 지금 포드를 예약 할 수 없습니다</a:t>
            </a:r>
            <a:endParaRPr lang="ko-KR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* Container 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wating.ContainerCreating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컨테이너의 기본 상태입니다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컨테이너가 실행 중 또는 종료 상태가 아닌 경우 대기 중 상태입니다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대기 상태의 컨테이너는 이미지 가져 오기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비밀 적용 등과 같은 필수 작업을 계속 실행합니다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상태와 함께 상태에 대한 메시지와 이유가 추가 정보를 제공하기 위해 표시됩니다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wating.</a:t>
            </a:r>
            <a:r>
              <a:rPr lang="en-US" altLang="ko-KR"/>
              <a:t>CrashLoopBackOff :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예상과 달리 종료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restart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해도 에러남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10, 20, 40...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까지 지연해서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Restart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running : running 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에는 </a:t>
            </a:r>
            <a:r>
              <a:rPr lang="en-US" altLang="ko-KR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reason</a:t>
            </a:r>
            <a:r>
              <a:rPr lang="ko-KR" altLang="en-US" sz="1200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없음</a:t>
            </a:r>
            <a:endParaRPr lang="en-US" altLang="ko-KR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terminated.Error :  </a:t>
            </a:r>
            <a:endParaRPr lang="ko-KR" altLang="en-US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b="0" i="0" u="none" strike="noStrike" cap="none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terminated.Completed : 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컨테이너의 실행이 완료되었으며 실행이 중지되었음을 나타냅니다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컨테이너는 성공적으로 실행을 완료했거나 어떤 이유로 실패한 경우 여기에 들어갑니다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어쨌든 이유 및 종료 코드와 컨테이너의 시작 및 종료 시간이 표시됩니다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9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예를 통해서 기능을 설명했으나 기능을 이해하면 설명하 예 외에도 다른 여러 유즈케이스로 활용이된다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4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예를 통해서 기능을 설명했으나 기능을 이해하면 설명하 예 외에도 다른 여러 유즈케이스로 활용이된다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26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https://kubernetes.io/docs/concepts/configuration/assign-pod-node/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12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https://kubernetes.io/docs/tasks/configure-pod-container/configure-liveness-readiness-startup-probes/</a:t>
            </a:r>
            <a:endParaRPr lang="en-US" altLang="ko-KR"/>
          </a:p>
          <a:p>
            <a:r>
              <a:rPr lang="en-US" altLang="ko-KR">
                <a:hlinkClick r:id="rId4"/>
              </a:rPr>
              <a:t>https://kubernetes.io/docs/concepts/workloads/pods/pod-lifecycle/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26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https://kubernetes.io/docs/concepts/configuration/assign-pod-node/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5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89E3-C9D4-4864-B698-A1D6552887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9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142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8E92A-FDD3-4656-A10D-A13A4025A47D}"/>
              </a:ext>
            </a:extLst>
          </p:cNvPr>
          <p:cNvSpPr/>
          <p:nvPr userDrawn="1"/>
        </p:nvSpPr>
        <p:spPr>
          <a:xfrm>
            <a:off x="-64" y="0"/>
            <a:ext cx="12192064" cy="6858000"/>
          </a:xfrm>
          <a:prstGeom prst="rect">
            <a:avLst/>
          </a:prstGeom>
          <a:solidFill>
            <a:srgbClr val="326D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0E7B7FA-8E67-4E65-9FB0-03D5E002C00B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675588" y="1171698"/>
            <a:ext cx="6840760" cy="182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9600" b="1">
                <a:latin typeface="휴먼매직체" panose="02030504000101010101" pitchFamily="18" charset="-127"/>
                <a:ea typeface="휴먼매직체" panose="02030504000101010101" pitchFamily="18" charset="-127"/>
              </a:rPr>
              <a:t>Kubernetes</a:t>
            </a:r>
            <a:endParaRPr lang="en-US" altLang="ko-KR" sz="9600" b="1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2C5687-D90B-4110-918F-E7EA1D533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1853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8344-38C6-4A68-A385-1B313A9E41F6}"/>
              </a:ext>
            </a:extLst>
          </p:cNvPr>
          <p:cNvSpPr txBox="1"/>
          <p:nvPr userDrawn="1"/>
        </p:nvSpPr>
        <p:spPr>
          <a:xfrm>
            <a:off x="8472264" y="126876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A6C7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Beginner</a:t>
            </a:r>
            <a:endParaRPr lang="ko-KR" altLang="en-US" sz="2400">
              <a:solidFill>
                <a:srgbClr val="A6C7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53C35E-C5EA-47D7-BAEB-4785764BF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94" y="1412776"/>
            <a:ext cx="1135394" cy="11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0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23971E-6D1D-4FB4-AD39-0195B05E5F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68000">
                <a:srgbClr val="326DE6"/>
              </a:gs>
              <a:gs pos="99000">
                <a:srgbClr val="A6C7EB"/>
              </a:gs>
              <a:gs pos="89000">
                <a:srgbClr val="5A90EA"/>
              </a:gs>
              <a:gs pos="0">
                <a:srgbClr val="326D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86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68FC7D-B0A5-43AE-89F9-6004876B50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6" b="11324"/>
          <a:stretch/>
        </p:blipFill>
        <p:spPr>
          <a:xfrm>
            <a:off x="2" y="1202274"/>
            <a:ext cx="4943870" cy="5655725"/>
          </a:xfrm>
          <a:prstGeom prst="rect">
            <a:avLst/>
          </a:prstGeom>
        </p:spPr>
      </p:pic>
      <p:sp>
        <p:nvSpPr>
          <p:cNvPr id="10" name="이등변 삼각형 9"/>
          <p:cNvSpPr/>
          <p:nvPr/>
        </p:nvSpPr>
        <p:spPr bwMode="gray">
          <a:xfrm rot="5400000">
            <a:off x="4196936" y="1104787"/>
            <a:ext cx="554813" cy="349196"/>
          </a:xfrm>
          <a:prstGeom prst="triangle">
            <a:avLst/>
          </a:prstGeom>
          <a:solidFill>
            <a:schemeClr val="bg1"/>
          </a:soli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  <a:cs typeface="Arials"/>
            </a:endParaRPr>
          </a:p>
        </p:txBody>
      </p:sp>
      <p:sp>
        <p:nvSpPr>
          <p:cNvPr id="7" name="직사각형 6"/>
          <p:cNvSpPr/>
          <p:nvPr userDrawn="1"/>
        </p:nvSpPr>
        <p:spPr bwMode="gray">
          <a:xfrm>
            <a:off x="4396317" y="0"/>
            <a:ext cx="7795682" cy="6858000"/>
          </a:xfrm>
          <a:prstGeom prst="rect">
            <a:avLst/>
          </a:prstGeom>
          <a:gradFill flip="none" rotWithShape="1">
            <a:gsLst>
              <a:gs pos="36000">
                <a:srgbClr val="467FE8"/>
              </a:gs>
              <a:gs pos="23000">
                <a:srgbClr val="6D9DEB"/>
              </a:gs>
              <a:gs pos="78000">
                <a:srgbClr val="326DE6"/>
              </a:gs>
              <a:gs pos="0">
                <a:schemeClr val="tx2">
                  <a:lumMod val="20000"/>
                  <a:lumOff val="80000"/>
                </a:schemeClr>
              </a:gs>
            </a:gsLst>
            <a:lin ang="13500000" scaled="1"/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7009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4466"/>
          <a:stretch>
            <a:fillRect/>
          </a:stretch>
        </p:blipFill>
        <p:spPr bwMode="auto">
          <a:xfrm>
            <a:off x="0" y="404814"/>
            <a:ext cx="121920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 userDrawn="1"/>
        </p:nvSpPr>
        <p:spPr bwMode="auto">
          <a:xfrm>
            <a:off x="0" y="1"/>
            <a:ext cx="12192000" cy="45719"/>
          </a:xfrm>
          <a:prstGeom prst="rect">
            <a:avLst/>
          </a:prstGeom>
          <a:gradFill flip="none" rotWithShape="1">
            <a:gsLst>
              <a:gs pos="0">
                <a:srgbClr val="326DE6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rgbClr val="326DE6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lIns="72000" tIns="0" rIns="18000" bIns="0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 kern="0">
              <a:solidFill>
                <a:schemeClr val="bg1"/>
              </a:solidFill>
              <a:latin typeface="+mn-lt"/>
              <a:ea typeface="맑은 고딕" pitchFamily="50" charset="-127"/>
              <a:cs typeface="Arials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87867" y="6525344"/>
            <a:ext cx="114727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>
            <a:spLocks noChangeArrowheads="1"/>
          </p:cNvSpPr>
          <p:nvPr userDrawn="1"/>
        </p:nvSpPr>
        <p:spPr bwMode="auto">
          <a:xfrm>
            <a:off x="9480376" y="6604346"/>
            <a:ext cx="2368838" cy="13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noAutofit/>
          </a:bodyPr>
          <a:lstStyle/>
          <a:p>
            <a:pPr eaLnBrk="0" latinLnBrk="0" hangingPunct="0">
              <a:lnSpc>
                <a:spcPct val="90000"/>
              </a:lnSpc>
              <a:tabLst>
                <a:tab pos="5648325" algn="l"/>
              </a:tabLst>
              <a:defRPr/>
            </a:pP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Copyright </a:t>
            </a:r>
            <a:r>
              <a:rPr lang="ko-KR" altLang="en-US" sz="750" b="0" i="1" spc="0" baseline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ⓒ 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2019 by </a:t>
            </a:r>
            <a:r>
              <a:rPr lang="en-US" altLang="ko-KR" sz="750" b="0" i="1" spc="0" baseline="0" dirty="0" err="1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Kimtaemin</a:t>
            </a:r>
            <a:r>
              <a:rPr lang="en-US" altLang="ko-KR" sz="750" b="0" i="1" spc="0" baseline="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  <a:cs typeface="Arial" pitchFamily="34" charset="0"/>
              </a:rPr>
              <a:t> All rights reserved.</a:t>
            </a:r>
            <a:endParaRPr lang="ko-KR" altLang="en-US" sz="750" b="0" i="1" spc="0" baseline="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3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33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1" r:id="rId3"/>
    <p:sldLayoutId id="2147483649" r:id="rId4"/>
    <p:sldLayoutId id="214748365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27.png"/><Relationship Id="rId18" Type="http://schemas.openxmlformats.org/officeDocument/2006/relationships/image" Target="../media/image54.svg"/><Relationship Id="rId3" Type="http://schemas.openxmlformats.org/officeDocument/2006/relationships/image" Target="../media/image44.png"/><Relationship Id="rId21" Type="http://schemas.openxmlformats.org/officeDocument/2006/relationships/image" Target="../media/image57.png"/><Relationship Id="rId7" Type="http://schemas.openxmlformats.org/officeDocument/2006/relationships/image" Target="../media/image38.png"/><Relationship Id="rId12" Type="http://schemas.openxmlformats.org/officeDocument/2006/relationships/image" Target="../media/image50.sv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2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29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5.svg"/><Relationship Id="rId9" Type="http://schemas.openxmlformats.org/officeDocument/2006/relationships/image" Target="../media/image47.png"/><Relationship Id="rId14" Type="http://schemas.openxmlformats.org/officeDocument/2006/relationships/image" Target="../media/image28.svg"/><Relationship Id="rId22" Type="http://schemas.openxmlformats.org/officeDocument/2006/relationships/image" Target="../media/image5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1.png"/><Relationship Id="rId4" Type="http://schemas.openxmlformats.org/officeDocument/2006/relationships/image" Target="../media/image6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2.sv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1. Pod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-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Lifecycle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10" name="그래픽 9" descr="기는 아기">
            <a:extLst>
              <a:ext uri="{FF2B5EF4-FFF2-40B4-BE49-F238E27FC236}">
                <a16:creationId xmlns:a16="http://schemas.microsoft.com/office/drawing/2014/main" id="{DB9B1702-11D0-4070-AADA-88F76FEC0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3812" y="2486936"/>
            <a:ext cx="654032" cy="65403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979AC71-BDE2-4AE3-BF1B-C8CA2D2EA142}"/>
              </a:ext>
            </a:extLst>
          </p:cNvPr>
          <p:cNvGrpSpPr/>
          <p:nvPr/>
        </p:nvGrpSpPr>
        <p:grpSpPr>
          <a:xfrm>
            <a:off x="1570553" y="4054345"/>
            <a:ext cx="9072495" cy="742807"/>
            <a:chOff x="1570553" y="4054345"/>
            <a:chExt cx="9072495" cy="742807"/>
          </a:xfrm>
        </p:grpSpPr>
        <p:sp>
          <p:nvSpPr>
            <p:cNvPr id="63" name="Google Shape;1296;p15">
              <a:extLst>
                <a:ext uri="{FF2B5EF4-FFF2-40B4-BE49-F238E27FC236}">
                  <a16:creationId xmlns:a16="http://schemas.microsoft.com/office/drawing/2014/main" id="{0224FEDD-E7D0-459A-958B-85AC2906E5BE}"/>
                </a:ext>
              </a:extLst>
            </p:cNvPr>
            <p:cNvSpPr/>
            <p:nvPr/>
          </p:nvSpPr>
          <p:spPr>
            <a:xfrm>
              <a:off x="1570553" y="4058938"/>
              <a:ext cx="842171" cy="738214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1"/>
                  </a:solidFill>
                  <a:sym typeface="Malgun Gothic"/>
                </a:rPr>
                <a:t>Pending</a:t>
              </a:r>
              <a:endParaRPr sz="1200" b="1">
                <a:solidFill>
                  <a:schemeClr val="tx1"/>
                </a:solidFill>
              </a:endParaRPr>
            </a:p>
          </p:txBody>
        </p:sp>
        <p:sp>
          <p:nvSpPr>
            <p:cNvPr id="64" name="Google Shape;1296;p15">
              <a:extLst>
                <a:ext uri="{FF2B5EF4-FFF2-40B4-BE49-F238E27FC236}">
                  <a16:creationId xmlns:a16="http://schemas.microsoft.com/office/drawing/2014/main" id="{4473A52E-6B22-478F-BEBB-4E325DB76AA1}"/>
                </a:ext>
              </a:extLst>
            </p:cNvPr>
            <p:cNvSpPr/>
            <p:nvPr/>
          </p:nvSpPr>
          <p:spPr>
            <a:xfrm>
              <a:off x="4285922" y="4054345"/>
              <a:ext cx="842171" cy="738214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1"/>
                  </a:solidFill>
                  <a:sym typeface="Malgun Gothic"/>
                </a:rPr>
                <a:t>Running</a:t>
              </a:r>
              <a:endParaRPr sz="1200" b="1">
                <a:solidFill>
                  <a:schemeClr val="tx1"/>
                </a:solidFill>
              </a:endParaRPr>
            </a:p>
          </p:txBody>
        </p:sp>
        <p:sp>
          <p:nvSpPr>
            <p:cNvPr id="65" name="Google Shape;1296;p15">
              <a:extLst>
                <a:ext uri="{FF2B5EF4-FFF2-40B4-BE49-F238E27FC236}">
                  <a16:creationId xmlns:a16="http://schemas.microsoft.com/office/drawing/2014/main" id="{5811297C-4FEB-4E45-B714-4569B5F3D859}"/>
                </a:ext>
              </a:extLst>
            </p:cNvPr>
            <p:cNvSpPr/>
            <p:nvPr/>
          </p:nvSpPr>
          <p:spPr>
            <a:xfrm>
              <a:off x="7001291" y="4058938"/>
              <a:ext cx="926388" cy="738214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1"/>
                  </a:solidFill>
                  <a:sym typeface="Malgun Gothic"/>
                </a:rPr>
                <a:t>Succeeded</a:t>
              </a:r>
              <a:endParaRPr sz="1200" b="1">
                <a:solidFill>
                  <a:schemeClr val="tx1"/>
                </a:solidFill>
              </a:endParaRPr>
            </a:p>
          </p:txBody>
        </p:sp>
        <p:sp>
          <p:nvSpPr>
            <p:cNvPr id="66" name="Google Shape;1296;p15">
              <a:extLst>
                <a:ext uri="{FF2B5EF4-FFF2-40B4-BE49-F238E27FC236}">
                  <a16:creationId xmlns:a16="http://schemas.microsoft.com/office/drawing/2014/main" id="{1D7A16D0-D7F7-4A21-BBA6-6421E5881F9F}"/>
                </a:ext>
              </a:extLst>
            </p:cNvPr>
            <p:cNvSpPr/>
            <p:nvPr/>
          </p:nvSpPr>
          <p:spPr>
            <a:xfrm>
              <a:off x="9800877" y="4058938"/>
              <a:ext cx="842171" cy="73821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tx1"/>
                  </a:solidFill>
                  <a:sym typeface="Malgun Gothic"/>
                </a:rPr>
                <a:t>Failed</a:t>
              </a:r>
              <a:endParaRPr sz="1200" b="1">
                <a:solidFill>
                  <a:schemeClr val="tx1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587EF35-6D07-48F3-B817-2D442D722CB3}"/>
                </a:ext>
              </a:extLst>
            </p:cNvPr>
            <p:cNvGrpSpPr/>
            <p:nvPr/>
          </p:nvGrpSpPr>
          <p:grpSpPr>
            <a:xfrm>
              <a:off x="3135579" y="4330455"/>
              <a:ext cx="408294" cy="344277"/>
              <a:chOff x="3257720" y="2275193"/>
              <a:chExt cx="408294" cy="235145"/>
            </a:xfrm>
          </p:grpSpPr>
          <p:sp>
            <p:nvSpPr>
              <p:cNvPr id="68" name="화살표: 갈매기형 수장 67">
                <a:extLst>
                  <a:ext uri="{FF2B5EF4-FFF2-40B4-BE49-F238E27FC236}">
                    <a16:creationId xmlns:a16="http://schemas.microsoft.com/office/drawing/2014/main" id="{EF6BF107-D92F-4967-9C74-6DA91D19C6F8}"/>
                  </a:ext>
                </a:extLst>
              </p:cNvPr>
              <p:cNvSpPr/>
              <p:nvPr/>
            </p:nvSpPr>
            <p:spPr>
              <a:xfrm>
                <a:off x="3379599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화살표: 갈매기형 수장 68">
                <a:extLst>
                  <a:ext uri="{FF2B5EF4-FFF2-40B4-BE49-F238E27FC236}">
                    <a16:creationId xmlns:a16="http://schemas.microsoft.com/office/drawing/2014/main" id="{EC408B8B-5BFE-4662-84FD-0AB8547BAF02}"/>
                  </a:ext>
                </a:extLst>
              </p:cNvPr>
              <p:cNvSpPr/>
              <p:nvPr/>
            </p:nvSpPr>
            <p:spPr>
              <a:xfrm>
                <a:off x="3503712" y="2275193"/>
                <a:ext cx="162302" cy="235145"/>
              </a:xfrm>
              <a:prstGeom prst="chevron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화살표: 갈매기형 수장 69">
                <a:extLst>
                  <a:ext uri="{FF2B5EF4-FFF2-40B4-BE49-F238E27FC236}">
                    <a16:creationId xmlns:a16="http://schemas.microsoft.com/office/drawing/2014/main" id="{93F0F4B8-5BC4-44D9-ACB1-671FDDE81933}"/>
                  </a:ext>
                </a:extLst>
              </p:cNvPr>
              <p:cNvSpPr/>
              <p:nvPr/>
            </p:nvSpPr>
            <p:spPr>
              <a:xfrm>
                <a:off x="3257720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83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CC8295DF-836C-4AB9-AAE4-ABFA997C677E}"/>
                </a:ext>
              </a:extLst>
            </p:cNvPr>
            <p:cNvGrpSpPr/>
            <p:nvPr/>
          </p:nvGrpSpPr>
          <p:grpSpPr>
            <a:xfrm>
              <a:off x="5949162" y="4330455"/>
              <a:ext cx="408294" cy="344277"/>
              <a:chOff x="3257720" y="2275193"/>
              <a:chExt cx="408294" cy="235145"/>
            </a:xfrm>
          </p:grpSpPr>
          <p:sp>
            <p:nvSpPr>
              <p:cNvPr id="73" name="화살표: 갈매기형 수장 72">
                <a:extLst>
                  <a:ext uri="{FF2B5EF4-FFF2-40B4-BE49-F238E27FC236}">
                    <a16:creationId xmlns:a16="http://schemas.microsoft.com/office/drawing/2014/main" id="{AA350C5C-5646-45F6-ABB9-10620309B2D7}"/>
                  </a:ext>
                </a:extLst>
              </p:cNvPr>
              <p:cNvSpPr/>
              <p:nvPr/>
            </p:nvSpPr>
            <p:spPr>
              <a:xfrm>
                <a:off x="3379599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화살표: 갈매기형 수장 73">
                <a:extLst>
                  <a:ext uri="{FF2B5EF4-FFF2-40B4-BE49-F238E27FC236}">
                    <a16:creationId xmlns:a16="http://schemas.microsoft.com/office/drawing/2014/main" id="{0F39217E-4B5B-45BC-A5A3-38D3CFDC6227}"/>
                  </a:ext>
                </a:extLst>
              </p:cNvPr>
              <p:cNvSpPr/>
              <p:nvPr/>
            </p:nvSpPr>
            <p:spPr>
              <a:xfrm>
                <a:off x="3503712" y="2275193"/>
                <a:ext cx="162302" cy="235145"/>
              </a:xfrm>
              <a:prstGeom prst="chevron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화살표: 갈매기형 수장 74">
                <a:extLst>
                  <a:ext uri="{FF2B5EF4-FFF2-40B4-BE49-F238E27FC236}">
                    <a16:creationId xmlns:a16="http://schemas.microsoft.com/office/drawing/2014/main" id="{543DE36F-0BAF-463C-89DC-5077820B69D8}"/>
                  </a:ext>
                </a:extLst>
              </p:cNvPr>
              <p:cNvSpPr/>
              <p:nvPr/>
            </p:nvSpPr>
            <p:spPr>
              <a:xfrm>
                <a:off x="3257720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83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E606887-C41B-4D5F-8633-44155D409A10}"/>
                </a:ext>
              </a:extLst>
            </p:cNvPr>
            <p:cNvGrpSpPr/>
            <p:nvPr/>
          </p:nvGrpSpPr>
          <p:grpSpPr>
            <a:xfrm>
              <a:off x="8730765" y="4330455"/>
              <a:ext cx="408294" cy="344277"/>
              <a:chOff x="3257720" y="2275193"/>
              <a:chExt cx="408294" cy="235145"/>
            </a:xfrm>
          </p:grpSpPr>
          <p:sp>
            <p:nvSpPr>
              <p:cNvPr id="77" name="화살표: 갈매기형 수장 76">
                <a:extLst>
                  <a:ext uri="{FF2B5EF4-FFF2-40B4-BE49-F238E27FC236}">
                    <a16:creationId xmlns:a16="http://schemas.microsoft.com/office/drawing/2014/main" id="{CC274540-30B0-49F1-90F3-CA9885FDAB32}"/>
                  </a:ext>
                </a:extLst>
              </p:cNvPr>
              <p:cNvSpPr/>
              <p:nvPr/>
            </p:nvSpPr>
            <p:spPr>
              <a:xfrm>
                <a:off x="3379599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화살표: 갈매기형 수장 77">
                <a:extLst>
                  <a:ext uri="{FF2B5EF4-FFF2-40B4-BE49-F238E27FC236}">
                    <a16:creationId xmlns:a16="http://schemas.microsoft.com/office/drawing/2014/main" id="{37BC1EEE-8190-4D4C-8576-8FEA5D58A279}"/>
                  </a:ext>
                </a:extLst>
              </p:cNvPr>
              <p:cNvSpPr/>
              <p:nvPr/>
            </p:nvSpPr>
            <p:spPr>
              <a:xfrm>
                <a:off x="3503712" y="2275193"/>
                <a:ext cx="162302" cy="235145"/>
              </a:xfrm>
              <a:prstGeom prst="chevron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화살표: 갈매기형 수장 78">
                <a:extLst>
                  <a:ext uri="{FF2B5EF4-FFF2-40B4-BE49-F238E27FC236}">
                    <a16:creationId xmlns:a16="http://schemas.microsoft.com/office/drawing/2014/main" id="{FD04C53E-7749-4CFB-B217-F36FABB342D1}"/>
                  </a:ext>
                </a:extLst>
              </p:cNvPr>
              <p:cNvSpPr/>
              <p:nvPr/>
            </p:nvSpPr>
            <p:spPr>
              <a:xfrm>
                <a:off x="3257720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83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E4D861-39B1-44B8-ADE2-BB319CA4B5F0}"/>
              </a:ext>
            </a:extLst>
          </p:cNvPr>
          <p:cNvGrpSpPr/>
          <p:nvPr/>
        </p:nvGrpSpPr>
        <p:grpSpPr>
          <a:xfrm>
            <a:off x="5949162" y="1923902"/>
            <a:ext cx="2123952" cy="1217066"/>
            <a:chOff x="5949162" y="1923902"/>
            <a:chExt cx="2123952" cy="1217066"/>
          </a:xfrm>
        </p:grpSpPr>
        <p:pic>
          <p:nvPicPr>
            <p:cNvPr id="12" name="그래픽 11" descr="사람">
              <a:extLst>
                <a:ext uri="{FF2B5EF4-FFF2-40B4-BE49-F238E27FC236}">
                  <a16:creationId xmlns:a16="http://schemas.microsoft.com/office/drawing/2014/main" id="{8152A3E1-6A38-49CF-B175-DFB6E1EDA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56048" y="1923902"/>
              <a:ext cx="1217066" cy="1217066"/>
            </a:xfrm>
            <a:prstGeom prst="rect">
              <a:avLst/>
            </a:prstGeom>
          </p:spPr>
        </p:pic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7C9428AB-3BB8-461F-A2A6-3CFB91D82DEF}"/>
                </a:ext>
              </a:extLst>
            </p:cNvPr>
            <p:cNvGrpSpPr/>
            <p:nvPr/>
          </p:nvGrpSpPr>
          <p:grpSpPr>
            <a:xfrm>
              <a:off x="5949162" y="2554633"/>
              <a:ext cx="408294" cy="344277"/>
              <a:chOff x="3257720" y="2275193"/>
              <a:chExt cx="408294" cy="235145"/>
            </a:xfrm>
          </p:grpSpPr>
          <p:sp>
            <p:nvSpPr>
              <p:cNvPr id="95" name="화살표: 갈매기형 수장 94">
                <a:extLst>
                  <a:ext uri="{FF2B5EF4-FFF2-40B4-BE49-F238E27FC236}">
                    <a16:creationId xmlns:a16="http://schemas.microsoft.com/office/drawing/2014/main" id="{64C18169-6813-4C41-8B56-DEF61D9E712C}"/>
                  </a:ext>
                </a:extLst>
              </p:cNvPr>
              <p:cNvSpPr/>
              <p:nvPr/>
            </p:nvSpPr>
            <p:spPr>
              <a:xfrm>
                <a:off x="3379599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화살표: 갈매기형 수장 95">
                <a:extLst>
                  <a:ext uri="{FF2B5EF4-FFF2-40B4-BE49-F238E27FC236}">
                    <a16:creationId xmlns:a16="http://schemas.microsoft.com/office/drawing/2014/main" id="{7B3F5E2B-6100-44FE-9977-40F496B38A4C}"/>
                  </a:ext>
                </a:extLst>
              </p:cNvPr>
              <p:cNvSpPr/>
              <p:nvPr/>
            </p:nvSpPr>
            <p:spPr>
              <a:xfrm>
                <a:off x="3503712" y="2275193"/>
                <a:ext cx="162302" cy="235145"/>
              </a:xfrm>
              <a:prstGeom prst="chevron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화살표: 갈매기형 수장 96">
                <a:extLst>
                  <a:ext uri="{FF2B5EF4-FFF2-40B4-BE49-F238E27FC236}">
                    <a16:creationId xmlns:a16="http://schemas.microsoft.com/office/drawing/2014/main" id="{CE7CF5EB-EF96-4504-B14B-9A157B6953AE}"/>
                  </a:ext>
                </a:extLst>
              </p:cNvPr>
              <p:cNvSpPr/>
              <p:nvPr/>
            </p:nvSpPr>
            <p:spPr>
              <a:xfrm>
                <a:off x="3257720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83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AFE0FF-348E-44FA-848F-2DBD6F233D1F}"/>
              </a:ext>
            </a:extLst>
          </p:cNvPr>
          <p:cNvGrpSpPr/>
          <p:nvPr/>
        </p:nvGrpSpPr>
        <p:grpSpPr>
          <a:xfrm>
            <a:off x="8730765" y="1923902"/>
            <a:ext cx="2099730" cy="1217066"/>
            <a:chOff x="8730765" y="1923902"/>
            <a:chExt cx="2099730" cy="1217066"/>
          </a:xfrm>
        </p:grpSpPr>
        <p:pic>
          <p:nvPicPr>
            <p:cNvPr id="14" name="그래픽 13" descr="cane 있는 남자">
              <a:extLst>
                <a:ext uri="{FF2B5EF4-FFF2-40B4-BE49-F238E27FC236}">
                  <a16:creationId xmlns:a16="http://schemas.microsoft.com/office/drawing/2014/main" id="{4A279DCC-1F1B-4A3B-92CD-42086BB1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13429" y="1923902"/>
              <a:ext cx="1217066" cy="1217066"/>
            </a:xfrm>
            <a:prstGeom prst="rect">
              <a:avLst/>
            </a:prstGeom>
          </p:spPr>
        </p:pic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4B997440-75BE-4E1D-A581-7EDBC310FA2C}"/>
                </a:ext>
              </a:extLst>
            </p:cNvPr>
            <p:cNvGrpSpPr/>
            <p:nvPr/>
          </p:nvGrpSpPr>
          <p:grpSpPr>
            <a:xfrm>
              <a:off x="8730765" y="2554633"/>
              <a:ext cx="408294" cy="344277"/>
              <a:chOff x="3257720" y="2275193"/>
              <a:chExt cx="408294" cy="235145"/>
            </a:xfrm>
          </p:grpSpPr>
          <p:sp>
            <p:nvSpPr>
              <p:cNvPr id="99" name="화살표: 갈매기형 수장 98">
                <a:extLst>
                  <a:ext uri="{FF2B5EF4-FFF2-40B4-BE49-F238E27FC236}">
                    <a16:creationId xmlns:a16="http://schemas.microsoft.com/office/drawing/2014/main" id="{D8D6CCBB-D204-4059-85AD-54328809C4E4}"/>
                  </a:ext>
                </a:extLst>
              </p:cNvPr>
              <p:cNvSpPr/>
              <p:nvPr/>
            </p:nvSpPr>
            <p:spPr>
              <a:xfrm>
                <a:off x="3379599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화살표: 갈매기형 수장 99">
                <a:extLst>
                  <a:ext uri="{FF2B5EF4-FFF2-40B4-BE49-F238E27FC236}">
                    <a16:creationId xmlns:a16="http://schemas.microsoft.com/office/drawing/2014/main" id="{E92A4483-0D41-4146-822F-A46D19ACAE8B}"/>
                  </a:ext>
                </a:extLst>
              </p:cNvPr>
              <p:cNvSpPr/>
              <p:nvPr/>
            </p:nvSpPr>
            <p:spPr>
              <a:xfrm>
                <a:off x="3503712" y="2275193"/>
                <a:ext cx="162302" cy="235145"/>
              </a:xfrm>
              <a:prstGeom prst="chevron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화살표: 갈매기형 수장 100">
                <a:extLst>
                  <a:ext uri="{FF2B5EF4-FFF2-40B4-BE49-F238E27FC236}">
                    <a16:creationId xmlns:a16="http://schemas.microsoft.com/office/drawing/2014/main" id="{73AB20D6-0D3B-43E3-9A5A-DB1F77D7F75E}"/>
                  </a:ext>
                </a:extLst>
              </p:cNvPr>
              <p:cNvSpPr/>
              <p:nvPr/>
            </p:nvSpPr>
            <p:spPr>
              <a:xfrm>
                <a:off x="3257720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83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769C05-61E1-4A4C-B9B4-B1A4DA25196B}"/>
              </a:ext>
            </a:extLst>
          </p:cNvPr>
          <p:cNvGrpSpPr/>
          <p:nvPr/>
        </p:nvGrpSpPr>
        <p:grpSpPr>
          <a:xfrm>
            <a:off x="3135579" y="2118715"/>
            <a:ext cx="2169145" cy="1004029"/>
            <a:chOff x="3135579" y="2118715"/>
            <a:chExt cx="2169145" cy="1004029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C012C1B-12FE-4453-B03D-D73C541FB5BA}"/>
                </a:ext>
              </a:extLst>
            </p:cNvPr>
            <p:cNvGrpSpPr/>
            <p:nvPr/>
          </p:nvGrpSpPr>
          <p:grpSpPr>
            <a:xfrm>
              <a:off x="3135579" y="2554633"/>
              <a:ext cx="408294" cy="344277"/>
              <a:chOff x="3257720" y="2275193"/>
              <a:chExt cx="408294" cy="235145"/>
            </a:xfrm>
          </p:grpSpPr>
          <p:sp>
            <p:nvSpPr>
              <p:cNvPr id="91" name="화살표: 갈매기형 수장 90">
                <a:extLst>
                  <a:ext uri="{FF2B5EF4-FFF2-40B4-BE49-F238E27FC236}">
                    <a16:creationId xmlns:a16="http://schemas.microsoft.com/office/drawing/2014/main" id="{F221DB3F-A540-4F94-9DD2-08A0EB71DC27}"/>
                  </a:ext>
                </a:extLst>
              </p:cNvPr>
              <p:cNvSpPr/>
              <p:nvPr/>
            </p:nvSpPr>
            <p:spPr>
              <a:xfrm>
                <a:off x="3379599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화살표: 갈매기형 수장 91">
                <a:extLst>
                  <a:ext uri="{FF2B5EF4-FFF2-40B4-BE49-F238E27FC236}">
                    <a16:creationId xmlns:a16="http://schemas.microsoft.com/office/drawing/2014/main" id="{E78920FB-E91B-48F1-8B00-871A529091AC}"/>
                  </a:ext>
                </a:extLst>
              </p:cNvPr>
              <p:cNvSpPr/>
              <p:nvPr/>
            </p:nvSpPr>
            <p:spPr>
              <a:xfrm>
                <a:off x="3503712" y="2275193"/>
                <a:ext cx="162302" cy="235145"/>
              </a:xfrm>
              <a:prstGeom prst="chevron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화살표: 갈매기형 수장 92">
                <a:extLst>
                  <a:ext uri="{FF2B5EF4-FFF2-40B4-BE49-F238E27FC236}">
                    <a16:creationId xmlns:a16="http://schemas.microsoft.com/office/drawing/2014/main" id="{DDBA4224-9868-475D-8BF1-5C60A99CF092}"/>
                  </a:ext>
                </a:extLst>
              </p:cNvPr>
              <p:cNvSpPr/>
              <p:nvPr/>
            </p:nvSpPr>
            <p:spPr>
              <a:xfrm>
                <a:off x="3257720" y="2275193"/>
                <a:ext cx="162302" cy="235145"/>
              </a:xfrm>
              <a:prstGeom prst="chevron">
                <a:avLst/>
              </a:prstGeom>
              <a:solidFill>
                <a:schemeClr val="dk1">
                  <a:alpha val="83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" name="그래픽 2" descr="실행">
              <a:extLst>
                <a:ext uri="{FF2B5EF4-FFF2-40B4-BE49-F238E27FC236}">
                  <a16:creationId xmlns:a16="http://schemas.microsoft.com/office/drawing/2014/main" id="{3F956BC7-9153-4569-9637-A50C7C9E4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00695" y="2118715"/>
              <a:ext cx="1004029" cy="1004029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60667D-3F86-4F84-9A83-31386CC3738F}"/>
              </a:ext>
            </a:extLst>
          </p:cNvPr>
          <p:cNvGrpSpPr/>
          <p:nvPr/>
        </p:nvGrpSpPr>
        <p:grpSpPr>
          <a:xfrm>
            <a:off x="1375295" y="4848696"/>
            <a:ext cx="8637581" cy="1088727"/>
            <a:chOff x="1375295" y="4848696"/>
            <a:chExt cx="8637581" cy="1088727"/>
          </a:xfrm>
        </p:grpSpPr>
        <p:sp>
          <p:nvSpPr>
            <p:cNvPr id="86" name="설명선: 굽은 선 85">
              <a:extLst>
                <a:ext uri="{FF2B5EF4-FFF2-40B4-BE49-F238E27FC236}">
                  <a16:creationId xmlns:a16="http://schemas.microsoft.com/office/drawing/2014/main" id="{49CD20ED-7786-4DBD-8DD8-F0BF14CC9146}"/>
                </a:ext>
              </a:extLst>
            </p:cNvPr>
            <p:cNvSpPr/>
            <p:nvPr/>
          </p:nvSpPr>
          <p:spPr>
            <a:xfrm>
              <a:off x="4098474" y="5266319"/>
              <a:ext cx="1941718" cy="671104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4996"/>
                <a:gd name="adj6" fmla="val 710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설명선: 굽은 선 87">
              <a:extLst>
                <a:ext uri="{FF2B5EF4-FFF2-40B4-BE49-F238E27FC236}">
                  <a16:creationId xmlns:a16="http://schemas.microsoft.com/office/drawing/2014/main" id="{6C63D90A-64AE-4A1D-BCF7-3973D615BC73}"/>
                </a:ext>
              </a:extLst>
            </p:cNvPr>
            <p:cNvSpPr/>
            <p:nvPr/>
          </p:nvSpPr>
          <p:spPr>
            <a:xfrm>
              <a:off x="7759906" y="5266319"/>
              <a:ext cx="1941718" cy="671104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4678"/>
                <a:gd name="adj6" fmla="val -1685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설명선: 굽은 선 18">
              <a:extLst>
                <a:ext uri="{FF2B5EF4-FFF2-40B4-BE49-F238E27FC236}">
                  <a16:creationId xmlns:a16="http://schemas.microsoft.com/office/drawing/2014/main" id="{1B4CEF50-C21D-4193-A8E7-4899513FDD2E}"/>
                </a:ext>
              </a:extLst>
            </p:cNvPr>
            <p:cNvSpPr/>
            <p:nvPr/>
          </p:nvSpPr>
          <p:spPr>
            <a:xfrm>
              <a:off x="1375295" y="5266319"/>
              <a:ext cx="1941718" cy="671104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84996"/>
                <a:gd name="adj6" fmla="val 710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3">
              <a:extLst>
                <a:ext uri="{FF2B5EF4-FFF2-40B4-BE49-F238E27FC236}">
                  <a16:creationId xmlns:a16="http://schemas.microsoft.com/office/drawing/2014/main" id="{C4DF6047-83C2-4BAC-994D-1518C0514CD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456305" y="5289543"/>
              <a:ext cx="1679274" cy="6201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45000"/>
                </a:spcBef>
                <a:defRPr/>
              </a:pPr>
              <a:r>
                <a:rPr kumimoji="0" lang="en-US" altLang="ko-KR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  <a:cs typeface="Malgun Gothic"/>
                </a:rPr>
                <a:t>- ReadinessProbe</a:t>
              </a:r>
              <a:endPara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Malgun Gothic"/>
              </a:endParaRPr>
            </a:p>
            <a:p>
              <a:pPr eaLnBrk="1" hangingPunct="1">
                <a:spcBef>
                  <a:spcPct val="45000"/>
                </a:spcBef>
                <a:defRPr/>
              </a:pPr>
              <a:r>
                <a:rPr kumimoji="0" lang="en-US" altLang="ko-KR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Malgun Gothic"/>
                </a:rPr>
                <a:t>- Policy</a:t>
              </a:r>
              <a:endParaRPr kumimoji="0"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Malgun Gothic"/>
              </a:endParaRPr>
            </a:p>
          </p:txBody>
        </p:sp>
        <p:sp>
          <p:nvSpPr>
            <p:cNvPr id="85" name="TextBox 3">
              <a:extLst>
                <a:ext uri="{FF2B5EF4-FFF2-40B4-BE49-F238E27FC236}">
                  <a16:creationId xmlns:a16="http://schemas.microsoft.com/office/drawing/2014/main" id="{4041B879-5C9F-401E-A465-E2F3B9016C5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91643" y="5289543"/>
              <a:ext cx="1679274" cy="6201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45000"/>
                </a:spcBef>
                <a:defRPr/>
              </a:pPr>
              <a:r>
                <a:rPr kumimoji="0" lang="en-US" altLang="ko-KR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  <a:cs typeface="Malgun Gothic"/>
                </a:rPr>
                <a:t>- LivenessProbe</a:t>
              </a:r>
              <a:endPara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Malgun Gothic"/>
              </a:endParaRPr>
            </a:p>
            <a:p>
              <a:pPr eaLnBrk="1" hangingPunct="1">
                <a:spcBef>
                  <a:spcPct val="45000"/>
                </a:spcBef>
                <a:defRPr/>
              </a:pPr>
              <a:r>
                <a:rPr kumimoji="0" lang="en-US" altLang="ko-KR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  <a:cs typeface="Malgun Gothic"/>
                </a:rPr>
                <a:t>- Qos</a:t>
              </a:r>
              <a:endPara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Malgun Gothic"/>
              </a:endParaRPr>
            </a:p>
          </p:txBody>
        </p:sp>
        <p:sp>
          <p:nvSpPr>
            <p:cNvPr id="87" name="TextBox 3">
              <a:extLst>
                <a:ext uri="{FF2B5EF4-FFF2-40B4-BE49-F238E27FC236}">
                  <a16:creationId xmlns:a16="http://schemas.microsoft.com/office/drawing/2014/main" id="{335B4BE9-A1C0-43DA-B4AE-C78500653D9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953075" y="5289543"/>
              <a:ext cx="167927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45000"/>
                </a:spcBef>
                <a:defRPr/>
              </a:pPr>
              <a:r>
                <a:rPr kumimoji="0" lang="en-US" altLang="ko-KR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ea typeface="+mn-ea"/>
                  <a:cs typeface="Malgun Gothic"/>
                </a:rPr>
                <a:t>- Policy</a:t>
              </a:r>
              <a:endParaRPr kumimoji="0" lang="en-US" altLang="ko-KR" sz="1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Malgun Gothic"/>
              </a:endParaRPr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CA4F567E-1434-474E-9C4C-4A7CA9143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0501" y="4848696"/>
              <a:ext cx="182375" cy="549634"/>
            </a:xfrm>
            <a:prstGeom prst="bentConnector2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54E54F-C50E-4316-A4F1-35DC562DDF92}"/>
              </a:ext>
            </a:extLst>
          </p:cNvPr>
          <p:cNvGrpSpPr/>
          <p:nvPr/>
        </p:nvGrpSpPr>
        <p:grpSpPr>
          <a:xfrm>
            <a:off x="1042202" y="1177968"/>
            <a:ext cx="10017481" cy="1173237"/>
            <a:chOff x="1042202" y="1177968"/>
            <a:chExt cx="10017481" cy="1173237"/>
          </a:xfrm>
        </p:grpSpPr>
        <p:sp>
          <p:nvSpPr>
            <p:cNvPr id="115" name="생각 풍선: 구름 모양 114">
              <a:extLst>
                <a:ext uri="{FF2B5EF4-FFF2-40B4-BE49-F238E27FC236}">
                  <a16:creationId xmlns:a16="http://schemas.microsoft.com/office/drawing/2014/main" id="{691EA594-89C7-4E9E-B466-19FCB5603E1A}"/>
                </a:ext>
              </a:extLst>
            </p:cNvPr>
            <p:cNvSpPr/>
            <p:nvPr/>
          </p:nvSpPr>
          <p:spPr>
            <a:xfrm>
              <a:off x="2207568" y="1789390"/>
              <a:ext cx="711110" cy="540523"/>
            </a:xfrm>
            <a:prstGeom prst="cloudCallout">
              <a:avLst>
                <a:gd name="adj1" fmla="val -25719"/>
                <a:gd name="adj2" fmla="val 68928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생각 풍선: 구름 모양 31">
              <a:extLst>
                <a:ext uri="{FF2B5EF4-FFF2-40B4-BE49-F238E27FC236}">
                  <a16:creationId xmlns:a16="http://schemas.microsoft.com/office/drawing/2014/main" id="{518EE48F-C311-4D53-8917-9759217C1F70}"/>
                </a:ext>
              </a:extLst>
            </p:cNvPr>
            <p:cNvSpPr/>
            <p:nvPr/>
          </p:nvSpPr>
          <p:spPr>
            <a:xfrm>
              <a:off x="1042202" y="1697173"/>
              <a:ext cx="860443" cy="654032"/>
            </a:xfrm>
            <a:prstGeom prst="cloudCallout">
              <a:avLst>
                <a:gd name="adj1" fmla="val 21920"/>
                <a:gd name="adj2" fmla="val 65714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젖병">
              <a:extLst>
                <a:ext uri="{FF2B5EF4-FFF2-40B4-BE49-F238E27FC236}">
                  <a16:creationId xmlns:a16="http://schemas.microsoft.com/office/drawing/2014/main" id="{9BA75A19-E016-4177-90F0-724C9C932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98470" y="1751312"/>
              <a:ext cx="516155" cy="516155"/>
            </a:xfrm>
            <a:prstGeom prst="rect">
              <a:avLst/>
            </a:prstGeom>
          </p:spPr>
        </p:pic>
        <p:pic>
          <p:nvPicPr>
            <p:cNvPr id="25" name="그래픽 24" descr="딸랑이">
              <a:extLst>
                <a:ext uri="{FF2B5EF4-FFF2-40B4-BE49-F238E27FC236}">
                  <a16:creationId xmlns:a16="http://schemas.microsoft.com/office/drawing/2014/main" id="{F0288499-48F3-486A-B938-2F60A0B64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316862" y="1825782"/>
              <a:ext cx="516155" cy="516155"/>
            </a:xfrm>
            <a:prstGeom prst="rect">
              <a:avLst/>
            </a:prstGeom>
          </p:spPr>
        </p:pic>
        <p:sp>
          <p:nvSpPr>
            <p:cNvPr id="81" name="생각 풍선: 구름 모양 80">
              <a:extLst>
                <a:ext uri="{FF2B5EF4-FFF2-40B4-BE49-F238E27FC236}">
                  <a16:creationId xmlns:a16="http://schemas.microsoft.com/office/drawing/2014/main" id="{38342ACC-B2DF-400A-A0C0-C1D31821C624}"/>
                </a:ext>
              </a:extLst>
            </p:cNvPr>
            <p:cNvSpPr/>
            <p:nvPr/>
          </p:nvSpPr>
          <p:spPr>
            <a:xfrm>
              <a:off x="5024592" y="1478182"/>
              <a:ext cx="711110" cy="540523"/>
            </a:xfrm>
            <a:prstGeom prst="cloudCallout">
              <a:avLst>
                <a:gd name="adj1" fmla="val -25719"/>
                <a:gd name="adj2" fmla="val 68928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생각 풍선: 구름 모양 81">
              <a:extLst>
                <a:ext uri="{FF2B5EF4-FFF2-40B4-BE49-F238E27FC236}">
                  <a16:creationId xmlns:a16="http://schemas.microsoft.com/office/drawing/2014/main" id="{FB7A88B7-1C0E-4DA4-850A-CD194794D936}"/>
                </a:ext>
              </a:extLst>
            </p:cNvPr>
            <p:cNvSpPr/>
            <p:nvPr/>
          </p:nvSpPr>
          <p:spPr>
            <a:xfrm>
              <a:off x="3859226" y="1385965"/>
              <a:ext cx="860443" cy="654032"/>
            </a:xfrm>
            <a:prstGeom prst="cloudCallout">
              <a:avLst>
                <a:gd name="adj1" fmla="val 21920"/>
                <a:gd name="adj2" fmla="val 65714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생각 풍선: 구름 모양 82">
              <a:extLst>
                <a:ext uri="{FF2B5EF4-FFF2-40B4-BE49-F238E27FC236}">
                  <a16:creationId xmlns:a16="http://schemas.microsoft.com/office/drawing/2014/main" id="{49F4DCD5-2419-4B33-A315-212CD36B6E33}"/>
                </a:ext>
              </a:extLst>
            </p:cNvPr>
            <p:cNvSpPr/>
            <p:nvPr/>
          </p:nvSpPr>
          <p:spPr>
            <a:xfrm>
              <a:off x="7591192" y="1324262"/>
              <a:ext cx="711110" cy="540523"/>
            </a:xfrm>
            <a:prstGeom prst="cloudCallout">
              <a:avLst>
                <a:gd name="adj1" fmla="val -25719"/>
                <a:gd name="adj2" fmla="val 68928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생각 풍선: 구름 모양 88">
              <a:extLst>
                <a:ext uri="{FF2B5EF4-FFF2-40B4-BE49-F238E27FC236}">
                  <a16:creationId xmlns:a16="http://schemas.microsoft.com/office/drawing/2014/main" id="{0F131BF3-CDDD-4E7A-B11C-75DC9679633F}"/>
                </a:ext>
              </a:extLst>
            </p:cNvPr>
            <p:cNvSpPr/>
            <p:nvPr/>
          </p:nvSpPr>
          <p:spPr>
            <a:xfrm>
              <a:off x="6425826" y="1232045"/>
              <a:ext cx="860443" cy="654032"/>
            </a:xfrm>
            <a:prstGeom prst="cloudCallout">
              <a:avLst>
                <a:gd name="adj1" fmla="val 21920"/>
                <a:gd name="adj2" fmla="val 65714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생각 풍선: 구름 모양 101">
              <a:extLst>
                <a:ext uri="{FF2B5EF4-FFF2-40B4-BE49-F238E27FC236}">
                  <a16:creationId xmlns:a16="http://schemas.microsoft.com/office/drawing/2014/main" id="{3E0D4DB3-A96A-4B81-8D5F-9203D7E666EF}"/>
                </a:ext>
              </a:extLst>
            </p:cNvPr>
            <p:cNvSpPr/>
            <p:nvPr/>
          </p:nvSpPr>
          <p:spPr>
            <a:xfrm>
              <a:off x="10348573" y="1270185"/>
              <a:ext cx="711110" cy="540523"/>
            </a:xfrm>
            <a:prstGeom prst="cloudCallout">
              <a:avLst>
                <a:gd name="adj1" fmla="val -25719"/>
                <a:gd name="adj2" fmla="val 68928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생각 풍선: 구름 모양 102">
              <a:extLst>
                <a:ext uri="{FF2B5EF4-FFF2-40B4-BE49-F238E27FC236}">
                  <a16:creationId xmlns:a16="http://schemas.microsoft.com/office/drawing/2014/main" id="{90AE0C8D-6D26-4A6A-A3C7-120EF339935B}"/>
                </a:ext>
              </a:extLst>
            </p:cNvPr>
            <p:cNvSpPr/>
            <p:nvPr/>
          </p:nvSpPr>
          <p:spPr>
            <a:xfrm>
              <a:off x="9183207" y="1177968"/>
              <a:ext cx="860443" cy="654032"/>
            </a:xfrm>
            <a:prstGeom prst="cloudCallout">
              <a:avLst>
                <a:gd name="adj1" fmla="val 21920"/>
                <a:gd name="adj2" fmla="val 65714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래픽 16" descr="학사모">
              <a:extLst>
                <a:ext uri="{FF2B5EF4-FFF2-40B4-BE49-F238E27FC236}">
                  <a16:creationId xmlns:a16="http://schemas.microsoft.com/office/drawing/2014/main" id="{370FD1B8-1BA9-42BB-A15E-489103E27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19335" y="1450934"/>
              <a:ext cx="567771" cy="567771"/>
            </a:xfrm>
            <a:prstGeom prst="rect">
              <a:avLst/>
            </a:prstGeom>
          </p:spPr>
        </p:pic>
        <p:pic>
          <p:nvPicPr>
            <p:cNvPr id="20" name="그래픽 19" descr="의료">
              <a:extLst>
                <a:ext uri="{FF2B5EF4-FFF2-40B4-BE49-F238E27FC236}">
                  <a16:creationId xmlns:a16="http://schemas.microsoft.com/office/drawing/2014/main" id="{04ACEBFC-726A-47DA-BF5A-AD7CDC1A4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479252" y="1303584"/>
              <a:ext cx="469232" cy="469232"/>
            </a:xfrm>
            <a:prstGeom prst="rect">
              <a:avLst/>
            </a:prstGeom>
          </p:spPr>
        </p:pic>
        <p:pic>
          <p:nvPicPr>
            <p:cNvPr id="23" name="그래픽 22" descr="장마철 장면">
              <a:extLst>
                <a:ext uri="{FF2B5EF4-FFF2-40B4-BE49-F238E27FC236}">
                  <a16:creationId xmlns:a16="http://schemas.microsoft.com/office/drawing/2014/main" id="{92882352-C8BB-44E4-9B1E-EAA000030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344003" y="1252926"/>
              <a:ext cx="469232" cy="469232"/>
            </a:xfrm>
            <a:prstGeom prst="rect">
              <a:avLst/>
            </a:prstGeom>
          </p:spPr>
        </p:pic>
        <p:pic>
          <p:nvPicPr>
            <p:cNvPr id="29" name="그래픽 28" descr="Office worker">
              <a:extLst>
                <a:ext uri="{FF2B5EF4-FFF2-40B4-BE49-F238E27FC236}">
                  <a16:creationId xmlns:a16="http://schemas.microsoft.com/office/drawing/2014/main" id="{711F6BD6-4B8C-44E3-9342-A7DEF06A1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38372" y="1323463"/>
              <a:ext cx="469232" cy="469232"/>
            </a:xfrm>
            <a:prstGeom prst="rect">
              <a:avLst/>
            </a:prstGeom>
          </p:spPr>
        </p:pic>
        <p:pic>
          <p:nvPicPr>
            <p:cNvPr id="33" name="그래픽 32" descr="지휘자">
              <a:extLst>
                <a:ext uri="{FF2B5EF4-FFF2-40B4-BE49-F238E27FC236}">
                  <a16:creationId xmlns:a16="http://schemas.microsoft.com/office/drawing/2014/main" id="{D0EF85E9-74A3-437B-BC40-63E1207E7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576380" y="1274193"/>
              <a:ext cx="567771" cy="567771"/>
            </a:xfrm>
            <a:prstGeom prst="rect">
              <a:avLst/>
            </a:prstGeom>
          </p:spPr>
        </p:pic>
        <p:pic>
          <p:nvPicPr>
            <p:cNvPr id="31" name="그래픽 30" descr="자전거 타기">
              <a:extLst>
                <a:ext uri="{FF2B5EF4-FFF2-40B4-BE49-F238E27FC236}">
                  <a16:creationId xmlns:a16="http://schemas.microsoft.com/office/drawing/2014/main" id="{DCBF17F0-437D-446F-82F5-441A0E1CE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32595" y="1549822"/>
              <a:ext cx="426575" cy="426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880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AB428863-ECC2-47D8-8865-89D458C0B931}"/>
              </a:ext>
            </a:extLst>
          </p:cNvPr>
          <p:cNvGrpSpPr/>
          <p:nvPr/>
        </p:nvGrpSpPr>
        <p:grpSpPr>
          <a:xfrm>
            <a:off x="8409048" y="4143004"/>
            <a:ext cx="2967408" cy="1975468"/>
            <a:chOff x="8409048" y="4143004"/>
            <a:chExt cx="2967408" cy="1975468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D316F67-BAE5-4745-A7AF-C7630EE04FFC}"/>
                </a:ext>
              </a:extLst>
            </p:cNvPr>
            <p:cNvSpPr/>
            <p:nvPr/>
          </p:nvSpPr>
          <p:spPr bwMode="ltGray">
            <a:xfrm>
              <a:off x="8409048" y="4143004"/>
              <a:ext cx="2967408" cy="197546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Cloud Provider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3BF7F3DF-54FA-416E-BA2B-136C5F76D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395" y="4409572"/>
              <a:ext cx="676136" cy="195446"/>
            </a:xfrm>
            <a:prstGeom prst="rect">
              <a:avLst/>
            </a:prstGeom>
          </p:spPr>
        </p:pic>
        <p:pic>
          <p:nvPicPr>
            <p:cNvPr id="1026" name="Picture 2" descr="Image result for aws">
              <a:extLst>
                <a:ext uri="{FF2B5EF4-FFF2-40B4-BE49-F238E27FC236}">
                  <a16:creationId xmlns:a16="http://schemas.microsoft.com/office/drawing/2014/main" id="{F3F7B19A-3916-44D4-A1FB-06AABF238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2614" y="4398880"/>
              <a:ext cx="557987" cy="20997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google cloud platform">
              <a:extLst>
                <a:ext uri="{FF2B5EF4-FFF2-40B4-BE49-F238E27FC236}">
                  <a16:creationId xmlns:a16="http://schemas.microsoft.com/office/drawing/2014/main" id="{8D19F5B7-8850-40AC-8F35-3ADA9BD65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9719" y="4306762"/>
              <a:ext cx="910487" cy="413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CAA7A9-BEB2-482A-81FD-DB4286A972AB}"/>
              </a:ext>
            </a:extLst>
          </p:cNvPr>
          <p:cNvGrpSpPr/>
          <p:nvPr/>
        </p:nvGrpSpPr>
        <p:grpSpPr>
          <a:xfrm>
            <a:off x="2710468" y="2518634"/>
            <a:ext cx="1193923" cy="2237946"/>
            <a:chOff x="2710468" y="2836933"/>
            <a:chExt cx="1193923" cy="2237946"/>
          </a:xfrm>
        </p:grpSpPr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F37531F-9737-42B2-8A17-72E7372326AB}"/>
                </a:ext>
              </a:extLst>
            </p:cNvPr>
            <p:cNvSpPr/>
            <p:nvPr/>
          </p:nvSpPr>
          <p:spPr bwMode="ltGray">
            <a:xfrm>
              <a:off x="2790813" y="2836933"/>
              <a:ext cx="1113578" cy="14609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BF9D8833-BC05-4365-8220-5C0FE9269B80}"/>
                </a:ext>
              </a:extLst>
            </p:cNvPr>
            <p:cNvCxnSpPr>
              <a:cxnSpLocks/>
              <a:stCxn id="169" idx="0"/>
              <a:endCxn id="200" idx="2"/>
            </p:cNvCxnSpPr>
            <p:nvPr/>
          </p:nvCxnSpPr>
          <p:spPr>
            <a:xfrm rot="5400000" flipH="1" flipV="1">
              <a:off x="2640534" y="4367811"/>
              <a:ext cx="777002" cy="6371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Autoscaler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4C5271A-2AE8-4586-8BBE-AF1636FFF4C5}"/>
              </a:ext>
            </a:extLst>
          </p:cNvPr>
          <p:cNvSpPr/>
          <p:nvPr/>
        </p:nvSpPr>
        <p:spPr bwMode="ltGray">
          <a:xfrm>
            <a:off x="1394357" y="2518634"/>
            <a:ext cx="1113578" cy="146094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89526D0-CBAC-4E48-ACE1-9693D02B5CD9}"/>
              </a:ext>
            </a:extLst>
          </p:cNvPr>
          <p:cNvGrpSpPr/>
          <p:nvPr/>
        </p:nvGrpSpPr>
        <p:grpSpPr>
          <a:xfrm>
            <a:off x="767408" y="836712"/>
            <a:ext cx="10425336" cy="491535"/>
            <a:chOff x="767408" y="975740"/>
            <a:chExt cx="10425336" cy="491535"/>
          </a:xfrm>
        </p:grpSpPr>
        <p:sp>
          <p:nvSpPr>
            <p:cNvPr id="90" name="모서리가 둥근 직사각형 65">
              <a:extLst>
                <a:ext uri="{FF2B5EF4-FFF2-40B4-BE49-F238E27FC236}">
                  <a16:creationId xmlns:a16="http://schemas.microsoft.com/office/drawing/2014/main" id="{B19C4846-3F83-4FB5-A5D8-F71635A7B5A0}"/>
                </a:ext>
              </a:extLst>
            </p:cNvPr>
            <p:cNvSpPr/>
            <p:nvPr/>
          </p:nvSpPr>
          <p:spPr>
            <a:xfrm>
              <a:off x="767408" y="975740"/>
              <a:ext cx="3528392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HPA </a:t>
              </a:r>
              <a:r>
                <a:rPr lang="en-US" altLang="ko-KR" sz="1400" kern="0">
                  <a:solidFill>
                    <a:schemeClr val="accent6"/>
                  </a:solidFill>
                  <a:latin typeface="+mn-ea"/>
                </a:rPr>
                <a:t>(Horizontal Pod Autoscaler)</a:t>
              </a:r>
              <a:endParaRPr lang="en-US" altLang="ko-KR" sz="2400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95" name="모서리가 둥근 직사각형 65">
              <a:extLst>
                <a:ext uri="{FF2B5EF4-FFF2-40B4-BE49-F238E27FC236}">
                  <a16:creationId xmlns:a16="http://schemas.microsoft.com/office/drawing/2014/main" id="{21062753-0387-4A20-AD2D-9DBCA813ACA6}"/>
                </a:ext>
              </a:extLst>
            </p:cNvPr>
            <p:cNvSpPr/>
            <p:nvPr/>
          </p:nvSpPr>
          <p:spPr>
            <a:xfrm>
              <a:off x="4908076" y="975740"/>
              <a:ext cx="3052939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VPA </a:t>
              </a:r>
              <a:r>
                <a:rPr lang="en-US" altLang="ko-KR" sz="1400" kern="0">
                  <a:solidFill>
                    <a:schemeClr val="accent6"/>
                  </a:solidFill>
                  <a:latin typeface="+mn-ea"/>
                </a:rPr>
                <a:t>(Vertical Pod Autoscaler)</a:t>
              </a:r>
              <a:endParaRPr lang="en-US" altLang="ko-KR" sz="2400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96" name="모서리가 둥근 직사각형 65">
              <a:extLst>
                <a:ext uri="{FF2B5EF4-FFF2-40B4-BE49-F238E27FC236}">
                  <a16:creationId xmlns:a16="http://schemas.microsoft.com/office/drawing/2014/main" id="{A2FE6C2C-385B-4A7A-A77C-10CFC526B017}"/>
                </a:ext>
              </a:extLst>
            </p:cNvPr>
            <p:cNvSpPr/>
            <p:nvPr/>
          </p:nvSpPr>
          <p:spPr>
            <a:xfrm>
              <a:off x="8893366" y="975740"/>
              <a:ext cx="2299378" cy="49153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2400" b="1" kern="0">
                  <a:solidFill>
                    <a:schemeClr val="accent6"/>
                  </a:solidFill>
                  <a:latin typeface="+mn-ea"/>
                </a:rPr>
                <a:t>CA </a:t>
              </a:r>
              <a:r>
                <a:rPr lang="en-US" altLang="ko-KR" sz="1400" kern="0">
                  <a:solidFill>
                    <a:schemeClr val="accent6"/>
                  </a:solidFill>
                  <a:latin typeface="+mn-ea"/>
                </a:rPr>
                <a:t>(Cluster Autoscaler)</a:t>
              </a:r>
              <a:endParaRPr lang="en-US" altLang="ko-KR" sz="2400" kern="0" dirty="0">
                <a:solidFill>
                  <a:schemeClr val="accent6"/>
                </a:solidFill>
                <a:latin typeface="+mn-ea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07A417A-D0EC-47B5-AEA7-10070180D4B1}"/>
              </a:ext>
            </a:extLst>
          </p:cNvPr>
          <p:cNvGrpSpPr/>
          <p:nvPr/>
        </p:nvGrpSpPr>
        <p:grpSpPr>
          <a:xfrm>
            <a:off x="1882376" y="4756580"/>
            <a:ext cx="1656184" cy="649903"/>
            <a:chOff x="1882376" y="5074879"/>
            <a:chExt cx="1656184" cy="649903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8B9292E-4EC9-4300-9F34-E7CD71E5342B}"/>
                </a:ext>
              </a:extLst>
            </p:cNvPr>
            <p:cNvSpPr/>
            <p:nvPr/>
          </p:nvSpPr>
          <p:spPr bwMode="ltGray">
            <a:xfrm>
              <a:off x="1882376" y="5074879"/>
              <a:ext cx="1656184" cy="64990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Controller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4C10A5B-5263-4032-9283-6A4F20AF12DB}"/>
                </a:ext>
              </a:extLst>
            </p:cNvPr>
            <p:cNvSpPr/>
            <p:nvPr/>
          </p:nvSpPr>
          <p:spPr bwMode="ltGray">
            <a:xfrm>
              <a:off x="2621500" y="5439849"/>
              <a:ext cx="280922" cy="178516"/>
            </a:xfrm>
            <a:prstGeom prst="rect">
              <a:avLst/>
            </a:prstGeom>
            <a:solidFill>
              <a:srgbClr val="DFA7A6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1</a:t>
              </a:r>
            </a:p>
          </p:txBody>
        </p:sp>
        <p:sp>
          <p:nvSpPr>
            <p:cNvPr id="184" name="모서리가 둥근 직사각형 65">
              <a:extLst>
                <a:ext uri="{FF2B5EF4-FFF2-40B4-BE49-F238E27FC236}">
                  <a16:creationId xmlns:a16="http://schemas.microsoft.com/office/drawing/2014/main" id="{F62FF833-D1E9-48CC-BE9C-D18B455A8868}"/>
                </a:ext>
              </a:extLst>
            </p:cNvPr>
            <p:cNvSpPr/>
            <p:nvPr/>
          </p:nvSpPr>
          <p:spPr>
            <a:xfrm>
              <a:off x="1985887" y="5397872"/>
              <a:ext cx="672047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replicas</a:t>
              </a: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D101C05A-B217-4F71-91CD-C778CD03833B}"/>
              </a:ext>
            </a:extLst>
          </p:cNvPr>
          <p:cNvCxnSpPr>
            <a:cxnSpLocks/>
            <a:stCxn id="169" idx="0"/>
            <a:endCxn id="196" idx="2"/>
          </p:cNvCxnSpPr>
          <p:nvPr/>
        </p:nvCxnSpPr>
        <p:spPr>
          <a:xfrm rot="16200000" flipV="1">
            <a:off x="1942306" y="3988418"/>
            <a:ext cx="777002" cy="759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04BAC7D-6395-44D5-9A9C-9FEDC639169D}"/>
              </a:ext>
            </a:extLst>
          </p:cNvPr>
          <p:cNvGrpSpPr/>
          <p:nvPr/>
        </p:nvGrpSpPr>
        <p:grpSpPr>
          <a:xfrm>
            <a:off x="765643" y="4752450"/>
            <a:ext cx="1116733" cy="654032"/>
            <a:chOff x="765643" y="5070749"/>
            <a:chExt cx="1116733" cy="654032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288A60D-707C-4907-9546-AD1C0EB56CC3}"/>
                </a:ext>
              </a:extLst>
            </p:cNvPr>
            <p:cNvSpPr/>
            <p:nvPr/>
          </p:nvSpPr>
          <p:spPr bwMode="ltGray">
            <a:xfrm>
              <a:off x="765643" y="5070749"/>
              <a:ext cx="621412" cy="65403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HPA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5AB769C3-1DC8-4C68-87E4-CED656C2DC57}"/>
                </a:ext>
              </a:extLst>
            </p:cNvPr>
            <p:cNvCxnSpPr>
              <a:cxnSpLocks/>
              <a:stCxn id="171" idx="3"/>
              <a:endCxn id="169" idx="1"/>
            </p:cNvCxnSpPr>
            <p:nvPr/>
          </p:nvCxnSpPr>
          <p:spPr>
            <a:xfrm flipV="1">
              <a:off x="1387055" y="5327823"/>
              <a:ext cx="495321" cy="6994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793D12-9462-498F-BB66-84719F4FE820}"/>
              </a:ext>
            </a:extLst>
          </p:cNvPr>
          <p:cNvGrpSpPr/>
          <p:nvPr/>
        </p:nvGrpSpPr>
        <p:grpSpPr>
          <a:xfrm>
            <a:off x="2902422" y="5121550"/>
            <a:ext cx="531586" cy="178516"/>
            <a:chOff x="2902422" y="5439849"/>
            <a:chExt cx="531586" cy="178516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7D1A5360-F204-4259-A763-B7A0B8951296}"/>
                </a:ext>
              </a:extLst>
            </p:cNvPr>
            <p:cNvSpPr/>
            <p:nvPr/>
          </p:nvSpPr>
          <p:spPr bwMode="ltGray">
            <a:xfrm>
              <a:off x="3153086" y="5439849"/>
              <a:ext cx="280922" cy="17851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2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F99EBD0-02C3-4761-87D8-906A0787CCE6}"/>
                </a:ext>
              </a:extLst>
            </p:cNvPr>
            <p:cNvCxnSpPr>
              <a:cxnSpLocks/>
              <a:stCxn id="177" idx="3"/>
              <a:endCxn id="197" idx="1"/>
            </p:cNvCxnSpPr>
            <p:nvPr/>
          </p:nvCxnSpPr>
          <p:spPr>
            <a:xfrm>
              <a:off x="2902422" y="5529107"/>
              <a:ext cx="2506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B959957-4D86-4822-8F02-EA3744895F6B}"/>
              </a:ext>
            </a:extLst>
          </p:cNvPr>
          <p:cNvSpPr/>
          <p:nvPr/>
        </p:nvSpPr>
        <p:spPr bwMode="ltGray">
          <a:xfrm>
            <a:off x="4606719" y="4752449"/>
            <a:ext cx="637133" cy="65403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VPA</a:t>
            </a:r>
            <a:endParaRPr lang="en-US" altLang="ko-KR" sz="11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A782F340-A452-4149-97A0-AD862E740652}"/>
              </a:ext>
            </a:extLst>
          </p:cNvPr>
          <p:cNvCxnSpPr>
            <a:cxnSpLocks/>
            <a:stCxn id="239" idx="3"/>
            <a:endCxn id="238" idx="1"/>
          </p:cNvCxnSpPr>
          <p:nvPr/>
        </p:nvCxnSpPr>
        <p:spPr>
          <a:xfrm>
            <a:off x="5243852" y="5079465"/>
            <a:ext cx="447647" cy="20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F0F2977-3453-48ED-8304-104F15457797}"/>
              </a:ext>
            </a:extLst>
          </p:cNvPr>
          <p:cNvGrpSpPr/>
          <p:nvPr/>
        </p:nvGrpSpPr>
        <p:grpSpPr>
          <a:xfrm>
            <a:off x="5113109" y="2518634"/>
            <a:ext cx="1406483" cy="2237947"/>
            <a:chOff x="5113109" y="2518634"/>
            <a:chExt cx="1406483" cy="2237947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9DFD65AF-A605-4FDD-B00B-0F08855E92CA}"/>
                </a:ext>
              </a:extLst>
            </p:cNvPr>
            <p:cNvSpPr/>
            <p:nvPr/>
          </p:nvSpPr>
          <p:spPr bwMode="ltGray">
            <a:xfrm>
              <a:off x="5113109" y="2518634"/>
              <a:ext cx="1113578" cy="14609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42" name="연결선: 꺾임 241">
              <a:extLst>
                <a:ext uri="{FF2B5EF4-FFF2-40B4-BE49-F238E27FC236}">
                  <a16:creationId xmlns:a16="http://schemas.microsoft.com/office/drawing/2014/main" id="{085C16D1-224E-4A71-837F-AF7FB450AC3E}"/>
                </a:ext>
              </a:extLst>
            </p:cNvPr>
            <p:cNvCxnSpPr>
              <a:cxnSpLocks/>
              <a:stCxn id="238" idx="0"/>
              <a:endCxn id="237" idx="2"/>
            </p:cNvCxnSpPr>
            <p:nvPr/>
          </p:nvCxnSpPr>
          <p:spPr>
            <a:xfrm rot="16200000" flipV="1">
              <a:off x="5706244" y="3943233"/>
              <a:ext cx="777003" cy="8496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9" name="모서리가 둥근 직사각형 90">
              <a:extLst>
                <a:ext uri="{FF2B5EF4-FFF2-40B4-BE49-F238E27FC236}">
                  <a16:creationId xmlns:a16="http://schemas.microsoft.com/office/drawing/2014/main" id="{025C98F7-7DB2-48A6-928E-2659D6236B8E}"/>
                </a:ext>
              </a:extLst>
            </p:cNvPr>
            <p:cNvSpPr/>
            <p:nvPr/>
          </p:nvSpPr>
          <p:spPr>
            <a:xfrm>
              <a:off x="5267231" y="3238636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30" name="순서도: 자기 디스크 329">
              <a:extLst>
                <a:ext uri="{FF2B5EF4-FFF2-40B4-BE49-F238E27FC236}">
                  <a16:creationId xmlns:a16="http://schemas.microsoft.com/office/drawing/2014/main" id="{9FE151C8-42CA-46DA-BECC-724B2C892E44}"/>
                </a:ext>
              </a:extLst>
            </p:cNvPr>
            <p:cNvSpPr/>
            <p:nvPr/>
          </p:nvSpPr>
          <p:spPr>
            <a:xfrm>
              <a:off x="5827626" y="3570454"/>
              <a:ext cx="220409" cy="170595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3D54B514-363A-409A-94E7-7870E07F133A}"/>
                </a:ext>
              </a:extLst>
            </p:cNvPr>
            <p:cNvSpPr/>
            <p:nvPr/>
          </p:nvSpPr>
          <p:spPr>
            <a:xfrm>
              <a:off x="5153525" y="3001260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B3426E12-96F4-4913-9B3E-239DD1EC8D9B}"/>
                </a:ext>
              </a:extLst>
            </p:cNvPr>
            <p:cNvSpPr/>
            <p:nvPr/>
          </p:nvSpPr>
          <p:spPr>
            <a:xfrm>
              <a:off x="5729745" y="3010449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33" name="순서도: 자기 디스크 332">
              <a:extLst>
                <a:ext uri="{FF2B5EF4-FFF2-40B4-BE49-F238E27FC236}">
                  <a16:creationId xmlns:a16="http://schemas.microsoft.com/office/drawing/2014/main" id="{23AD3778-E356-4EF7-96D6-5466316DA12B}"/>
                </a:ext>
              </a:extLst>
            </p:cNvPr>
            <p:cNvSpPr/>
            <p:nvPr/>
          </p:nvSpPr>
          <p:spPr>
            <a:xfrm>
              <a:off x="5362014" y="3570454"/>
              <a:ext cx="220409" cy="170595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4" name="모서리가 둥근 직사각형 90">
              <a:extLst>
                <a:ext uri="{FF2B5EF4-FFF2-40B4-BE49-F238E27FC236}">
                  <a16:creationId xmlns:a16="http://schemas.microsoft.com/office/drawing/2014/main" id="{8FC9D587-0203-4460-9D54-8EF4B4DC80E7}"/>
                </a:ext>
              </a:extLst>
            </p:cNvPr>
            <p:cNvSpPr/>
            <p:nvPr/>
          </p:nvSpPr>
          <p:spPr>
            <a:xfrm>
              <a:off x="5293120" y="3762308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1G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35" name="모서리가 둥근 직사각형 90">
              <a:extLst>
                <a:ext uri="{FF2B5EF4-FFF2-40B4-BE49-F238E27FC236}">
                  <a16:creationId xmlns:a16="http://schemas.microsoft.com/office/drawing/2014/main" id="{B0534A93-5C86-4032-8B55-82B471BBE390}"/>
                </a:ext>
              </a:extLst>
            </p:cNvPr>
            <p:cNvSpPr/>
            <p:nvPr/>
          </p:nvSpPr>
          <p:spPr>
            <a:xfrm>
              <a:off x="5765195" y="3762308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1C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38D5D6E-BE37-49EF-9D48-D302B20D51FC}"/>
              </a:ext>
            </a:extLst>
          </p:cNvPr>
          <p:cNvGrpSpPr/>
          <p:nvPr/>
        </p:nvGrpSpPr>
        <p:grpSpPr>
          <a:xfrm>
            <a:off x="6509565" y="2518634"/>
            <a:ext cx="1113578" cy="1460944"/>
            <a:chOff x="6509565" y="2518634"/>
            <a:chExt cx="1113578" cy="1460944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E0549D04-D588-4CCF-8296-6D3B205FB34B}"/>
                </a:ext>
              </a:extLst>
            </p:cNvPr>
            <p:cNvSpPr/>
            <p:nvPr/>
          </p:nvSpPr>
          <p:spPr bwMode="ltGray">
            <a:xfrm>
              <a:off x="6509565" y="2518634"/>
              <a:ext cx="1113578" cy="1460944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6" name="모서리가 둥근 직사각형 90">
              <a:extLst>
                <a:ext uri="{FF2B5EF4-FFF2-40B4-BE49-F238E27FC236}">
                  <a16:creationId xmlns:a16="http://schemas.microsoft.com/office/drawing/2014/main" id="{ADCB78C7-8458-4BFC-9C22-7352586BF3FF}"/>
                </a:ext>
              </a:extLst>
            </p:cNvPr>
            <p:cNvSpPr/>
            <p:nvPr/>
          </p:nvSpPr>
          <p:spPr>
            <a:xfrm>
              <a:off x="6626099" y="3238636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37" name="순서도: 자기 디스크 336">
              <a:extLst>
                <a:ext uri="{FF2B5EF4-FFF2-40B4-BE49-F238E27FC236}">
                  <a16:creationId xmlns:a16="http://schemas.microsoft.com/office/drawing/2014/main" id="{653C0146-FF89-46AD-A41F-2D45EDE0E159}"/>
                </a:ext>
              </a:extLst>
            </p:cNvPr>
            <p:cNvSpPr/>
            <p:nvPr/>
          </p:nvSpPr>
          <p:spPr>
            <a:xfrm>
              <a:off x="6706844" y="3326014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8" name="순서도: 자기 디스크 337">
              <a:extLst>
                <a:ext uri="{FF2B5EF4-FFF2-40B4-BE49-F238E27FC236}">
                  <a16:creationId xmlns:a16="http://schemas.microsoft.com/office/drawing/2014/main" id="{263C7504-1858-453A-AAD6-927C1F1A3ACB}"/>
                </a:ext>
              </a:extLst>
            </p:cNvPr>
            <p:cNvSpPr/>
            <p:nvPr/>
          </p:nvSpPr>
          <p:spPr>
            <a:xfrm>
              <a:off x="6706844" y="3533532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7699F675-549B-476F-88DD-A1A38A96BAEE}"/>
                </a:ext>
              </a:extLst>
            </p:cNvPr>
            <p:cNvSpPr/>
            <p:nvPr/>
          </p:nvSpPr>
          <p:spPr>
            <a:xfrm>
              <a:off x="6512393" y="3001260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65854DBA-57EA-409A-AB73-08850C6CE1BF}"/>
                </a:ext>
              </a:extLst>
            </p:cNvPr>
            <p:cNvSpPr/>
            <p:nvPr/>
          </p:nvSpPr>
          <p:spPr>
            <a:xfrm>
              <a:off x="7088613" y="3010449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41" name="모서리가 둥근 직사각형 90">
              <a:extLst>
                <a:ext uri="{FF2B5EF4-FFF2-40B4-BE49-F238E27FC236}">
                  <a16:creationId xmlns:a16="http://schemas.microsoft.com/office/drawing/2014/main" id="{09956C08-DE62-409A-9779-237376D08F50}"/>
                </a:ext>
              </a:extLst>
            </p:cNvPr>
            <p:cNvSpPr/>
            <p:nvPr/>
          </p:nvSpPr>
          <p:spPr>
            <a:xfrm>
              <a:off x="6651988" y="3762308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42" name="모서리가 둥근 직사각형 90">
              <a:extLst>
                <a:ext uri="{FF2B5EF4-FFF2-40B4-BE49-F238E27FC236}">
                  <a16:creationId xmlns:a16="http://schemas.microsoft.com/office/drawing/2014/main" id="{94102B62-6184-4D35-B4D4-4763FC053AD5}"/>
                </a:ext>
              </a:extLst>
            </p:cNvPr>
            <p:cNvSpPr/>
            <p:nvPr/>
          </p:nvSpPr>
          <p:spPr>
            <a:xfrm>
              <a:off x="7124063" y="3762308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43" name="순서도: 자기 디스크 342">
              <a:extLst>
                <a:ext uri="{FF2B5EF4-FFF2-40B4-BE49-F238E27FC236}">
                  <a16:creationId xmlns:a16="http://schemas.microsoft.com/office/drawing/2014/main" id="{6B75E22A-DA8C-40B0-B4EB-4718059DDEC6}"/>
                </a:ext>
              </a:extLst>
            </p:cNvPr>
            <p:cNvSpPr/>
            <p:nvPr/>
          </p:nvSpPr>
          <p:spPr>
            <a:xfrm>
              <a:off x="7193932" y="3326014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4" name="순서도: 자기 디스크 343">
              <a:extLst>
                <a:ext uri="{FF2B5EF4-FFF2-40B4-BE49-F238E27FC236}">
                  <a16:creationId xmlns:a16="http://schemas.microsoft.com/office/drawing/2014/main" id="{0D0054DE-115C-464C-A2A6-EF9A011023AB}"/>
                </a:ext>
              </a:extLst>
            </p:cNvPr>
            <p:cNvSpPr/>
            <p:nvPr/>
          </p:nvSpPr>
          <p:spPr>
            <a:xfrm>
              <a:off x="7193932" y="3533532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E50C0BE-FAA8-44FB-AAF1-6203D7AAABC3}"/>
              </a:ext>
            </a:extLst>
          </p:cNvPr>
          <p:cNvGrpSpPr/>
          <p:nvPr/>
        </p:nvGrpSpPr>
        <p:grpSpPr>
          <a:xfrm>
            <a:off x="1404298" y="3001260"/>
            <a:ext cx="1003886" cy="915893"/>
            <a:chOff x="1404298" y="3319559"/>
            <a:chExt cx="1003886" cy="915893"/>
          </a:xfrm>
        </p:grpSpPr>
        <p:sp>
          <p:nvSpPr>
            <p:cNvPr id="135" name="모서리가 둥근 직사각형 90">
              <a:extLst>
                <a:ext uri="{FF2B5EF4-FFF2-40B4-BE49-F238E27FC236}">
                  <a16:creationId xmlns:a16="http://schemas.microsoft.com/office/drawing/2014/main" id="{AA54B4C0-6BD7-4989-9B5C-3857B7B69FF9}"/>
                </a:ext>
              </a:extLst>
            </p:cNvPr>
            <p:cNvSpPr/>
            <p:nvPr/>
          </p:nvSpPr>
          <p:spPr>
            <a:xfrm>
              <a:off x="1518004" y="3556935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137" name="순서도: 자기 디스크 136">
              <a:extLst>
                <a:ext uri="{FF2B5EF4-FFF2-40B4-BE49-F238E27FC236}">
                  <a16:creationId xmlns:a16="http://schemas.microsoft.com/office/drawing/2014/main" id="{5EC16C78-EC30-41EA-A384-E7A0402EBF83}"/>
                </a:ext>
              </a:extLst>
            </p:cNvPr>
            <p:cNvSpPr/>
            <p:nvPr/>
          </p:nvSpPr>
          <p:spPr>
            <a:xfrm>
              <a:off x="2078399" y="3648009"/>
              <a:ext cx="220409" cy="407643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37BDFF8-4CC2-4684-8343-68453D4252D2}"/>
                </a:ext>
              </a:extLst>
            </p:cNvPr>
            <p:cNvSpPr/>
            <p:nvPr/>
          </p:nvSpPr>
          <p:spPr>
            <a:xfrm>
              <a:off x="1404298" y="3319559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C491FB2-1714-495F-9FBD-8C038F02AC15}"/>
                </a:ext>
              </a:extLst>
            </p:cNvPr>
            <p:cNvSpPr/>
            <p:nvPr/>
          </p:nvSpPr>
          <p:spPr>
            <a:xfrm>
              <a:off x="1980518" y="3328748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216" name="순서도: 자기 디스크 215">
              <a:extLst>
                <a:ext uri="{FF2B5EF4-FFF2-40B4-BE49-F238E27FC236}">
                  <a16:creationId xmlns:a16="http://schemas.microsoft.com/office/drawing/2014/main" id="{78665C86-EF20-4F58-906E-0E1CDAA1D4E3}"/>
                </a:ext>
              </a:extLst>
            </p:cNvPr>
            <p:cNvSpPr/>
            <p:nvPr/>
          </p:nvSpPr>
          <p:spPr>
            <a:xfrm>
              <a:off x="1612787" y="3648009"/>
              <a:ext cx="220409" cy="407643"/>
            </a:xfrm>
            <a:prstGeom prst="flowChartMagneticDisk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2" name="모서리가 둥근 직사각형 90">
              <a:extLst>
                <a:ext uri="{FF2B5EF4-FFF2-40B4-BE49-F238E27FC236}">
                  <a16:creationId xmlns:a16="http://schemas.microsoft.com/office/drawing/2014/main" id="{340336C0-F76E-413C-B750-FB002825D9FF}"/>
                </a:ext>
              </a:extLst>
            </p:cNvPr>
            <p:cNvSpPr/>
            <p:nvPr/>
          </p:nvSpPr>
          <p:spPr>
            <a:xfrm>
              <a:off x="1553535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53" name="모서리가 둥근 직사각형 90">
              <a:extLst>
                <a:ext uri="{FF2B5EF4-FFF2-40B4-BE49-F238E27FC236}">
                  <a16:creationId xmlns:a16="http://schemas.microsoft.com/office/drawing/2014/main" id="{B3F9031C-75BF-4573-B901-83CDBAF6DC37}"/>
                </a:ext>
              </a:extLst>
            </p:cNvPr>
            <p:cNvSpPr/>
            <p:nvPr/>
          </p:nvSpPr>
          <p:spPr>
            <a:xfrm>
              <a:off x="2025610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3A5D732-C73D-4834-9BEF-F9270CDFE0F8}"/>
              </a:ext>
            </a:extLst>
          </p:cNvPr>
          <p:cNvGrpSpPr/>
          <p:nvPr/>
        </p:nvGrpSpPr>
        <p:grpSpPr>
          <a:xfrm>
            <a:off x="2810906" y="3001260"/>
            <a:ext cx="1003886" cy="915893"/>
            <a:chOff x="2810906" y="3319559"/>
            <a:chExt cx="1003886" cy="915893"/>
          </a:xfrm>
        </p:grpSpPr>
        <p:sp>
          <p:nvSpPr>
            <p:cNvPr id="318" name="모서리가 둥근 직사각형 90">
              <a:extLst>
                <a:ext uri="{FF2B5EF4-FFF2-40B4-BE49-F238E27FC236}">
                  <a16:creationId xmlns:a16="http://schemas.microsoft.com/office/drawing/2014/main" id="{8AE82867-BB7D-42DA-A2CD-339F5E6F0A94}"/>
                </a:ext>
              </a:extLst>
            </p:cNvPr>
            <p:cNvSpPr/>
            <p:nvPr/>
          </p:nvSpPr>
          <p:spPr>
            <a:xfrm>
              <a:off x="2924612" y="3556935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233" name="순서도: 자기 디스크 232">
              <a:extLst>
                <a:ext uri="{FF2B5EF4-FFF2-40B4-BE49-F238E27FC236}">
                  <a16:creationId xmlns:a16="http://schemas.microsoft.com/office/drawing/2014/main" id="{7EE5C914-47D7-4D88-9E31-814F4AE677E0}"/>
                </a:ext>
              </a:extLst>
            </p:cNvPr>
            <p:cNvSpPr/>
            <p:nvPr/>
          </p:nvSpPr>
          <p:spPr>
            <a:xfrm>
              <a:off x="3005357" y="3640617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4" name="순서도: 자기 디스크 233">
              <a:extLst>
                <a:ext uri="{FF2B5EF4-FFF2-40B4-BE49-F238E27FC236}">
                  <a16:creationId xmlns:a16="http://schemas.microsoft.com/office/drawing/2014/main" id="{686FF18F-6A79-49D0-B2F5-B1B053B6F279}"/>
                </a:ext>
              </a:extLst>
            </p:cNvPr>
            <p:cNvSpPr/>
            <p:nvPr/>
          </p:nvSpPr>
          <p:spPr>
            <a:xfrm>
              <a:off x="3005357" y="3848135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525DC239-11B1-4843-A757-FBB59B7A3CFB}"/>
                </a:ext>
              </a:extLst>
            </p:cNvPr>
            <p:cNvSpPr/>
            <p:nvPr/>
          </p:nvSpPr>
          <p:spPr>
            <a:xfrm>
              <a:off x="2810906" y="3319559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7290CC51-3F8F-4A8F-8B23-0B7C7FC9C973}"/>
                </a:ext>
              </a:extLst>
            </p:cNvPr>
            <p:cNvSpPr/>
            <p:nvPr/>
          </p:nvSpPr>
          <p:spPr>
            <a:xfrm>
              <a:off x="3387126" y="3328748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27" name="순서도: 자기 디스크 326">
              <a:extLst>
                <a:ext uri="{FF2B5EF4-FFF2-40B4-BE49-F238E27FC236}">
                  <a16:creationId xmlns:a16="http://schemas.microsoft.com/office/drawing/2014/main" id="{6CB43E91-DB4F-4483-839A-E666C4ABC837}"/>
                </a:ext>
              </a:extLst>
            </p:cNvPr>
            <p:cNvSpPr/>
            <p:nvPr/>
          </p:nvSpPr>
          <p:spPr>
            <a:xfrm>
              <a:off x="3492445" y="3640617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8" name="순서도: 자기 디스크 327">
              <a:extLst>
                <a:ext uri="{FF2B5EF4-FFF2-40B4-BE49-F238E27FC236}">
                  <a16:creationId xmlns:a16="http://schemas.microsoft.com/office/drawing/2014/main" id="{DED72498-9D73-4626-AFCA-5332577103BF}"/>
                </a:ext>
              </a:extLst>
            </p:cNvPr>
            <p:cNvSpPr/>
            <p:nvPr/>
          </p:nvSpPr>
          <p:spPr>
            <a:xfrm>
              <a:off x="3492445" y="3848135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4" name="모서리가 둥근 직사각형 90">
              <a:extLst>
                <a:ext uri="{FF2B5EF4-FFF2-40B4-BE49-F238E27FC236}">
                  <a16:creationId xmlns:a16="http://schemas.microsoft.com/office/drawing/2014/main" id="{ED1FD7BF-4B0C-4624-B1B0-CDAB8F449DCC}"/>
                </a:ext>
              </a:extLst>
            </p:cNvPr>
            <p:cNvSpPr/>
            <p:nvPr/>
          </p:nvSpPr>
          <p:spPr>
            <a:xfrm>
              <a:off x="2960143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355" name="모서리가 둥근 직사각형 90">
              <a:extLst>
                <a:ext uri="{FF2B5EF4-FFF2-40B4-BE49-F238E27FC236}">
                  <a16:creationId xmlns:a16="http://schemas.microsoft.com/office/drawing/2014/main" id="{5EA020BD-C4AD-4D6F-9119-CDAC1D073441}"/>
                </a:ext>
              </a:extLst>
            </p:cNvPr>
            <p:cNvSpPr/>
            <p:nvPr/>
          </p:nvSpPr>
          <p:spPr>
            <a:xfrm>
              <a:off x="3432218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</p:grp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CFF93F8F-5FA5-4E05-9B78-314DE4CDFA35}"/>
              </a:ext>
            </a:extLst>
          </p:cNvPr>
          <p:cNvSpPr/>
          <p:nvPr/>
        </p:nvSpPr>
        <p:spPr bwMode="ltGray">
          <a:xfrm>
            <a:off x="1608278" y="1636185"/>
            <a:ext cx="2204380" cy="30318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</p:txBody>
      </p:sp>
      <p:cxnSp>
        <p:nvCxnSpPr>
          <p:cNvPr id="367" name="연결선: 꺾임 366">
            <a:extLst>
              <a:ext uri="{FF2B5EF4-FFF2-40B4-BE49-F238E27FC236}">
                <a16:creationId xmlns:a16="http://schemas.microsoft.com/office/drawing/2014/main" id="{96275522-B8B1-4E3C-AFDC-01C70B870B59}"/>
              </a:ext>
            </a:extLst>
          </p:cNvPr>
          <p:cNvCxnSpPr>
            <a:cxnSpLocks/>
            <a:stCxn id="366" idx="2"/>
            <a:endCxn id="196" idx="0"/>
          </p:cNvCxnSpPr>
          <p:nvPr/>
        </p:nvCxnSpPr>
        <p:spPr>
          <a:xfrm rot="5400000">
            <a:off x="2041175" y="1849341"/>
            <a:ext cx="579264" cy="759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0" name="연결선: 꺾임 369">
            <a:extLst>
              <a:ext uri="{FF2B5EF4-FFF2-40B4-BE49-F238E27FC236}">
                <a16:creationId xmlns:a16="http://schemas.microsoft.com/office/drawing/2014/main" id="{A3130956-5CFD-4136-97A4-F4BE980F77B8}"/>
              </a:ext>
            </a:extLst>
          </p:cNvPr>
          <p:cNvCxnSpPr>
            <a:cxnSpLocks/>
            <a:stCxn id="366" idx="2"/>
            <a:endCxn id="200" idx="0"/>
          </p:cNvCxnSpPr>
          <p:nvPr/>
        </p:nvCxnSpPr>
        <p:spPr>
          <a:xfrm rot="16200000" flipH="1">
            <a:off x="2739403" y="1910435"/>
            <a:ext cx="579264" cy="6371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3" name="모서리가 둥근 직사각형 90">
            <a:extLst>
              <a:ext uri="{FF2B5EF4-FFF2-40B4-BE49-F238E27FC236}">
                <a16:creationId xmlns:a16="http://schemas.microsoft.com/office/drawing/2014/main" id="{202B6122-24E9-4E23-9639-CCD14AC4E5EE}"/>
              </a:ext>
            </a:extLst>
          </p:cNvPr>
          <p:cNvSpPr/>
          <p:nvPr/>
        </p:nvSpPr>
        <p:spPr>
          <a:xfrm>
            <a:off x="1793227" y="2046245"/>
            <a:ext cx="596258" cy="16435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</a:rPr>
              <a:t>100%</a:t>
            </a:r>
            <a:endParaRPr lang="en-US" altLang="ko-KR" sz="1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374" name="모서리가 둥근 직사각형 90">
            <a:extLst>
              <a:ext uri="{FF2B5EF4-FFF2-40B4-BE49-F238E27FC236}">
                <a16:creationId xmlns:a16="http://schemas.microsoft.com/office/drawing/2014/main" id="{AE635BD4-F888-460D-B68A-95C9CFA12611}"/>
              </a:ext>
            </a:extLst>
          </p:cNvPr>
          <p:cNvSpPr/>
          <p:nvPr/>
        </p:nvSpPr>
        <p:spPr>
          <a:xfrm>
            <a:off x="2983872" y="2046245"/>
            <a:ext cx="596258" cy="16435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</a:rPr>
              <a:t>50%</a:t>
            </a:r>
            <a:endParaRPr lang="en-US" altLang="ko-KR" sz="1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73" name="모서리가 둥근 직사각형 90">
            <a:extLst>
              <a:ext uri="{FF2B5EF4-FFF2-40B4-BE49-F238E27FC236}">
                <a16:creationId xmlns:a16="http://schemas.microsoft.com/office/drawing/2014/main" id="{06FC549D-1221-406E-AF41-4DE28E0C0773}"/>
              </a:ext>
            </a:extLst>
          </p:cNvPr>
          <p:cNvSpPr/>
          <p:nvPr/>
        </p:nvSpPr>
        <p:spPr>
          <a:xfrm>
            <a:off x="1763480" y="2046245"/>
            <a:ext cx="596258" cy="16435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</a:rPr>
              <a:t>50%</a:t>
            </a:r>
            <a:endParaRPr lang="en-US" altLang="ko-KR" sz="1000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6D51EAD-F470-4123-9A82-852C0E593A02}"/>
              </a:ext>
            </a:extLst>
          </p:cNvPr>
          <p:cNvCxnSpPr>
            <a:cxnSpLocks/>
            <a:stCxn id="75" idx="2"/>
            <a:endCxn id="161" idx="1"/>
          </p:cNvCxnSpPr>
          <p:nvPr/>
        </p:nvCxnSpPr>
        <p:spPr>
          <a:xfrm rot="16200000" flipH="1">
            <a:off x="7968347" y="4108198"/>
            <a:ext cx="1852858" cy="44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25EDB3F-0527-4401-AC04-E0D4B54A9A11}"/>
              </a:ext>
            </a:extLst>
          </p:cNvPr>
          <p:cNvSpPr/>
          <p:nvPr/>
        </p:nvSpPr>
        <p:spPr bwMode="ltGray">
          <a:xfrm>
            <a:off x="9314717" y="2670202"/>
            <a:ext cx="1046466" cy="1151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ECDE7B-7633-4A87-9CCB-41CA3BB70E9F}"/>
              </a:ext>
            </a:extLst>
          </p:cNvPr>
          <p:cNvGrpSpPr/>
          <p:nvPr/>
        </p:nvGrpSpPr>
        <p:grpSpPr>
          <a:xfrm>
            <a:off x="9350172" y="3273992"/>
            <a:ext cx="869061" cy="532462"/>
            <a:chOff x="9458235" y="3170700"/>
            <a:chExt cx="869061" cy="532462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CF8B979-120E-4F6D-A8AC-0E4A14C774D5}"/>
                </a:ext>
              </a:extLst>
            </p:cNvPr>
            <p:cNvSpPr/>
            <p:nvPr/>
          </p:nvSpPr>
          <p:spPr>
            <a:xfrm>
              <a:off x="9458235" y="3170700"/>
              <a:ext cx="688761" cy="15388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000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1009438-E80B-41F4-B37A-A87E76A80423}"/>
                </a:ext>
              </a:extLst>
            </p:cNvPr>
            <p:cNvGrpSpPr/>
            <p:nvPr/>
          </p:nvGrpSpPr>
          <p:grpSpPr>
            <a:xfrm>
              <a:off x="9629819" y="3180431"/>
              <a:ext cx="697477" cy="522731"/>
              <a:chOff x="9629819" y="3180431"/>
              <a:chExt cx="697477" cy="522731"/>
            </a:xfrm>
          </p:grpSpPr>
          <p:sp>
            <p:nvSpPr>
              <p:cNvPr id="113" name="모서리가 둥근 직사각형 90">
                <a:extLst>
                  <a:ext uri="{FF2B5EF4-FFF2-40B4-BE49-F238E27FC236}">
                    <a16:creationId xmlns:a16="http://schemas.microsoft.com/office/drawing/2014/main" id="{93E60DA5-471A-4A9C-B3B2-8B20516D7C96}"/>
                  </a:ext>
                </a:extLst>
              </p:cNvPr>
              <p:cNvSpPr/>
              <p:nvPr/>
            </p:nvSpPr>
            <p:spPr>
              <a:xfrm>
                <a:off x="9629819" y="3334457"/>
                <a:ext cx="632445" cy="368705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115" name="순서도: 자기 디스크 114">
                <a:extLst>
                  <a:ext uri="{FF2B5EF4-FFF2-40B4-BE49-F238E27FC236}">
                    <a16:creationId xmlns:a16="http://schemas.microsoft.com/office/drawing/2014/main" id="{11ADAFF3-3645-42AA-9D30-0A873BFF049C}"/>
                  </a:ext>
                </a:extLst>
              </p:cNvPr>
              <p:cNvSpPr/>
              <p:nvPr/>
            </p:nvSpPr>
            <p:spPr>
              <a:xfrm>
                <a:off x="9989857" y="3390659"/>
                <a:ext cx="200372" cy="306268"/>
              </a:xfrm>
              <a:prstGeom prst="flowChartMagneticDisk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BE32260F-D519-4E63-B338-3F13B31FEB01}"/>
                  </a:ext>
                </a:extLst>
              </p:cNvPr>
              <p:cNvSpPr/>
              <p:nvPr/>
            </p:nvSpPr>
            <p:spPr>
              <a:xfrm>
                <a:off x="9899630" y="3180431"/>
                <a:ext cx="42766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kern="0"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CPU</a:t>
                </a:r>
                <a:endParaRPr lang="en-US" altLang="ko-KR" sz="1000" kern="0" dirty="0"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18" name="순서도: 자기 디스크 117">
                <a:extLst>
                  <a:ext uri="{FF2B5EF4-FFF2-40B4-BE49-F238E27FC236}">
                    <a16:creationId xmlns:a16="http://schemas.microsoft.com/office/drawing/2014/main" id="{1DF96D70-7BE9-465C-B5DA-415235BD7198}"/>
                  </a:ext>
                </a:extLst>
              </p:cNvPr>
              <p:cNvSpPr/>
              <p:nvPr/>
            </p:nvSpPr>
            <p:spPr>
              <a:xfrm>
                <a:off x="9695007" y="3390659"/>
                <a:ext cx="200372" cy="306268"/>
              </a:xfrm>
              <a:prstGeom prst="flowChartMagneticDisk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61493151-F776-477C-98E0-978ED8F7238F}"/>
              </a:ext>
            </a:extLst>
          </p:cNvPr>
          <p:cNvSpPr/>
          <p:nvPr/>
        </p:nvSpPr>
        <p:spPr bwMode="ltGray">
          <a:xfrm>
            <a:off x="9364816" y="2991031"/>
            <a:ext cx="446826" cy="2243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A8E08FB-C59C-4EE0-89E0-E712660420D5}"/>
              </a:ext>
            </a:extLst>
          </p:cNvPr>
          <p:cNvSpPr/>
          <p:nvPr/>
        </p:nvSpPr>
        <p:spPr bwMode="ltGray">
          <a:xfrm>
            <a:off x="9119627" y="4884378"/>
            <a:ext cx="1760194" cy="75020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1E831C8-7332-44A8-9332-90684377F08D}"/>
              </a:ext>
            </a:extLst>
          </p:cNvPr>
          <p:cNvSpPr/>
          <p:nvPr/>
        </p:nvSpPr>
        <p:spPr bwMode="ltGray">
          <a:xfrm>
            <a:off x="10262620" y="5249577"/>
            <a:ext cx="540660" cy="2243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Pod1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7D9B5F5-821B-48DE-8972-9C822712A306}"/>
              </a:ext>
            </a:extLst>
          </p:cNvPr>
          <p:cNvSpPr/>
          <p:nvPr/>
        </p:nvSpPr>
        <p:spPr bwMode="ltGray">
          <a:xfrm>
            <a:off x="10466366" y="2670202"/>
            <a:ext cx="1174250" cy="115175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Node</a:t>
            </a:r>
            <a:endParaRPr lang="en-US" altLang="ko-KR" sz="14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4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F457784E-FEB5-4094-BA08-182EA873FDA1}"/>
              </a:ext>
            </a:extLst>
          </p:cNvPr>
          <p:cNvGrpSpPr/>
          <p:nvPr/>
        </p:nvGrpSpPr>
        <p:grpSpPr>
          <a:xfrm>
            <a:off x="10593460" y="3273992"/>
            <a:ext cx="869061" cy="532462"/>
            <a:chOff x="9458235" y="3170700"/>
            <a:chExt cx="869061" cy="53246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75CE116-1BC1-4ED5-8A1A-390C914B8DA5}"/>
                </a:ext>
              </a:extLst>
            </p:cNvPr>
            <p:cNvSpPr/>
            <p:nvPr/>
          </p:nvSpPr>
          <p:spPr>
            <a:xfrm>
              <a:off x="9458235" y="3170700"/>
              <a:ext cx="688761" cy="15388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000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8321F16C-75CD-41F5-9F37-64CBA7CEE0CE}"/>
                </a:ext>
              </a:extLst>
            </p:cNvPr>
            <p:cNvGrpSpPr/>
            <p:nvPr/>
          </p:nvGrpSpPr>
          <p:grpSpPr>
            <a:xfrm>
              <a:off x="9629819" y="3180431"/>
              <a:ext cx="697477" cy="522731"/>
              <a:chOff x="9629819" y="3180431"/>
              <a:chExt cx="697477" cy="522731"/>
            </a:xfrm>
          </p:grpSpPr>
          <p:sp>
            <p:nvSpPr>
              <p:cNvPr id="131" name="모서리가 둥근 직사각형 90">
                <a:extLst>
                  <a:ext uri="{FF2B5EF4-FFF2-40B4-BE49-F238E27FC236}">
                    <a16:creationId xmlns:a16="http://schemas.microsoft.com/office/drawing/2014/main" id="{33AE92AB-5A17-4C42-B715-AC02C63BE169}"/>
                  </a:ext>
                </a:extLst>
              </p:cNvPr>
              <p:cNvSpPr/>
              <p:nvPr/>
            </p:nvSpPr>
            <p:spPr>
              <a:xfrm>
                <a:off x="9629819" y="3334457"/>
                <a:ext cx="632445" cy="368705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132" name="순서도: 자기 디스크 131">
                <a:extLst>
                  <a:ext uri="{FF2B5EF4-FFF2-40B4-BE49-F238E27FC236}">
                    <a16:creationId xmlns:a16="http://schemas.microsoft.com/office/drawing/2014/main" id="{D95DC162-C770-4B02-A3D4-1DE14AD0806E}"/>
                  </a:ext>
                </a:extLst>
              </p:cNvPr>
              <p:cNvSpPr/>
              <p:nvPr/>
            </p:nvSpPr>
            <p:spPr>
              <a:xfrm>
                <a:off x="9989857" y="3390659"/>
                <a:ext cx="200372" cy="306268"/>
              </a:xfrm>
              <a:prstGeom prst="flowChartMagneticDisk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A83A53E-8091-42D7-9D7B-71A1838A5BDD}"/>
                  </a:ext>
                </a:extLst>
              </p:cNvPr>
              <p:cNvSpPr/>
              <p:nvPr/>
            </p:nvSpPr>
            <p:spPr>
              <a:xfrm>
                <a:off x="9899630" y="3180431"/>
                <a:ext cx="427666" cy="1538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kern="0"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CPU</a:t>
                </a:r>
                <a:endParaRPr lang="en-US" altLang="ko-KR" sz="1000" kern="0" dirty="0"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134" name="순서도: 자기 디스크 133">
                <a:extLst>
                  <a:ext uri="{FF2B5EF4-FFF2-40B4-BE49-F238E27FC236}">
                    <a16:creationId xmlns:a16="http://schemas.microsoft.com/office/drawing/2014/main" id="{0A8F8DA0-8C0A-488C-AEBC-636C9E77E4A1}"/>
                  </a:ext>
                </a:extLst>
              </p:cNvPr>
              <p:cNvSpPr/>
              <p:nvPr/>
            </p:nvSpPr>
            <p:spPr>
              <a:xfrm>
                <a:off x="9695007" y="3390659"/>
                <a:ext cx="200372" cy="306268"/>
              </a:xfrm>
              <a:prstGeom prst="flowChartMagneticDisk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EFE6C4A-915F-4581-925A-E9C3F552A933}"/>
              </a:ext>
            </a:extLst>
          </p:cNvPr>
          <p:cNvSpPr/>
          <p:nvPr/>
        </p:nvSpPr>
        <p:spPr bwMode="ltGray">
          <a:xfrm>
            <a:off x="10554519" y="2991031"/>
            <a:ext cx="446826" cy="2243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4C147CA-CB7A-4709-861F-F3F462B3D4A1}"/>
              </a:ext>
            </a:extLst>
          </p:cNvPr>
          <p:cNvGrpSpPr/>
          <p:nvPr/>
        </p:nvGrpSpPr>
        <p:grpSpPr>
          <a:xfrm>
            <a:off x="9665674" y="1628800"/>
            <a:ext cx="1930093" cy="1586565"/>
            <a:chOff x="9665674" y="1628800"/>
            <a:chExt cx="1930093" cy="158656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646DD31-E8B1-439D-8D8E-DDAF26156B41}"/>
                </a:ext>
              </a:extLst>
            </p:cNvPr>
            <p:cNvSpPr/>
            <p:nvPr/>
          </p:nvSpPr>
          <p:spPr bwMode="ltGray">
            <a:xfrm>
              <a:off x="9665674" y="1628800"/>
              <a:ext cx="551775" cy="26459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8039802-2083-4684-8502-895926F87BD3}"/>
                </a:ext>
              </a:extLst>
            </p:cNvPr>
            <p:cNvSpPr/>
            <p:nvPr/>
          </p:nvSpPr>
          <p:spPr bwMode="ltGray">
            <a:xfrm>
              <a:off x="11082152" y="2991030"/>
              <a:ext cx="513615" cy="2243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5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167F81A-747B-40E3-9E24-412965243466}"/>
              </a:ext>
            </a:extLst>
          </p:cNvPr>
          <p:cNvGrpSpPr/>
          <p:nvPr/>
        </p:nvGrpSpPr>
        <p:grpSpPr>
          <a:xfrm>
            <a:off x="8340278" y="2253656"/>
            <a:ext cx="1190253" cy="1152964"/>
            <a:chOff x="8340278" y="2253656"/>
            <a:chExt cx="1190253" cy="115296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5417CED-88DD-4965-93AA-FB25C818CEC3}"/>
                </a:ext>
              </a:extLst>
            </p:cNvPr>
            <p:cNvSpPr/>
            <p:nvPr/>
          </p:nvSpPr>
          <p:spPr bwMode="ltGray">
            <a:xfrm>
              <a:off x="8340278" y="2524492"/>
              <a:ext cx="659293" cy="882128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CA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59FBB544-97E4-4263-AB1D-328C79A51B00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rot="10800000" flipV="1">
              <a:off x="8669925" y="2253656"/>
              <a:ext cx="860606" cy="2708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78B183C7-84AD-4F9D-8178-1519C57B00FA}"/>
              </a:ext>
            </a:extLst>
          </p:cNvPr>
          <p:cNvCxnSpPr>
            <a:cxnSpLocks/>
            <a:endCxn id="170" idx="3"/>
          </p:cNvCxnSpPr>
          <p:nvPr/>
        </p:nvCxnSpPr>
        <p:spPr>
          <a:xfrm>
            <a:off x="10479424" y="2253657"/>
            <a:ext cx="323856" cy="3108088"/>
          </a:xfrm>
          <a:prstGeom prst="bentConnector3">
            <a:avLst>
              <a:gd name="adj1" fmla="val 39646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BEB46876-0218-40DB-B484-4AA5CFFCBDA1}"/>
              </a:ext>
            </a:extLst>
          </p:cNvPr>
          <p:cNvGrpSpPr/>
          <p:nvPr/>
        </p:nvGrpSpPr>
        <p:grpSpPr>
          <a:xfrm>
            <a:off x="1404944" y="3001260"/>
            <a:ext cx="1003886" cy="915893"/>
            <a:chOff x="2810906" y="3319559"/>
            <a:chExt cx="1003886" cy="915893"/>
          </a:xfrm>
        </p:grpSpPr>
        <p:sp>
          <p:nvSpPr>
            <p:cNvPr id="174" name="모서리가 둥근 직사각형 90">
              <a:extLst>
                <a:ext uri="{FF2B5EF4-FFF2-40B4-BE49-F238E27FC236}">
                  <a16:creationId xmlns:a16="http://schemas.microsoft.com/office/drawing/2014/main" id="{D418BABB-47B7-48DF-8371-BE5F807307AE}"/>
                </a:ext>
              </a:extLst>
            </p:cNvPr>
            <p:cNvSpPr/>
            <p:nvPr/>
          </p:nvSpPr>
          <p:spPr>
            <a:xfrm>
              <a:off x="2924612" y="3556935"/>
              <a:ext cx="871481" cy="67851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189" name="순서도: 자기 디스크 188">
              <a:extLst>
                <a:ext uri="{FF2B5EF4-FFF2-40B4-BE49-F238E27FC236}">
                  <a16:creationId xmlns:a16="http://schemas.microsoft.com/office/drawing/2014/main" id="{116264D6-CD2A-4472-AC06-FA4E177C9C95}"/>
                </a:ext>
              </a:extLst>
            </p:cNvPr>
            <p:cNvSpPr/>
            <p:nvPr/>
          </p:nvSpPr>
          <p:spPr>
            <a:xfrm>
              <a:off x="3005357" y="3640617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0" name="순서도: 자기 디스크 189">
              <a:extLst>
                <a:ext uri="{FF2B5EF4-FFF2-40B4-BE49-F238E27FC236}">
                  <a16:creationId xmlns:a16="http://schemas.microsoft.com/office/drawing/2014/main" id="{6C31F174-F421-4AC1-B1AF-4D64FE34FBC6}"/>
                </a:ext>
              </a:extLst>
            </p:cNvPr>
            <p:cNvSpPr/>
            <p:nvPr/>
          </p:nvSpPr>
          <p:spPr>
            <a:xfrm>
              <a:off x="3005357" y="3848135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D31F1C6B-4CC9-4CF5-816C-7102196ED19B}"/>
                </a:ext>
              </a:extLst>
            </p:cNvPr>
            <p:cNvSpPr/>
            <p:nvPr/>
          </p:nvSpPr>
          <p:spPr>
            <a:xfrm>
              <a:off x="2810906" y="3319559"/>
              <a:ext cx="688761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9338F64-DD25-440D-B210-C80D541E1020}"/>
                </a:ext>
              </a:extLst>
            </p:cNvPr>
            <p:cNvSpPr/>
            <p:nvPr/>
          </p:nvSpPr>
          <p:spPr>
            <a:xfrm>
              <a:off x="3387126" y="3328748"/>
              <a:ext cx="427666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100" b="1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94" name="순서도: 자기 디스크 193">
              <a:extLst>
                <a:ext uri="{FF2B5EF4-FFF2-40B4-BE49-F238E27FC236}">
                  <a16:creationId xmlns:a16="http://schemas.microsoft.com/office/drawing/2014/main" id="{5C4C7AF8-480B-4D2E-9FD2-155B0381E2DC}"/>
                </a:ext>
              </a:extLst>
            </p:cNvPr>
            <p:cNvSpPr/>
            <p:nvPr/>
          </p:nvSpPr>
          <p:spPr>
            <a:xfrm>
              <a:off x="3492445" y="3640617"/>
              <a:ext cx="220409" cy="41503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5" name="순서도: 자기 디스크 194">
              <a:extLst>
                <a:ext uri="{FF2B5EF4-FFF2-40B4-BE49-F238E27FC236}">
                  <a16:creationId xmlns:a16="http://schemas.microsoft.com/office/drawing/2014/main" id="{C71A6ED8-8783-4101-B713-B92BED65E4D5}"/>
                </a:ext>
              </a:extLst>
            </p:cNvPr>
            <p:cNvSpPr/>
            <p:nvPr/>
          </p:nvSpPr>
          <p:spPr>
            <a:xfrm>
              <a:off x="3492445" y="3848135"/>
              <a:ext cx="220409" cy="20751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8" name="모서리가 둥근 직사각형 90">
              <a:extLst>
                <a:ext uri="{FF2B5EF4-FFF2-40B4-BE49-F238E27FC236}">
                  <a16:creationId xmlns:a16="http://schemas.microsoft.com/office/drawing/2014/main" id="{E8F5186F-7027-4EE2-92B8-D4DD69AC9DA2}"/>
                </a:ext>
              </a:extLst>
            </p:cNvPr>
            <p:cNvSpPr/>
            <p:nvPr/>
          </p:nvSpPr>
          <p:spPr>
            <a:xfrm>
              <a:off x="2960143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2G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  <p:sp>
          <p:nvSpPr>
            <p:cNvPr id="199" name="모서리가 둥근 직사각형 90">
              <a:extLst>
                <a:ext uri="{FF2B5EF4-FFF2-40B4-BE49-F238E27FC236}">
                  <a16:creationId xmlns:a16="http://schemas.microsoft.com/office/drawing/2014/main" id="{1B8D9D3C-221B-4310-995F-D18991803223}"/>
                </a:ext>
              </a:extLst>
            </p:cNvPr>
            <p:cNvSpPr/>
            <p:nvPr/>
          </p:nvSpPr>
          <p:spPr>
            <a:xfrm>
              <a:off x="3432218" y="4080607"/>
              <a:ext cx="343650" cy="147021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2C</a:t>
              </a:r>
              <a:endParaRPr lang="en-US" altLang="ko-KR" sz="1000" dirty="0">
                <a:solidFill>
                  <a:schemeClr val="tx2"/>
                </a:solidFill>
                <a:latin typeface="맑은 고딕" pitchFamily="50" charset="-127"/>
              </a:endParaRPr>
            </a:p>
          </p:txBody>
        </p:sp>
      </p:grp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F9545DE-C194-47BC-A12A-6F1D560C0B48}"/>
              </a:ext>
            </a:extLst>
          </p:cNvPr>
          <p:cNvSpPr/>
          <p:nvPr/>
        </p:nvSpPr>
        <p:spPr bwMode="ltGray">
          <a:xfrm>
            <a:off x="838206" y="5807258"/>
            <a:ext cx="2967408" cy="48429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기동이 빠르게 되는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</a:p>
          <a:p>
            <a:pPr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Stateless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  <a:endParaRPr lang="en-US" altLang="ko-KR" sz="11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2CD2280-CF4C-43F6-8C98-BB0F24120B72}"/>
              </a:ext>
            </a:extLst>
          </p:cNvPr>
          <p:cNvSpPr/>
          <p:nvPr/>
        </p:nvSpPr>
        <p:spPr bwMode="ltGray">
          <a:xfrm>
            <a:off x="4795329" y="5807258"/>
            <a:ext cx="2967408" cy="484292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Stateful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</a:t>
            </a:r>
          </a:p>
          <a:p>
            <a:pPr>
              <a:lnSpc>
                <a:spcPct val="90000"/>
              </a:lnSpc>
            </a:pP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Controller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HPA</a:t>
            </a:r>
            <a:r>
              <a:rPr lang="ko-KR" altLang="en-US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함께 사용안됨</a:t>
            </a:r>
            <a:endParaRPr lang="en-US" altLang="ko-KR" sz="12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6EABDD2-33CD-4B4B-A48B-2482967EB211}"/>
              </a:ext>
            </a:extLst>
          </p:cNvPr>
          <p:cNvGrpSpPr/>
          <p:nvPr/>
        </p:nvGrpSpPr>
        <p:grpSpPr>
          <a:xfrm>
            <a:off x="5344567" y="2071960"/>
            <a:ext cx="721201" cy="855727"/>
            <a:chOff x="5344567" y="2071960"/>
            <a:chExt cx="721201" cy="855727"/>
          </a:xfrm>
        </p:grpSpPr>
        <p:sp>
          <p:nvSpPr>
            <p:cNvPr id="315" name="모서리가 둥근 직사각형 65">
              <a:extLst>
                <a:ext uri="{FF2B5EF4-FFF2-40B4-BE49-F238E27FC236}">
                  <a16:creationId xmlns:a16="http://schemas.microsoft.com/office/drawing/2014/main" id="{3161E664-A8F5-418A-B937-E8625D1FB512}"/>
                </a:ext>
              </a:extLst>
            </p:cNvPr>
            <p:cNvSpPr/>
            <p:nvPr/>
          </p:nvSpPr>
          <p:spPr>
            <a:xfrm>
              <a:off x="5393721" y="2071960"/>
              <a:ext cx="672047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Restart</a:t>
              </a:r>
            </a:p>
          </p:txBody>
        </p:sp>
        <p:pic>
          <p:nvPicPr>
            <p:cNvPr id="51" name="그래픽 50" descr="경고">
              <a:extLst>
                <a:ext uri="{FF2B5EF4-FFF2-40B4-BE49-F238E27FC236}">
                  <a16:creationId xmlns:a16="http://schemas.microsoft.com/office/drawing/2014/main" id="{25ADBC54-F6E2-4EF5-A07C-93CD3B959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44567" y="2240684"/>
              <a:ext cx="687003" cy="687003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A004F86-2C1C-4348-83F2-647ED7825999}"/>
              </a:ext>
            </a:extLst>
          </p:cNvPr>
          <p:cNvGrpSpPr/>
          <p:nvPr/>
        </p:nvGrpSpPr>
        <p:grpSpPr>
          <a:xfrm>
            <a:off x="9352785" y="3275507"/>
            <a:ext cx="869061" cy="532462"/>
            <a:chOff x="7503529" y="3273992"/>
            <a:chExt cx="869061" cy="532462"/>
          </a:xfrm>
        </p:grpSpPr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CB6BE831-46C8-48A4-8A5F-D7A6800EFD27}"/>
                </a:ext>
              </a:extLst>
            </p:cNvPr>
            <p:cNvGrpSpPr/>
            <p:nvPr/>
          </p:nvGrpSpPr>
          <p:grpSpPr>
            <a:xfrm>
              <a:off x="7503529" y="3273992"/>
              <a:ext cx="869061" cy="532462"/>
              <a:chOff x="9458235" y="3170700"/>
              <a:chExt cx="869061" cy="532462"/>
            </a:xfrm>
          </p:grpSpPr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A40CF2E0-2C84-419F-9FEE-39973DE70C4A}"/>
                  </a:ext>
                </a:extLst>
              </p:cNvPr>
              <p:cNvSpPr/>
              <p:nvPr/>
            </p:nvSpPr>
            <p:spPr>
              <a:xfrm>
                <a:off x="9458235" y="3170700"/>
                <a:ext cx="68876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kern="0"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Mem</a:t>
                </a:r>
                <a:endParaRPr lang="en-US" altLang="ko-KR" sz="1000" kern="0" dirty="0"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grpSp>
            <p:nvGrpSpPr>
              <p:cNvPr id="212" name="그룹 211">
                <a:extLst>
                  <a:ext uri="{FF2B5EF4-FFF2-40B4-BE49-F238E27FC236}">
                    <a16:creationId xmlns:a16="http://schemas.microsoft.com/office/drawing/2014/main" id="{F6C0FD30-BD82-45ED-BD79-0BC6EA033554}"/>
                  </a:ext>
                </a:extLst>
              </p:cNvPr>
              <p:cNvGrpSpPr/>
              <p:nvPr/>
            </p:nvGrpSpPr>
            <p:grpSpPr>
              <a:xfrm>
                <a:off x="9629819" y="3180431"/>
                <a:ext cx="697477" cy="522731"/>
                <a:chOff x="9629819" y="3180431"/>
                <a:chExt cx="697477" cy="522731"/>
              </a:xfrm>
            </p:grpSpPr>
            <p:sp>
              <p:nvSpPr>
                <p:cNvPr id="213" name="모서리가 둥근 직사각형 90">
                  <a:extLst>
                    <a:ext uri="{FF2B5EF4-FFF2-40B4-BE49-F238E27FC236}">
                      <a16:creationId xmlns:a16="http://schemas.microsoft.com/office/drawing/2014/main" id="{2D6ACEE3-1D0F-45A4-BBE0-5172EB218135}"/>
                    </a:ext>
                  </a:extLst>
                </p:cNvPr>
                <p:cNvSpPr/>
                <p:nvPr/>
              </p:nvSpPr>
              <p:spPr>
                <a:xfrm>
                  <a:off x="9629819" y="3334457"/>
                  <a:ext cx="632445" cy="36870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indent="-180975" algn="ctr" latinLnBrk="0">
                    <a:defRPr/>
                  </a:pPr>
                  <a:endParaRPr lang="en-US" altLang="ko-KR" sz="1000" kern="0" dirty="0">
                    <a:latin typeface="+mn-ea"/>
                  </a:endParaRPr>
                </a:p>
              </p:txBody>
            </p:sp>
            <p:sp>
              <p:nvSpPr>
                <p:cNvPr id="214" name="순서도: 자기 디스크 213">
                  <a:extLst>
                    <a:ext uri="{FF2B5EF4-FFF2-40B4-BE49-F238E27FC236}">
                      <a16:creationId xmlns:a16="http://schemas.microsoft.com/office/drawing/2014/main" id="{BCF32F79-7644-4662-9CE6-F1E48FEBBA83}"/>
                    </a:ext>
                  </a:extLst>
                </p:cNvPr>
                <p:cNvSpPr/>
                <p:nvPr/>
              </p:nvSpPr>
              <p:spPr>
                <a:xfrm>
                  <a:off x="9989857" y="3390659"/>
                  <a:ext cx="200372" cy="306268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C887EC28-B415-463C-A32C-A9F8B77D69F5}"/>
                    </a:ext>
                  </a:extLst>
                </p:cNvPr>
                <p:cNvSpPr/>
                <p:nvPr/>
              </p:nvSpPr>
              <p:spPr>
                <a:xfrm>
                  <a:off x="9899630" y="3180431"/>
                  <a:ext cx="427666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marL="0" lvl="1" indent="-180975" algn="ctr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en-US" altLang="ko-KR" sz="1000" kern="0">
                      <a:solidFill>
                        <a:schemeClr val="tx2"/>
                      </a:solidFill>
                      <a:latin typeface="+mn-ea"/>
                      <a:sym typeface="Monotype Sorts" pitchFamily="2" charset="2"/>
                    </a:rPr>
                    <a:t>CPU</a:t>
                  </a:r>
                  <a:endParaRPr lang="en-US" altLang="ko-KR" sz="1000" kern="0" dirty="0">
                    <a:solidFill>
                      <a:schemeClr val="tx2"/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217" name="순서도: 자기 디스크 216">
                  <a:extLst>
                    <a:ext uri="{FF2B5EF4-FFF2-40B4-BE49-F238E27FC236}">
                      <a16:creationId xmlns:a16="http://schemas.microsoft.com/office/drawing/2014/main" id="{31C1EB00-C351-4C98-917D-32E045F7D139}"/>
                    </a:ext>
                  </a:extLst>
                </p:cNvPr>
                <p:cNvSpPr/>
                <p:nvPr/>
              </p:nvSpPr>
              <p:spPr>
                <a:xfrm>
                  <a:off x="9695007" y="3390659"/>
                  <a:ext cx="200372" cy="306268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sp>
          <p:nvSpPr>
            <p:cNvPr id="218" name="순서도: 자기 디스크 217">
              <a:extLst>
                <a:ext uri="{FF2B5EF4-FFF2-40B4-BE49-F238E27FC236}">
                  <a16:creationId xmlns:a16="http://schemas.microsoft.com/office/drawing/2014/main" id="{A7019167-CFBE-4338-B7D1-4004FA6B214D}"/>
                </a:ext>
              </a:extLst>
            </p:cNvPr>
            <p:cNvSpPr/>
            <p:nvPr/>
          </p:nvSpPr>
          <p:spPr>
            <a:xfrm>
              <a:off x="7741748" y="3640747"/>
              <a:ext cx="199223" cy="15591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9" name="순서도: 자기 디스크 218">
              <a:extLst>
                <a:ext uri="{FF2B5EF4-FFF2-40B4-BE49-F238E27FC236}">
                  <a16:creationId xmlns:a16="http://schemas.microsoft.com/office/drawing/2014/main" id="{830D4422-748B-4A7B-AED2-EC82366E7BED}"/>
                </a:ext>
              </a:extLst>
            </p:cNvPr>
            <p:cNvSpPr/>
            <p:nvPr/>
          </p:nvSpPr>
          <p:spPr>
            <a:xfrm>
              <a:off x="8035725" y="3640747"/>
              <a:ext cx="199223" cy="15591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0B31BB4-B2B9-466E-A0ED-13FF8722ADEF}"/>
              </a:ext>
            </a:extLst>
          </p:cNvPr>
          <p:cNvGrpSpPr/>
          <p:nvPr/>
        </p:nvGrpSpPr>
        <p:grpSpPr>
          <a:xfrm>
            <a:off x="10595667" y="3275507"/>
            <a:ext cx="869061" cy="532462"/>
            <a:chOff x="7503529" y="3273992"/>
            <a:chExt cx="869061" cy="532462"/>
          </a:xfrm>
        </p:grpSpPr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253352DB-2D70-4AC7-9670-0CFC0ABADFB7}"/>
                </a:ext>
              </a:extLst>
            </p:cNvPr>
            <p:cNvGrpSpPr/>
            <p:nvPr/>
          </p:nvGrpSpPr>
          <p:grpSpPr>
            <a:xfrm>
              <a:off x="7503529" y="3273992"/>
              <a:ext cx="869061" cy="532462"/>
              <a:chOff x="9458235" y="3170700"/>
              <a:chExt cx="869061" cy="532462"/>
            </a:xfrm>
          </p:grpSpPr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239883B9-E57D-490F-B3FC-38EA814F5A3F}"/>
                  </a:ext>
                </a:extLst>
              </p:cNvPr>
              <p:cNvSpPr/>
              <p:nvPr/>
            </p:nvSpPr>
            <p:spPr>
              <a:xfrm>
                <a:off x="9458235" y="3170700"/>
                <a:ext cx="688761" cy="15388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000" kern="0"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Mem</a:t>
                </a:r>
                <a:endParaRPr lang="en-US" altLang="ko-KR" sz="1000" kern="0" dirty="0"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grpSp>
            <p:nvGrpSpPr>
              <p:cNvPr id="225" name="그룹 224">
                <a:extLst>
                  <a:ext uri="{FF2B5EF4-FFF2-40B4-BE49-F238E27FC236}">
                    <a16:creationId xmlns:a16="http://schemas.microsoft.com/office/drawing/2014/main" id="{E40492F0-6EED-43B3-BC53-53FD5DEC5687}"/>
                  </a:ext>
                </a:extLst>
              </p:cNvPr>
              <p:cNvGrpSpPr/>
              <p:nvPr/>
            </p:nvGrpSpPr>
            <p:grpSpPr>
              <a:xfrm>
                <a:off x="9629819" y="3180431"/>
                <a:ext cx="697477" cy="522731"/>
                <a:chOff x="9629819" y="3180431"/>
                <a:chExt cx="697477" cy="522731"/>
              </a:xfrm>
            </p:grpSpPr>
            <p:sp>
              <p:nvSpPr>
                <p:cNvPr id="226" name="모서리가 둥근 직사각형 90">
                  <a:extLst>
                    <a:ext uri="{FF2B5EF4-FFF2-40B4-BE49-F238E27FC236}">
                      <a16:creationId xmlns:a16="http://schemas.microsoft.com/office/drawing/2014/main" id="{4DEC4749-BA60-4C10-8801-E982ADBBEAD8}"/>
                    </a:ext>
                  </a:extLst>
                </p:cNvPr>
                <p:cNvSpPr/>
                <p:nvPr/>
              </p:nvSpPr>
              <p:spPr>
                <a:xfrm>
                  <a:off x="9629819" y="3334457"/>
                  <a:ext cx="632445" cy="368705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indent="-180975" algn="ctr" latinLnBrk="0">
                    <a:defRPr/>
                  </a:pPr>
                  <a:endParaRPr lang="en-US" altLang="ko-KR" sz="1000" kern="0" dirty="0">
                    <a:latin typeface="+mn-ea"/>
                  </a:endParaRPr>
                </a:p>
              </p:txBody>
            </p:sp>
            <p:sp>
              <p:nvSpPr>
                <p:cNvPr id="227" name="순서도: 자기 디스크 226">
                  <a:extLst>
                    <a:ext uri="{FF2B5EF4-FFF2-40B4-BE49-F238E27FC236}">
                      <a16:creationId xmlns:a16="http://schemas.microsoft.com/office/drawing/2014/main" id="{8E592934-E863-4F70-8B6A-90BB65A59DF6}"/>
                    </a:ext>
                  </a:extLst>
                </p:cNvPr>
                <p:cNvSpPr/>
                <p:nvPr/>
              </p:nvSpPr>
              <p:spPr>
                <a:xfrm>
                  <a:off x="9989857" y="3390659"/>
                  <a:ext cx="200372" cy="306268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B7723535-B3EA-4F48-A24C-391CDDAAE04A}"/>
                    </a:ext>
                  </a:extLst>
                </p:cNvPr>
                <p:cNvSpPr/>
                <p:nvPr/>
              </p:nvSpPr>
              <p:spPr>
                <a:xfrm>
                  <a:off x="9899630" y="3180431"/>
                  <a:ext cx="427666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>
                  <a:spAutoFit/>
                  <a:scene3d>
                    <a:camera prst="orthographicFront"/>
                    <a:lightRig rig="threePt" dir="t"/>
                  </a:scene3d>
                  <a:sp3d>
                    <a:bevelT w="1270" h="1270"/>
                    <a:bevelB w="1270" h="1270"/>
                  </a:sp3d>
                </a:bodyPr>
                <a:lstStyle/>
                <a:p>
                  <a:pPr marL="0" lvl="1" indent="-180975" algn="ctr">
                    <a:buClr>
                      <a:srgbClr val="3271AA"/>
                    </a:buClr>
                    <a:buSzPct val="140000"/>
                    <a:tabLst>
                      <a:tab pos="5648325" algn="l"/>
                    </a:tabLst>
                    <a:defRPr/>
                  </a:pPr>
                  <a:r>
                    <a:rPr lang="en-US" altLang="ko-KR" sz="1000" kern="0">
                      <a:solidFill>
                        <a:schemeClr val="tx2"/>
                      </a:solidFill>
                      <a:latin typeface="+mn-ea"/>
                      <a:sym typeface="Monotype Sorts" pitchFamily="2" charset="2"/>
                    </a:rPr>
                    <a:t>CPU</a:t>
                  </a:r>
                  <a:endParaRPr lang="en-US" altLang="ko-KR" sz="1000" kern="0" dirty="0">
                    <a:solidFill>
                      <a:schemeClr val="tx2"/>
                    </a:solidFill>
                    <a:latin typeface="+mn-ea"/>
                    <a:sym typeface="Monotype Sorts" pitchFamily="2" charset="2"/>
                  </a:endParaRPr>
                </a:p>
              </p:txBody>
            </p:sp>
            <p:sp>
              <p:nvSpPr>
                <p:cNvPr id="229" name="순서도: 자기 디스크 228">
                  <a:extLst>
                    <a:ext uri="{FF2B5EF4-FFF2-40B4-BE49-F238E27FC236}">
                      <a16:creationId xmlns:a16="http://schemas.microsoft.com/office/drawing/2014/main" id="{19C046E5-3F23-4F1B-B482-E239B4EAE153}"/>
                    </a:ext>
                  </a:extLst>
                </p:cNvPr>
                <p:cNvSpPr/>
                <p:nvPr/>
              </p:nvSpPr>
              <p:spPr>
                <a:xfrm>
                  <a:off x="9695007" y="3390659"/>
                  <a:ext cx="200372" cy="306268"/>
                </a:xfrm>
                <a:prstGeom prst="flowChartMagneticDisk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sp>
          <p:nvSpPr>
            <p:cNvPr id="222" name="순서도: 자기 디스크 221">
              <a:extLst>
                <a:ext uri="{FF2B5EF4-FFF2-40B4-BE49-F238E27FC236}">
                  <a16:creationId xmlns:a16="http://schemas.microsoft.com/office/drawing/2014/main" id="{EDB3F1A9-8F85-4AB8-B0A2-1CF883C50CE6}"/>
                </a:ext>
              </a:extLst>
            </p:cNvPr>
            <p:cNvSpPr/>
            <p:nvPr/>
          </p:nvSpPr>
          <p:spPr>
            <a:xfrm>
              <a:off x="7741748" y="3640747"/>
              <a:ext cx="199223" cy="15591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3" name="순서도: 자기 디스크 222">
              <a:extLst>
                <a:ext uri="{FF2B5EF4-FFF2-40B4-BE49-F238E27FC236}">
                  <a16:creationId xmlns:a16="http://schemas.microsoft.com/office/drawing/2014/main" id="{30F3BB23-9051-4854-A81A-8F94CEB5B6B9}"/>
                </a:ext>
              </a:extLst>
            </p:cNvPr>
            <p:cNvSpPr/>
            <p:nvPr/>
          </p:nvSpPr>
          <p:spPr>
            <a:xfrm>
              <a:off x="8035725" y="3640747"/>
              <a:ext cx="199223" cy="15591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pic>
        <p:nvPicPr>
          <p:cNvPr id="230" name="그래픽 229" descr="경고">
            <a:extLst>
              <a:ext uri="{FF2B5EF4-FFF2-40B4-BE49-F238E27FC236}">
                <a16:creationId xmlns:a16="http://schemas.microsoft.com/office/drawing/2014/main" id="{2CAFD017-5B48-4FAE-927A-5008D80BB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8842" y="4892925"/>
            <a:ext cx="687003" cy="687003"/>
          </a:xfrm>
          <a:prstGeom prst="rect">
            <a:avLst/>
          </a:prstGeom>
        </p:spPr>
      </p:pic>
      <p:sp>
        <p:nvSpPr>
          <p:cNvPr id="240" name="모서리가 둥근 직사각형 65">
            <a:extLst>
              <a:ext uri="{FF2B5EF4-FFF2-40B4-BE49-F238E27FC236}">
                <a16:creationId xmlns:a16="http://schemas.microsoft.com/office/drawing/2014/main" id="{8769523A-383E-4F91-BB01-FD29474B42F4}"/>
              </a:ext>
            </a:extLst>
          </p:cNvPr>
          <p:cNvSpPr/>
          <p:nvPr/>
        </p:nvSpPr>
        <p:spPr>
          <a:xfrm>
            <a:off x="8617673" y="2035317"/>
            <a:ext cx="672047" cy="22930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solidFill>
                  <a:schemeClr val="tx2"/>
                </a:solidFill>
                <a:latin typeface="+mn-ea"/>
              </a:rPr>
              <a:t>Create</a:t>
            </a:r>
          </a:p>
        </p:txBody>
      </p:sp>
      <p:sp>
        <p:nvSpPr>
          <p:cNvPr id="244" name="모서리가 둥근 직사각형 65">
            <a:extLst>
              <a:ext uri="{FF2B5EF4-FFF2-40B4-BE49-F238E27FC236}">
                <a16:creationId xmlns:a16="http://schemas.microsoft.com/office/drawing/2014/main" id="{39C1E07A-FD14-4ED0-A638-71128A2030B7}"/>
              </a:ext>
            </a:extLst>
          </p:cNvPr>
          <p:cNvSpPr/>
          <p:nvPr/>
        </p:nvSpPr>
        <p:spPr>
          <a:xfrm>
            <a:off x="8724526" y="2264129"/>
            <a:ext cx="672047" cy="229305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100" b="1" kern="0">
                <a:solidFill>
                  <a:schemeClr val="accent2"/>
                </a:solidFill>
                <a:latin typeface="+mn-ea"/>
              </a:rPr>
              <a:t>Delete</a:t>
            </a:r>
          </a:p>
        </p:txBody>
      </p:sp>
      <p:sp>
        <p:nvSpPr>
          <p:cNvPr id="164" name="모서리가 둥근 직사각형 90">
            <a:extLst>
              <a:ext uri="{FF2B5EF4-FFF2-40B4-BE49-F238E27FC236}">
                <a16:creationId xmlns:a16="http://schemas.microsoft.com/office/drawing/2014/main" id="{D79A9A66-F3D7-4318-8C3E-82F91AE94E23}"/>
              </a:ext>
            </a:extLst>
          </p:cNvPr>
          <p:cNvSpPr/>
          <p:nvPr/>
        </p:nvSpPr>
        <p:spPr>
          <a:xfrm>
            <a:off x="3263537" y="4170096"/>
            <a:ext cx="1056307" cy="21875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Scale Out</a:t>
            </a:r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90FC5CCA-C3F9-4570-832A-37FA9B74BE84}"/>
              </a:ext>
            </a:extLst>
          </p:cNvPr>
          <p:cNvSpPr/>
          <p:nvPr/>
        </p:nvSpPr>
        <p:spPr>
          <a:xfrm>
            <a:off x="3433992" y="4450303"/>
            <a:ext cx="305623" cy="139937"/>
          </a:xfrm>
          <a:prstGeom prst="left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모서리가 둥근 직사각형 90">
            <a:extLst>
              <a:ext uri="{FF2B5EF4-FFF2-40B4-BE49-F238E27FC236}">
                <a16:creationId xmlns:a16="http://schemas.microsoft.com/office/drawing/2014/main" id="{9821C7D0-B009-40D0-95A7-80627A35D41B}"/>
              </a:ext>
            </a:extLst>
          </p:cNvPr>
          <p:cNvSpPr/>
          <p:nvPr/>
        </p:nvSpPr>
        <p:spPr>
          <a:xfrm>
            <a:off x="3619793" y="4401997"/>
            <a:ext cx="872981" cy="21875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accent5">
                    <a:lumMod val="75000"/>
                  </a:schemeClr>
                </a:solidFill>
                <a:latin typeface="맑은 고딕" pitchFamily="50" charset="-127"/>
              </a:rPr>
              <a:t>Scale In</a:t>
            </a:r>
          </a:p>
        </p:txBody>
      </p:sp>
      <p:sp>
        <p:nvSpPr>
          <p:cNvPr id="167" name="모서리가 둥근 직사각형 90">
            <a:extLst>
              <a:ext uri="{FF2B5EF4-FFF2-40B4-BE49-F238E27FC236}">
                <a16:creationId xmlns:a16="http://schemas.microsoft.com/office/drawing/2014/main" id="{891682C8-2B38-4F8C-8D75-65A068A6CA42}"/>
              </a:ext>
            </a:extLst>
          </p:cNvPr>
          <p:cNvSpPr/>
          <p:nvPr/>
        </p:nvSpPr>
        <p:spPr>
          <a:xfrm>
            <a:off x="6234569" y="2046657"/>
            <a:ext cx="1056307" cy="21875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Scale Up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44B1F-C24F-430D-B427-A43449300375}"/>
              </a:ext>
            </a:extLst>
          </p:cNvPr>
          <p:cNvGrpSpPr/>
          <p:nvPr/>
        </p:nvGrpSpPr>
        <p:grpSpPr>
          <a:xfrm>
            <a:off x="6535440" y="1820425"/>
            <a:ext cx="1313135" cy="218753"/>
            <a:chOff x="6535440" y="1820425"/>
            <a:chExt cx="1313135" cy="218753"/>
          </a:xfrm>
        </p:grpSpPr>
        <p:sp>
          <p:nvSpPr>
            <p:cNvPr id="168" name="화살표: 왼쪽/오른쪽 167">
              <a:extLst>
                <a:ext uri="{FF2B5EF4-FFF2-40B4-BE49-F238E27FC236}">
                  <a16:creationId xmlns:a16="http://schemas.microsoft.com/office/drawing/2014/main" id="{7745A008-44A2-4A3A-9D1A-E0C94375348F}"/>
                </a:ext>
              </a:extLst>
            </p:cNvPr>
            <p:cNvSpPr/>
            <p:nvPr/>
          </p:nvSpPr>
          <p:spPr>
            <a:xfrm>
              <a:off x="6535440" y="1868731"/>
              <a:ext cx="305623" cy="139937"/>
            </a:xfrm>
            <a:prstGeom prst="leftRightArrow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모서리가 둥근 직사각형 90">
              <a:extLst>
                <a:ext uri="{FF2B5EF4-FFF2-40B4-BE49-F238E27FC236}">
                  <a16:creationId xmlns:a16="http://schemas.microsoft.com/office/drawing/2014/main" id="{C5046B8B-C071-434D-BDAE-DB20EFCCB9C5}"/>
                </a:ext>
              </a:extLst>
            </p:cNvPr>
            <p:cNvSpPr/>
            <p:nvPr/>
          </p:nvSpPr>
          <p:spPr>
            <a:xfrm>
              <a:off x="6792268" y="1820425"/>
              <a:ext cx="1056307" cy="218753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>
                  <a:solidFill>
                    <a:schemeClr val="accent5">
                      <a:lumMod val="75000"/>
                    </a:schemeClr>
                  </a:solidFill>
                  <a:latin typeface="맑은 고딕" pitchFamily="50" charset="-127"/>
                </a:rPr>
                <a:t>Scale Down</a:t>
              </a:r>
            </a:p>
          </p:txBody>
        </p:sp>
      </p:grpSp>
      <p:sp>
        <p:nvSpPr>
          <p:cNvPr id="175" name="화살표: 왼쪽으로 구부러짐 174">
            <a:extLst>
              <a:ext uri="{FF2B5EF4-FFF2-40B4-BE49-F238E27FC236}">
                <a16:creationId xmlns:a16="http://schemas.microsoft.com/office/drawing/2014/main" id="{35DBDA32-F7BE-4295-94D4-57A1C400E042}"/>
              </a:ext>
            </a:extLst>
          </p:cNvPr>
          <p:cNvSpPr/>
          <p:nvPr/>
        </p:nvSpPr>
        <p:spPr>
          <a:xfrm rot="16200000">
            <a:off x="6260425" y="1814029"/>
            <a:ext cx="262760" cy="1243790"/>
          </a:xfrm>
          <a:prstGeom prst="curved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B71C47-3EFF-4197-B9F7-F34EFD12E2A1}"/>
              </a:ext>
            </a:extLst>
          </p:cNvPr>
          <p:cNvGrpSpPr/>
          <p:nvPr/>
        </p:nvGrpSpPr>
        <p:grpSpPr>
          <a:xfrm>
            <a:off x="5691499" y="4756581"/>
            <a:ext cx="1656184" cy="649902"/>
            <a:chOff x="5691499" y="4756581"/>
            <a:chExt cx="1656184" cy="649902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A92E2E41-CFA8-4C7B-BBFA-7939ABDAD00C}"/>
                </a:ext>
              </a:extLst>
            </p:cNvPr>
            <p:cNvSpPr/>
            <p:nvPr/>
          </p:nvSpPr>
          <p:spPr bwMode="ltGray">
            <a:xfrm>
              <a:off x="5691499" y="4756581"/>
              <a:ext cx="1656184" cy="64990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4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Controller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4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모서리가 둥근 직사각형 65">
              <a:extLst>
                <a:ext uri="{FF2B5EF4-FFF2-40B4-BE49-F238E27FC236}">
                  <a16:creationId xmlns:a16="http://schemas.microsoft.com/office/drawing/2014/main" id="{B9612585-CD5C-433E-B483-6CB5E2B6161C}"/>
                </a:ext>
              </a:extLst>
            </p:cNvPr>
            <p:cNvSpPr/>
            <p:nvPr/>
          </p:nvSpPr>
          <p:spPr>
            <a:xfrm>
              <a:off x="6048015" y="5070761"/>
              <a:ext cx="672047" cy="229305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replicas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52D60BEC-4ECE-4735-A13B-0A9CFF6F475D}"/>
                </a:ext>
              </a:extLst>
            </p:cNvPr>
            <p:cNvSpPr/>
            <p:nvPr/>
          </p:nvSpPr>
          <p:spPr bwMode="ltGray">
            <a:xfrm>
              <a:off x="6669739" y="5106191"/>
              <a:ext cx="280922" cy="178516"/>
            </a:xfrm>
            <a:prstGeom prst="rect">
              <a:avLst/>
            </a:prstGeom>
            <a:solidFill>
              <a:srgbClr val="DFA7A6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</a:rPr>
                <a:t>1</a:t>
              </a:r>
            </a:p>
          </p:txBody>
        </p:sp>
      </p:grp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71C03CF-E85F-457C-9DC9-CA4360DBDCE5}"/>
              </a:ext>
            </a:extLst>
          </p:cNvPr>
          <p:cNvSpPr/>
          <p:nvPr/>
        </p:nvSpPr>
        <p:spPr bwMode="ltGray">
          <a:xfrm>
            <a:off x="9851880" y="2991030"/>
            <a:ext cx="446826" cy="22433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C3357A38-B8E0-4FB4-BE35-B5D669A7E2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20641" y="2064795"/>
            <a:ext cx="610571" cy="1241897"/>
          </a:xfrm>
          <a:prstGeom prst="bentConnector3">
            <a:avLst>
              <a:gd name="adj1" fmla="val 2182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EEA0C32F-495A-443E-A348-EE5C19496CA4}"/>
              </a:ext>
            </a:extLst>
          </p:cNvPr>
          <p:cNvSpPr/>
          <p:nvPr/>
        </p:nvSpPr>
        <p:spPr bwMode="ltGray">
          <a:xfrm>
            <a:off x="10522250" y="2989515"/>
            <a:ext cx="514419" cy="2250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Pod1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C85BF6-D3A0-44E6-A404-9926547BF2C0}"/>
              </a:ext>
            </a:extLst>
          </p:cNvPr>
          <p:cNvGrpSpPr/>
          <p:nvPr/>
        </p:nvGrpSpPr>
        <p:grpSpPr>
          <a:xfrm>
            <a:off x="349078" y="3577894"/>
            <a:ext cx="1169573" cy="1174555"/>
            <a:chOff x="349078" y="3577894"/>
            <a:chExt cx="1169573" cy="1174555"/>
          </a:xfrm>
        </p:grpSpPr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E06DF716-5261-4DE4-B454-DE27F1F5A6DB}"/>
                </a:ext>
              </a:extLst>
            </p:cNvPr>
            <p:cNvCxnSpPr>
              <a:cxnSpLocks/>
              <a:stCxn id="174" idx="1"/>
              <a:endCxn id="171" idx="0"/>
            </p:cNvCxnSpPr>
            <p:nvPr/>
          </p:nvCxnSpPr>
          <p:spPr>
            <a:xfrm rot="10800000" flipV="1">
              <a:off x="1076350" y="3577894"/>
              <a:ext cx="442301" cy="11745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19A56080-2641-407C-A8A5-7A29185CD8B2}"/>
                </a:ext>
              </a:extLst>
            </p:cNvPr>
            <p:cNvSpPr/>
            <p:nvPr/>
          </p:nvSpPr>
          <p:spPr>
            <a:xfrm>
              <a:off x="349078" y="4301335"/>
              <a:ext cx="688761" cy="3077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Memory</a:t>
              </a:r>
            </a:p>
            <a:p>
              <a:pPr marL="0" lvl="1" indent="-180975" algn="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000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60058013-EE47-45BF-BDCE-E65497391054}"/>
              </a:ext>
            </a:extLst>
          </p:cNvPr>
          <p:cNvGrpSpPr/>
          <p:nvPr/>
        </p:nvGrpSpPr>
        <p:grpSpPr>
          <a:xfrm>
            <a:off x="4188328" y="3577895"/>
            <a:ext cx="1078904" cy="1174554"/>
            <a:chOff x="508077" y="3625116"/>
            <a:chExt cx="1078904" cy="1174554"/>
          </a:xfrm>
        </p:grpSpPr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E84AD30D-01A6-4546-88F1-1FFDB36877B0}"/>
                </a:ext>
              </a:extLst>
            </p:cNvPr>
            <p:cNvCxnSpPr>
              <a:cxnSpLocks/>
              <a:stCxn id="329" idx="1"/>
              <a:endCxn id="239" idx="0"/>
            </p:cNvCxnSpPr>
            <p:nvPr/>
          </p:nvCxnSpPr>
          <p:spPr>
            <a:xfrm rot="10800000" flipV="1">
              <a:off x="1245036" y="3625116"/>
              <a:ext cx="341945" cy="117455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1D41EB7C-9D29-4D48-9853-DFC4C92B5075}"/>
                </a:ext>
              </a:extLst>
            </p:cNvPr>
            <p:cNvSpPr/>
            <p:nvPr/>
          </p:nvSpPr>
          <p:spPr>
            <a:xfrm>
              <a:off x="508077" y="4329684"/>
              <a:ext cx="688761" cy="3077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Memory</a:t>
              </a:r>
            </a:p>
            <a:p>
              <a:pPr marL="0" lvl="1" indent="-180975" algn="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000" kern="0"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CPU</a:t>
              </a:r>
              <a:endParaRPr lang="en-US" altLang="ko-KR" sz="1000" kern="0" dirty="0"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D7B6BF7-B93F-49D5-8A61-B078F50822A1}"/>
              </a:ext>
            </a:extLst>
          </p:cNvPr>
          <p:cNvGrpSpPr/>
          <p:nvPr/>
        </p:nvGrpSpPr>
        <p:grpSpPr>
          <a:xfrm>
            <a:off x="5356058" y="3566132"/>
            <a:ext cx="686021" cy="170595"/>
            <a:chOff x="5356761" y="3828189"/>
            <a:chExt cx="686021" cy="170595"/>
          </a:xfrm>
          <a:solidFill>
            <a:schemeClr val="bg1"/>
          </a:solidFill>
        </p:grpSpPr>
        <p:sp>
          <p:nvSpPr>
            <p:cNvPr id="182" name="순서도: 자기 디스크 181">
              <a:extLst>
                <a:ext uri="{FF2B5EF4-FFF2-40B4-BE49-F238E27FC236}">
                  <a16:creationId xmlns:a16="http://schemas.microsoft.com/office/drawing/2014/main" id="{379ACE02-E430-470F-81C8-310B6B05C6F8}"/>
                </a:ext>
              </a:extLst>
            </p:cNvPr>
            <p:cNvSpPr/>
            <p:nvPr/>
          </p:nvSpPr>
          <p:spPr>
            <a:xfrm>
              <a:off x="5822373" y="3828189"/>
              <a:ext cx="220409" cy="170595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3" name="순서도: 자기 디스크 182">
              <a:extLst>
                <a:ext uri="{FF2B5EF4-FFF2-40B4-BE49-F238E27FC236}">
                  <a16:creationId xmlns:a16="http://schemas.microsoft.com/office/drawing/2014/main" id="{F2F1EA91-5DB5-4408-BA15-9527D10A5F30}"/>
                </a:ext>
              </a:extLst>
            </p:cNvPr>
            <p:cNvSpPr/>
            <p:nvPr/>
          </p:nvSpPr>
          <p:spPr>
            <a:xfrm>
              <a:off x="5356761" y="3828189"/>
              <a:ext cx="220409" cy="170595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BC93E54-562B-4DC5-B150-2A297AEE8E89}"/>
              </a:ext>
            </a:extLst>
          </p:cNvPr>
          <p:cNvSpPr/>
          <p:nvPr/>
        </p:nvSpPr>
        <p:spPr bwMode="ltGray">
          <a:xfrm>
            <a:off x="9665673" y="1633159"/>
            <a:ext cx="551775" cy="26459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</a:t>
            </a:r>
          </a:p>
        </p:txBody>
      </p: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B1842E3E-47C9-4FAC-B3B7-B29D9F08B8AD}"/>
              </a:ext>
            </a:extLst>
          </p:cNvPr>
          <p:cNvCxnSpPr>
            <a:cxnSpLocks/>
            <a:endCxn id="209" idx="0"/>
          </p:cNvCxnSpPr>
          <p:nvPr/>
        </p:nvCxnSpPr>
        <p:spPr>
          <a:xfrm rot="16200000" flipH="1">
            <a:off x="9734850" y="2650586"/>
            <a:ext cx="610571" cy="70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0D552F-0454-49B3-A608-ED75862F80C6}"/>
              </a:ext>
            </a:extLst>
          </p:cNvPr>
          <p:cNvGrpSpPr/>
          <p:nvPr/>
        </p:nvGrpSpPr>
        <p:grpSpPr>
          <a:xfrm>
            <a:off x="9530531" y="1893394"/>
            <a:ext cx="948893" cy="487065"/>
            <a:chOff x="9530531" y="1893394"/>
            <a:chExt cx="948893" cy="487065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A91F450-DD52-4961-9A08-6713D713FD21}"/>
                </a:ext>
              </a:extLst>
            </p:cNvPr>
            <p:cNvSpPr/>
            <p:nvPr/>
          </p:nvSpPr>
          <p:spPr bwMode="ltGray">
            <a:xfrm>
              <a:off x="9530531" y="2126854"/>
              <a:ext cx="948893" cy="25360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Scheduler</a:t>
              </a:r>
              <a:endPara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03" name="연결선: 꺾임 202">
              <a:extLst>
                <a:ext uri="{FF2B5EF4-FFF2-40B4-BE49-F238E27FC236}">
                  <a16:creationId xmlns:a16="http://schemas.microsoft.com/office/drawing/2014/main" id="{6DE1B35B-0E2B-469C-B07A-5B5AFFF51E51}"/>
                </a:ext>
              </a:extLst>
            </p:cNvPr>
            <p:cNvCxnSpPr>
              <a:cxnSpLocks/>
              <a:endCxn id="187" idx="0"/>
            </p:cNvCxnSpPr>
            <p:nvPr/>
          </p:nvCxnSpPr>
          <p:spPr>
            <a:xfrm rot="16200000" flipH="1">
              <a:off x="9856541" y="1978416"/>
              <a:ext cx="233459" cy="634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6695CD10-3B3B-4CC5-8364-E6F135D89A94}"/>
              </a:ext>
            </a:extLst>
          </p:cNvPr>
          <p:cNvSpPr/>
          <p:nvPr/>
        </p:nvSpPr>
        <p:spPr bwMode="ltGray">
          <a:xfrm>
            <a:off x="9665674" y="1628938"/>
            <a:ext cx="551775" cy="26459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Pod1</a:t>
            </a:r>
          </a:p>
        </p:txBody>
      </p:sp>
    </p:spTree>
    <p:extLst>
      <p:ext uri="{BB962C8B-B14F-4D97-AF65-F5344CB8AC3E}">
        <p14:creationId xmlns:p14="http://schemas.microsoft.com/office/powerpoint/2010/main" val="20257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39" grpId="0" animBg="1"/>
      <p:bldP spid="366" grpId="0" animBg="1"/>
      <p:bldP spid="373" grpId="0"/>
      <p:bldP spid="373" grpId="1"/>
      <p:bldP spid="374" grpId="0"/>
      <p:bldP spid="73" grpId="0"/>
      <p:bldP spid="101" grpId="0" animBg="1"/>
      <p:bldP spid="124" grpId="0" animBg="1"/>
      <p:bldP spid="124" grpId="1" animBg="1"/>
      <p:bldP spid="161" grpId="0" animBg="1"/>
      <p:bldP spid="170" grpId="0" animBg="1"/>
      <p:bldP spid="170" grpId="1" animBg="1"/>
      <p:bldP spid="127" grpId="0" animBg="1"/>
      <p:bldP spid="136" grpId="0" animBg="1"/>
      <p:bldP spid="136" grpId="1" animBg="1"/>
      <p:bldP spid="201" grpId="0" animBg="1"/>
      <p:bldP spid="202" grpId="0" animBg="1"/>
      <p:bldP spid="240" grpId="0"/>
      <p:bldP spid="240" grpId="1"/>
      <p:bldP spid="244" grpId="0"/>
      <p:bldP spid="164" grpId="0"/>
      <p:bldP spid="4" grpId="0" animBg="1"/>
      <p:bldP spid="166" grpId="0"/>
      <p:bldP spid="167" grpId="0"/>
      <p:bldP spid="175" grpId="0" animBg="1"/>
      <p:bldP spid="209" grpId="0" animBg="1"/>
      <p:bldP spid="236" grpId="0" animBg="1"/>
      <p:bldP spid="185" grpId="0" animBg="1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FFA17BDA-98AC-4FA9-84A6-1B266F8EF942}"/>
              </a:ext>
            </a:extLst>
          </p:cNvPr>
          <p:cNvGrpSpPr/>
          <p:nvPr/>
        </p:nvGrpSpPr>
        <p:grpSpPr>
          <a:xfrm>
            <a:off x="766267" y="1340768"/>
            <a:ext cx="10788827" cy="5080744"/>
            <a:chOff x="766267" y="1340768"/>
            <a:chExt cx="10788827" cy="5080744"/>
          </a:xfrm>
        </p:grpSpPr>
        <p:sp>
          <p:nvSpPr>
            <p:cNvPr id="208" name="Google Shape;1709;p21">
              <a:extLst>
                <a:ext uri="{FF2B5EF4-FFF2-40B4-BE49-F238E27FC236}">
                  <a16:creationId xmlns:a16="http://schemas.microsoft.com/office/drawing/2014/main" id="{493DBE01-E763-434D-B198-33BB7C306C7E}"/>
                </a:ext>
              </a:extLst>
            </p:cNvPr>
            <p:cNvSpPr/>
            <p:nvPr/>
          </p:nvSpPr>
          <p:spPr>
            <a:xfrm>
              <a:off x="766267" y="6151323"/>
              <a:ext cx="10788827" cy="270189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11;p21">
              <a:extLst>
                <a:ext uri="{FF2B5EF4-FFF2-40B4-BE49-F238E27FC236}">
                  <a16:creationId xmlns:a16="http://schemas.microsoft.com/office/drawing/2014/main" id="{64F3A8AF-4C67-4BCC-A120-10D7E8A2EAB2}"/>
                </a:ext>
              </a:extLst>
            </p:cNvPr>
            <p:cNvSpPr/>
            <p:nvPr/>
          </p:nvSpPr>
          <p:spPr>
            <a:xfrm>
              <a:off x="766267" y="6151323"/>
              <a:ext cx="1031851" cy="27018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Node2</a:t>
              </a:r>
              <a:endParaRPr sz="3600" b="1"/>
            </a:p>
          </p:txBody>
        </p:sp>
        <p:sp>
          <p:nvSpPr>
            <p:cNvPr id="206" name="Google Shape;1709;p21">
              <a:extLst>
                <a:ext uri="{FF2B5EF4-FFF2-40B4-BE49-F238E27FC236}">
                  <a16:creationId xmlns:a16="http://schemas.microsoft.com/office/drawing/2014/main" id="{A5B79A38-2CB3-461D-95CC-B2F59FF912DE}"/>
                </a:ext>
              </a:extLst>
            </p:cNvPr>
            <p:cNvSpPr/>
            <p:nvPr/>
          </p:nvSpPr>
          <p:spPr>
            <a:xfrm>
              <a:off x="766267" y="3648504"/>
              <a:ext cx="10788827" cy="2409295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11;p21">
              <a:extLst>
                <a:ext uri="{FF2B5EF4-FFF2-40B4-BE49-F238E27FC236}">
                  <a16:creationId xmlns:a16="http://schemas.microsoft.com/office/drawing/2014/main" id="{5D4BF155-2E20-463B-B1E5-D063DB9183DD}"/>
                </a:ext>
              </a:extLst>
            </p:cNvPr>
            <p:cNvSpPr/>
            <p:nvPr/>
          </p:nvSpPr>
          <p:spPr>
            <a:xfrm>
              <a:off x="766267" y="3648507"/>
              <a:ext cx="1031851" cy="240929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Node1</a:t>
              </a:r>
              <a:endParaRPr sz="3600" b="1"/>
            </a:p>
          </p:txBody>
        </p:sp>
        <p:sp>
          <p:nvSpPr>
            <p:cNvPr id="126" name="Google Shape;1709;p21">
              <a:extLst>
                <a:ext uri="{FF2B5EF4-FFF2-40B4-BE49-F238E27FC236}">
                  <a16:creationId xmlns:a16="http://schemas.microsoft.com/office/drawing/2014/main" id="{88F057CE-4B94-43C0-9702-0214183BC21D}"/>
                </a:ext>
              </a:extLst>
            </p:cNvPr>
            <p:cNvSpPr/>
            <p:nvPr/>
          </p:nvSpPr>
          <p:spPr>
            <a:xfrm>
              <a:off x="766267" y="1340768"/>
              <a:ext cx="10788827" cy="215459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711;p21">
              <a:extLst>
                <a:ext uri="{FF2B5EF4-FFF2-40B4-BE49-F238E27FC236}">
                  <a16:creationId xmlns:a16="http://schemas.microsoft.com/office/drawing/2014/main" id="{EDBB0C49-855C-46C7-B9BE-36D42BED49FD}"/>
                </a:ext>
              </a:extLst>
            </p:cNvPr>
            <p:cNvSpPr/>
            <p:nvPr/>
          </p:nvSpPr>
          <p:spPr>
            <a:xfrm>
              <a:off x="766267" y="1340771"/>
              <a:ext cx="1031851" cy="215459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Master</a:t>
              </a:r>
              <a:endParaRPr sz="3600" b="1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D21AE64-DEA2-4DB2-B719-92A0C7C984A7}"/>
              </a:ext>
            </a:extLst>
          </p:cNvPr>
          <p:cNvGrpSpPr/>
          <p:nvPr/>
        </p:nvGrpSpPr>
        <p:grpSpPr>
          <a:xfrm>
            <a:off x="2384053" y="3039665"/>
            <a:ext cx="9041680" cy="319095"/>
            <a:chOff x="2384053" y="3039665"/>
            <a:chExt cx="9041680" cy="319095"/>
          </a:xfrm>
        </p:grpSpPr>
        <p:sp>
          <p:nvSpPr>
            <p:cNvPr id="131" name="Google Shape;1722;p21">
              <a:extLst>
                <a:ext uri="{FF2B5EF4-FFF2-40B4-BE49-F238E27FC236}">
                  <a16:creationId xmlns:a16="http://schemas.microsoft.com/office/drawing/2014/main" id="{E78C418D-8EC3-4809-B115-79754B19DB1E}"/>
                </a:ext>
              </a:extLst>
            </p:cNvPr>
            <p:cNvSpPr/>
            <p:nvPr/>
          </p:nvSpPr>
          <p:spPr>
            <a:xfrm>
              <a:off x="2384053" y="3039665"/>
              <a:ext cx="9041680" cy="31909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kube-apiserver</a:t>
              </a:r>
            </a:p>
          </p:txBody>
        </p:sp>
        <p:sp>
          <p:nvSpPr>
            <p:cNvPr id="108" name="Google Shape;1729;p21">
              <a:extLst>
                <a:ext uri="{FF2B5EF4-FFF2-40B4-BE49-F238E27FC236}">
                  <a16:creationId xmlns:a16="http://schemas.microsoft.com/office/drawing/2014/main" id="{B36CDFBA-DF0D-4E6E-BD51-3371405350C5}"/>
                </a:ext>
              </a:extLst>
            </p:cNvPr>
            <p:cNvSpPr/>
            <p:nvPr/>
          </p:nvSpPr>
          <p:spPr>
            <a:xfrm>
              <a:off x="2426931" y="3083487"/>
              <a:ext cx="616597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28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59AC448-5DF7-447D-83FC-C7BD67D0156F}"/>
              </a:ext>
            </a:extLst>
          </p:cNvPr>
          <p:cNvGrpSpPr/>
          <p:nvPr/>
        </p:nvGrpSpPr>
        <p:grpSpPr>
          <a:xfrm>
            <a:off x="2355654" y="1838004"/>
            <a:ext cx="6843706" cy="743182"/>
            <a:chOff x="2355654" y="1838004"/>
            <a:chExt cx="6843706" cy="743182"/>
          </a:xfrm>
        </p:grpSpPr>
        <p:sp>
          <p:nvSpPr>
            <p:cNvPr id="166" name="Google Shape;1726;p21">
              <a:extLst>
                <a:ext uri="{FF2B5EF4-FFF2-40B4-BE49-F238E27FC236}">
                  <a16:creationId xmlns:a16="http://schemas.microsoft.com/office/drawing/2014/main" id="{A70C4055-4551-473D-A49C-B64D4C0EADAF}"/>
                </a:ext>
              </a:extLst>
            </p:cNvPr>
            <p:cNvSpPr/>
            <p:nvPr/>
          </p:nvSpPr>
          <p:spPr>
            <a:xfrm>
              <a:off x="2355654" y="1838004"/>
              <a:ext cx="6843706" cy="74318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Controller Manager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5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05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accent3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29;p21">
              <a:extLst>
                <a:ext uri="{FF2B5EF4-FFF2-40B4-BE49-F238E27FC236}">
                  <a16:creationId xmlns:a16="http://schemas.microsoft.com/office/drawing/2014/main" id="{D2AD6755-3683-43B4-8092-EDF3DB6E1C1C}"/>
                </a:ext>
              </a:extLst>
            </p:cNvPr>
            <p:cNvSpPr/>
            <p:nvPr/>
          </p:nvSpPr>
          <p:spPr>
            <a:xfrm>
              <a:off x="2412754" y="1875002"/>
              <a:ext cx="616597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2800"/>
            </a:p>
          </p:txBody>
        </p: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 sz="2800">
                <a:latin typeface="+mn-ea"/>
                <a:ea typeface="+mn-ea"/>
              </a:rPr>
              <a:t>- HPA Architecture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134" name="Google Shape;1729;p21">
            <a:extLst>
              <a:ext uri="{FF2B5EF4-FFF2-40B4-BE49-F238E27FC236}">
                <a16:creationId xmlns:a16="http://schemas.microsoft.com/office/drawing/2014/main" id="{EF7A9F59-9C36-4EE8-A85F-514BE18C7A8B}"/>
              </a:ext>
            </a:extLst>
          </p:cNvPr>
          <p:cNvSpPr/>
          <p:nvPr/>
        </p:nvSpPr>
        <p:spPr>
          <a:xfrm>
            <a:off x="5657432" y="1335091"/>
            <a:ext cx="2211647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 Plane Component</a:t>
            </a:r>
            <a:endParaRPr sz="2800"/>
          </a:p>
        </p:txBody>
      </p:sp>
      <p:sp>
        <p:nvSpPr>
          <p:cNvPr id="140" name="Google Shape;1731;p21">
            <a:extLst>
              <a:ext uri="{FF2B5EF4-FFF2-40B4-BE49-F238E27FC236}">
                <a16:creationId xmlns:a16="http://schemas.microsoft.com/office/drawing/2014/main" id="{F6FA58CA-D735-41BE-8DE5-C29D1D80957F}"/>
              </a:ext>
            </a:extLst>
          </p:cNvPr>
          <p:cNvSpPr/>
          <p:nvPr/>
        </p:nvSpPr>
        <p:spPr>
          <a:xfrm>
            <a:off x="3008580" y="3946130"/>
            <a:ext cx="3918785" cy="39348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kubelet</a:t>
            </a:r>
          </a:p>
        </p:txBody>
      </p:sp>
      <p:sp>
        <p:nvSpPr>
          <p:cNvPr id="141" name="Google Shape;1737;p21">
            <a:extLst>
              <a:ext uri="{FF2B5EF4-FFF2-40B4-BE49-F238E27FC236}">
                <a16:creationId xmlns:a16="http://schemas.microsoft.com/office/drawing/2014/main" id="{B6195DB3-44A1-4E54-8A35-3A4FA9A73145}"/>
              </a:ext>
            </a:extLst>
          </p:cNvPr>
          <p:cNvSpPr/>
          <p:nvPr/>
        </p:nvSpPr>
        <p:spPr>
          <a:xfrm>
            <a:off x="1952686" y="3661075"/>
            <a:ext cx="2321282" cy="25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0808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Worker Node Component</a:t>
            </a:r>
            <a:endParaRPr sz="1200" b="1">
              <a:solidFill>
                <a:srgbClr val="08080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728;p21">
            <a:extLst>
              <a:ext uri="{FF2B5EF4-FFF2-40B4-BE49-F238E27FC236}">
                <a16:creationId xmlns:a16="http://schemas.microsoft.com/office/drawing/2014/main" id="{3A4A1C56-303E-4530-9626-529C240D2B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3968" y="2312042"/>
            <a:ext cx="540230" cy="915016"/>
          </a:xfrm>
          <a:prstGeom prst="bentConnector3">
            <a:avLst>
              <a:gd name="adj1" fmla="val 50000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D496896-E77D-49C4-AB17-BA983D0612C6}"/>
              </a:ext>
            </a:extLst>
          </p:cNvPr>
          <p:cNvGrpSpPr/>
          <p:nvPr/>
        </p:nvGrpSpPr>
        <p:grpSpPr>
          <a:xfrm>
            <a:off x="2491830" y="2187793"/>
            <a:ext cx="6376590" cy="311642"/>
            <a:chOff x="2491830" y="2187793"/>
            <a:chExt cx="6376590" cy="311642"/>
          </a:xfrm>
        </p:grpSpPr>
        <p:sp>
          <p:nvSpPr>
            <p:cNvPr id="167" name="Google Shape;1726;p21">
              <a:extLst>
                <a:ext uri="{FF2B5EF4-FFF2-40B4-BE49-F238E27FC236}">
                  <a16:creationId xmlns:a16="http://schemas.microsoft.com/office/drawing/2014/main" id="{D5C91E70-178D-4206-8F7A-D8721EB75C9B}"/>
                </a:ext>
              </a:extLst>
            </p:cNvPr>
            <p:cNvSpPr/>
            <p:nvPr/>
          </p:nvSpPr>
          <p:spPr>
            <a:xfrm>
              <a:off x="2491830" y="2187793"/>
              <a:ext cx="937981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Deployment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726;p21">
              <a:extLst>
                <a:ext uri="{FF2B5EF4-FFF2-40B4-BE49-F238E27FC236}">
                  <a16:creationId xmlns:a16="http://schemas.microsoft.com/office/drawing/2014/main" id="{32E10947-0497-47C4-95CC-6DBB4B909FD7}"/>
                </a:ext>
              </a:extLst>
            </p:cNvPr>
            <p:cNvSpPr/>
            <p:nvPr/>
          </p:nvSpPr>
          <p:spPr>
            <a:xfrm>
              <a:off x="3559099" y="2192197"/>
              <a:ext cx="937981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ReplicaSet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3" name="Google Shape;1726;p21">
              <a:extLst>
                <a:ext uri="{FF2B5EF4-FFF2-40B4-BE49-F238E27FC236}">
                  <a16:creationId xmlns:a16="http://schemas.microsoft.com/office/drawing/2014/main" id="{D06ECC74-B275-44C7-BE38-8EAE4B583B7B}"/>
                </a:ext>
              </a:extLst>
            </p:cNvPr>
            <p:cNvSpPr/>
            <p:nvPr/>
          </p:nvSpPr>
          <p:spPr>
            <a:xfrm>
              <a:off x="5834071" y="2196450"/>
              <a:ext cx="635745" cy="29218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HPA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1726;p21">
              <a:extLst>
                <a:ext uri="{FF2B5EF4-FFF2-40B4-BE49-F238E27FC236}">
                  <a16:creationId xmlns:a16="http://schemas.microsoft.com/office/drawing/2014/main" id="{0FEC536A-0E88-4235-9B4B-DE92B7D8A437}"/>
                </a:ext>
              </a:extLst>
            </p:cNvPr>
            <p:cNvSpPr/>
            <p:nvPr/>
          </p:nvSpPr>
          <p:spPr>
            <a:xfrm>
              <a:off x="6661505" y="2196450"/>
              <a:ext cx="635745" cy="29218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VPA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1726;p21">
              <a:extLst>
                <a:ext uri="{FF2B5EF4-FFF2-40B4-BE49-F238E27FC236}">
                  <a16:creationId xmlns:a16="http://schemas.microsoft.com/office/drawing/2014/main" id="{2E52A983-0C1D-4C98-96F4-39E0CD9CD378}"/>
                </a:ext>
              </a:extLst>
            </p:cNvPr>
            <p:cNvSpPr/>
            <p:nvPr/>
          </p:nvSpPr>
          <p:spPr>
            <a:xfrm>
              <a:off x="7469072" y="2196450"/>
              <a:ext cx="635745" cy="29218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CA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1726;p21">
              <a:extLst>
                <a:ext uri="{FF2B5EF4-FFF2-40B4-BE49-F238E27FC236}">
                  <a16:creationId xmlns:a16="http://schemas.microsoft.com/office/drawing/2014/main" id="{5577BE63-06FF-43D4-A766-2ACDCDABE20A}"/>
                </a:ext>
              </a:extLst>
            </p:cNvPr>
            <p:cNvSpPr/>
            <p:nvPr/>
          </p:nvSpPr>
          <p:spPr>
            <a:xfrm>
              <a:off x="4600212" y="2192197"/>
              <a:ext cx="937981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DaemonSet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1726;p21">
              <a:extLst>
                <a:ext uri="{FF2B5EF4-FFF2-40B4-BE49-F238E27FC236}">
                  <a16:creationId xmlns:a16="http://schemas.microsoft.com/office/drawing/2014/main" id="{B494A7FF-A169-41B2-A11C-3F9770CE9C64}"/>
                </a:ext>
              </a:extLst>
            </p:cNvPr>
            <p:cNvSpPr/>
            <p:nvPr/>
          </p:nvSpPr>
          <p:spPr>
            <a:xfrm>
              <a:off x="8227269" y="2192197"/>
              <a:ext cx="271699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...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1726;p21">
              <a:extLst>
                <a:ext uri="{FF2B5EF4-FFF2-40B4-BE49-F238E27FC236}">
                  <a16:creationId xmlns:a16="http://schemas.microsoft.com/office/drawing/2014/main" id="{BDADC3EC-2761-4A54-8A38-6350DFDEDAA0}"/>
                </a:ext>
              </a:extLst>
            </p:cNvPr>
            <p:cNvSpPr/>
            <p:nvPr/>
          </p:nvSpPr>
          <p:spPr>
            <a:xfrm>
              <a:off x="8621420" y="2192197"/>
              <a:ext cx="247000" cy="30723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..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C6F2517-9716-4F59-ADF3-899D66725FC0}"/>
              </a:ext>
            </a:extLst>
          </p:cNvPr>
          <p:cNvGrpSpPr/>
          <p:nvPr/>
        </p:nvGrpSpPr>
        <p:grpSpPr>
          <a:xfrm>
            <a:off x="2999218" y="4659207"/>
            <a:ext cx="1857371" cy="736346"/>
            <a:chOff x="2999218" y="4659207"/>
            <a:chExt cx="1857371" cy="736346"/>
          </a:xfrm>
        </p:grpSpPr>
        <p:sp>
          <p:nvSpPr>
            <p:cNvPr id="198" name="Google Shape;1733;p21">
              <a:extLst>
                <a:ext uri="{FF2B5EF4-FFF2-40B4-BE49-F238E27FC236}">
                  <a16:creationId xmlns:a16="http://schemas.microsoft.com/office/drawing/2014/main" id="{3C26AEB6-9D7E-4A33-BD14-F41B52DBCA3A}"/>
                </a:ext>
              </a:extLst>
            </p:cNvPr>
            <p:cNvSpPr/>
            <p:nvPr/>
          </p:nvSpPr>
          <p:spPr>
            <a:xfrm>
              <a:off x="2999218" y="4659207"/>
              <a:ext cx="1857371" cy="73634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Controller Runtime</a:t>
              </a:r>
              <a:endParaRPr sz="2400" b="1"/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Docker     rkt    CoreOS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05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4239A95B-AB3C-495A-AC89-AA5D95F1D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4150" y="5023687"/>
              <a:ext cx="324375" cy="3199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75CB759A-1827-4932-B3A2-B683EAA59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9153" y="5023481"/>
              <a:ext cx="446139" cy="3199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030" name="Picture 6" descr="Image result for coreos">
              <a:extLst>
                <a:ext uri="{FF2B5EF4-FFF2-40B4-BE49-F238E27FC236}">
                  <a16:creationId xmlns:a16="http://schemas.microsoft.com/office/drawing/2014/main" id="{136256A1-15F0-4151-80B1-B754A75959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1" t="27969" r="64232" b="25880"/>
            <a:stretch/>
          </p:blipFill>
          <p:spPr bwMode="auto">
            <a:xfrm>
              <a:off x="4246716" y="5023481"/>
              <a:ext cx="299495" cy="31993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B462561-30B5-4D24-8377-89FA492ACBAE}"/>
              </a:ext>
            </a:extLst>
          </p:cNvPr>
          <p:cNvGrpSpPr/>
          <p:nvPr/>
        </p:nvGrpSpPr>
        <p:grpSpPr>
          <a:xfrm>
            <a:off x="3334938" y="854801"/>
            <a:ext cx="627779" cy="1326933"/>
            <a:chOff x="3334938" y="854801"/>
            <a:chExt cx="627779" cy="1326933"/>
          </a:xfrm>
        </p:grpSpPr>
        <p:pic>
          <p:nvPicPr>
            <p:cNvPr id="155" name="그래픽 154" descr="숫 프로필">
              <a:extLst>
                <a:ext uri="{FF2B5EF4-FFF2-40B4-BE49-F238E27FC236}">
                  <a16:creationId xmlns:a16="http://schemas.microsoft.com/office/drawing/2014/main" id="{251C85FE-F610-44F8-9004-F27257429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34938" y="854801"/>
              <a:ext cx="627779" cy="389803"/>
            </a:xfrm>
            <a:prstGeom prst="rect">
              <a:avLst/>
            </a:prstGeom>
          </p:spPr>
        </p:pic>
        <p:cxnSp>
          <p:nvCxnSpPr>
            <p:cNvPr id="156" name="Google Shape;1728;p21">
              <a:extLst>
                <a:ext uri="{FF2B5EF4-FFF2-40B4-BE49-F238E27FC236}">
                  <a16:creationId xmlns:a16="http://schemas.microsoft.com/office/drawing/2014/main" id="{10F98B20-CE95-4531-B52D-6FE85CADDD84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rot="16200000" flipH="1">
              <a:off x="3291269" y="1602163"/>
              <a:ext cx="937131" cy="222012"/>
            </a:xfrm>
            <a:prstGeom prst="bent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355E9A2-E3DF-4D9B-BE99-B5643FFA1469}"/>
              </a:ext>
            </a:extLst>
          </p:cNvPr>
          <p:cNvGrpSpPr/>
          <p:nvPr/>
        </p:nvGrpSpPr>
        <p:grpSpPr>
          <a:xfrm>
            <a:off x="4028091" y="1496001"/>
            <a:ext cx="2123854" cy="700449"/>
            <a:chOff x="4028091" y="1496001"/>
            <a:chExt cx="2123854" cy="700449"/>
          </a:xfrm>
        </p:grpSpPr>
        <p:cxnSp>
          <p:nvCxnSpPr>
            <p:cNvPr id="184" name="Google Shape;1749;p21">
              <a:extLst>
                <a:ext uri="{FF2B5EF4-FFF2-40B4-BE49-F238E27FC236}">
                  <a16:creationId xmlns:a16="http://schemas.microsoft.com/office/drawing/2014/main" id="{539F5F65-7AF7-4A94-BA2D-D9EE5BDB5D90}"/>
                </a:ext>
              </a:extLst>
            </p:cNvPr>
            <p:cNvCxnSpPr>
              <a:cxnSpLocks/>
              <a:stCxn id="173" idx="0"/>
              <a:endCxn id="168" idx="0"/>
            </p:cNvCxnSpPr>
            <p:nvPr/>
          </p:nvCxnSpPr>
          <p:spPr>
            <a:xfrm rot="16200000" flipV="1">
              <a:off x="5087891" y="1132397"/>
              <a:ext cx="4253" cy="2123854"/>
            </a:xfrm>
            <a:prstGeom prst="curvedConnector3">
              <a:avLst>
                <a:gd name="adj1" fmla="val 10626099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7" name="Google Shape;1720;p21">
              <a:extLst>
                <a:ext uri="{FF2B5EF4-FFF2-40B4-BE49-F238E27FC236}">
                  <a16:creationId xmlns:a16="http://schemas.microsoft.com/office/drawing/2014/main" id="{A14FFFCA-81BE-422A-9A0A-FA1DA8511D0F}"/>
                </a:ext>
              </a:extLst>
            </p:cNvPr>
            <p:cNvSpPr/>
            <p:nvPr/>
          </p:nvSpPr>
          <p:spPr>
            <a:xfrm>
              <a:off x="4331583" y="1496001"/>
              <a:ext cx="1302610" cy="23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Replicas : 1 -&gt; 2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0A4C6EA-2CAF-4C89-BAF4-5C9BC6283457}"/>
              </a:ext>
            </a:extLst>
          </p:cNvPr>
          <p:cNvGrpSpPr/>
          <p:nvPr/>
        </p:nvGrpSpPr>
        <p:grpSpPr>
          <a:xfrm>
            <a:off x="8160681" y="3091402"/>
            <a:ext cx="1051800" cy="1213625"/>
            <a:chOff x="8160681" y="3091402"/>
            <a:chExt cx="1051800" cy="1213625"/>
          </a:xfrm>
        </p:grpSpPr>
        <p:cxnSp>
          <p:nvCxnSpPr>
            <p:cNvPr id="179" name="Google Shape;1749;p21">
              <a:extLst>
                <a:ext uri="{FF2B5EF4-FFF2-40B4-BE49-F238E27FC236}">
                  <a16:creationId xmlns:a16="http://schemas.microsoft.com/office/drawing/2014/main" id="{B3C7A116-7EB7-4A82-8950-1EC6D5D2E534}"/>
                </a:ext>
              </a:extLst>
            </p:cNvPr>
            <p:cNvCxnSpPr>
              <a:cxnSpLocks/>
              <a:stCxn id="164" idx="0"/>
              <a:endCxn id="63" idx="2"/>
            </p:cNvCxnSpPr>
            <p:nvPr/>
          </p:nvCxnSpPr>
          <p:spPr>
            <a:xfrm rot="16200000" flipV="1">
              <a:off x="8382120" y="3633580"/>
              <a:ext cx="975908" cy="366986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" name="Google Shape;1720;p21">
              <a:extLst>
                <a:ext uri="{FF2B5EF4-FFF2-40B4-BE49-F238E27FC236}">
                  <a16:creationId xmlns:a16="http://schemas.microsoft.com/office/drawing/2014/main" id="{3EFDB43B-C5F7-4742-9AA2-864AEBFB69B8}"/>
                </a:ext>
              </a:extLst>
            </p:cNvPr>
            <p:cNvSpPr/>
            <p:nvPr/>
          </p:nvSpPr>
          <p:spPr>
            <a:xfrm>
              <a:off x="8160681" y="3091402"/>
              <a:ext cx="1051800" cy="23771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Resource API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47D3497-95DC-49CD-B603-0F7730951157}"/>
              </a:ext>
            </a:extLst>
          </p:cNvPr>
          <p:cNvGrpSpPr/>
          <p:nvPr/>
        </p:nvGrpSpPr>
        <p:grpSpPr>
          <a:xfrm>
            <a:off x="8124881" y="4300013"/>
            <a:ext cx="1857371" cy="973532"/>
            <a:chOff x="8124881" y="4197793"/>
            <a:chExt cx="1857371" cy="1177973"/>
          </a:xfrm>
        </p:grpSpPr>
        <p:sp>
          <p:nvSpPr>
            <p:cNvPr id="164" name="Google Shape;1731;p21">
              <a:extLst>
                <a:ext uri="{FF2B5EF4-FFF2-40B4-BE49-F238E27FC236}">
                  <a16:creationId xmlns:a16="http://schemas.microsoft.com/office/drawing/2014/main" id="{51EC379A-B181-4377-9B27-C662721C0A7B}"/>
                </a:ext>
              </a:extLst>
            </p:cNvPr>
            <p:cNvSpPr/>
            <p:nvPr/>
          </p:nvSpPr>
          <p:spPr>
            <a:xfrm>
              <a:off x="8124881" y="4203860"/>
              <a:ext cx="1857371" cy="11719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metrics-server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729;p21">
              <a:extLst>
                <a:ext uri="{FF2B5EF4-FFF2-40B4-BE49-F238E27FC236}">
                  <a16:creationId xmlns:a16="http://schemas.microsoft.com/office/drawing/2014/main" id="{4539AF2E-0877-4ACB-89FC-002F27B45FD4}"/>
                </a:ext>
              </a:extLst>
            </p:cNvPr>
            <p:cNvSpPr/>
            <p:nvPr/>
          </p:nvSpPr>
          <p:spPr>
            <a:xfrm>
              <a:off x="8146522" y="4197793"/>
              <a:ext cx="616597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28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DB2F322-3BF6-4F3C-A4E0-473D8AF2B0EC}"/>
              </a:ext>
            </a:extLst>
          </p:cNvPr>
          <p:cNvGrpSpPr/>
          <p:nvPr/>
        </p:nvGrpSpPr>
        <p:grpSpPr>
          <a:xfrm>
            <a:off x="7608168" y="3649000"/>
            <a:ext cx="1860480" cy="2239774"/>
            <a:chOff x="7608168" y="3649000"/>
            <a:chExt cx="1860480" cy="2239774"/>
          </a:xfrm>
        </p:grpSpPr>
        <p:sp>
          <p:nvSpPr>
            <p:cNvPr id="143" name="Google Shape;1720;p21">
              <a:extLst>
                <a:ext uri="{FF2B5EF4-FFF2-40B4-BE49-F238E27FC236}">
                  <a16:creationId xmlns:a16="http://schemas.microsoft.com/office/drawing/2014/main" id="{B8AD3480-67DD-4359-94B1-8EFD2BC6C3D0}"/>
                </a:ext>
              </a:extLst>
            </p:cNvPr>
            <p:cNvSpPr/>
            <p:nvPr/>
          </p:nvSpPr>
          <p:spPr>
            <a:xfrm>
              <a:off x="7672953" y="3649000"/>
              <a:ext cx="1795695" cy="25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AddOn Component</a:t>
              </a:r>
              <a:endParaRPr sz="280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79257CD-A8A6-4518-8146-7896683363E7}"/>
                </a:ext>
              </a:extLst>
            </p:cNvPr>
            <p:cNvCxnSpPr/>
            <p:nvPr/>
          </p:nvCxnSpPr>
          <p:spPr>
            <a:xfrm>
              <a:off x="7608168" y="3789040"/>
              <a:ext cx="0" cy="2099734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4" name="Google Shape;1731;p21">
            <a:extLst>
              <a:ext uri="{FF2B5EF4-FFF2-40B4-BE49-F238E27FC236}">
                <a16:creationId xmlns:a16="http://schemas.microsoft.com/office/drawing/2014/main" id="{111AEE13-5AD1-4363-AEF2-41B22DB91D05}"/>
              </a:ext>
            </a:extLst>
          </p:cNvPr>
          <p:cNvSpPr/>
          <p:nvPr/>
        </p:nvSpPr>
        <p:spPr>
          <a:xfrm>
            <a:off x="3008580" y="6228466"/>
            <a:ext cx="3918785" cy="1551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kubelet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F58767-0E71-46A9-8D8F-1724C80332CB}"/>
              </a:ext>
            </a:extLst>
          </p:cNvPr>
          <p:cNvGrpSpPr/>
          <p:nvPr/>
        </p:nvGrpSpPr>
        <p:grpSpPr>
          <a:xfrm>
            <a:off x="6927365" y="4142873"/>
            <a:ext cx="1197516" cy="2163182"/>
            <a:chOff x="6927365" y="4142873"/>
            <a:chExt cx="1197516" cy="2163182"/>
          </a:xfrm>
        </p:grpSpPr>
        <p:cxnSp>
          <p:nvCxnSpPr>
            <p:cNvPr id="150" name="Google Shape;1749;p21">
              <a:extLst>
                <a:ext uri="{FF2B5EF4-FFF2-40B4-BE49-F238E27FC236}">
                  <a16:creationId xmlns:a16="http://schemas.microsoft.com/office/drawing/2014/main" id="{996EF86F-D91F-4DE9-94F5-9D7805913C7F}"/>
                </a:ext>
              </a:extLst>
            </p:cNvPr>
            <p:cNvCxnSpPr>
              <a:cxnSpLocks/>
              <a:stCxn id="140" idx="3"/>
              <a:endCxn id="164" idx="1"/>
            </p:cNvCxnSpPr>
            <p:nvPr/>
          </p:nvCxnSpPr>
          <p:spPr>
            <a:xfrm>
              <a:off x="6927365" y="4142873"/>
              <a:ext cx="1197516" cy="646413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" name="Google Shape;1749;p21">
              <a:extLst>
                <a:ext uri="{FF2B5EF4-FFF2-40B4-BE49-F238E27FC236}">
                  <a16:creationId xmlns:a16="http://schemas.microsoft.com/office/drawing/2014/main" id="{B0103A66-4335-46B3-9EED-336863A51B27}"/>
                </a:ext>
              </a:extLst>
            </p:cNvPr>
            <p:cNvCxnSpPr>
              <a:cxnSpLocks/>
              <a:stCxn id="64" idx="3"/>
              <a:endCxn id="164" idx="1"/>
            </p:cNvCxnSpPr>
            <p:nvPr/>
          </p:nvCxnSpPr>
          <p:spPr>
            <a:xfrm flipV="1">
              <a:off x="6927365" y="4789286"/>
              <a:ext cx="1197516" cy="1516769"/>
            </a:xfrm>
            <a:prstGeom prst="curved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199" name="Google Shape;1734;p21">
            <a:extLst>
              <a:ext uri="{FF2B5EF4-FFF2-40B4-BE49-F238E27FC236}">
                <a16:creationId xmlns:a16="http://schemas.microsoft.com/office/drawing/2014/main" id="{C8FD5C3F-8152-4753-9B81-07672ED16831}"/>
              </a:ext>
            </a:extLst>
          </p:cNvPr>
          <p:cNvCxnSpPr>
            <a:cxnSpLocks/>
          </p:cNvCxnSpPr>
          <p:nvPr/>
        </p:nvCxnSpPr>
        <p:spPr>
          <a:xfrm rot="5400000">
            <a:off x="4451294" y="3432316"/>
            <a:ext cx="587369" cy="440257"/>
          </a:xfrm>
          <a:prstGeom prst="bentConnector3">
            <a:avLst>
              <a:gd name="adj1" fmla="val 72782"/>
            </a:avLst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99968EC-0CB6-4F2C-986B-ECEC79263F64}"/>
              </a:ext>
            </a:extLst>
          </p:cNvPr>
          <p:cNvGrpSpPr/>
          <p:nvPr/>
        </p:nvGrpSpPr>
        <p:grpSpPr>
          <a:xfrm>
            <a:off x="2475999" y="4339616"/>
            <a:ext cx="2491975" cy="319591"/>
            <a:chOff x="2475999" y="4339616"/>
            <a:chExt cx="2491975" cy="319591"/>
          </a:xfrm>
        </p:grpSpPr>
        <p:cxnSp>
          <p:nvCxnSpPr>
            <p:cNvPr id="194" name="Google Shape;1749;p21">
              <a:extLst>
                <a:ext uri="{FF2B5EF4-FFF2-40B4-BE49-F238E27FC236}">
                  <a16:creationId xmlns:a16="http://schemas.microsoft.com/office/drawing/2014/main" id="{053AE180-812A-4158-8717-BB7A415B012D}"/>
                </a:ext>
              </a:extLst>
            </p:cNvPr>
            <p:cNvCxnSpPr>
              <a:cxnSpLocks/>
              <a:stCxn id="140" idx="2"/>
              <a:endCxn id="198" idx="0"/>
            </p:cNvCxnSpPr>
            <p:nvPr/>
          </p:nvCxnSpPr>
          <p:spPr>
            <a:xfrm rot="5400000">
              <a:off x="4288144" y="3979377"/>
              <a:ext cx="319591" cy="1040069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Google Shape;1731;p21">
              <a:extLst>
                <a:ext uri="{FF2B5EF4-FFF2-40B4-BE49-F238E27FC236}">
                  <a16:creationId xmlns:a16="http://schemas.microsoft.com/office/drawing/2014/main" id="{F8F3F242-24DD-464C-B010-E3A19C3E10DA}"/>
                </a:ext>
              </a:extLst>
            </p:cNvPr>
            <p:cNvSpPr/>
            <p:nvPr/>
          </p:nvSpPr>
          <p:spPr>
            <a:xfrm>
              <a:off x="3032634" y="4393660"/>
              <a:ext cx="810906" cy="21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3" name="Google Shape;1720;p21">
              <a:extLst>
                <a:ext uri="{FF2B5EF4-FFF2-40B4-BE49-F238E27FC236}">
                  <a16:creationId xmlns:a16="http://schemas.microsoft.com/office/drawing/2014/main" id="{196EAAC4-9F4D-4DA3-9FF9-BCDC6762F253}"/>
                </a:ext>
              </a:extLst>
            </p:cNvPr>
            <p:cNvSpPr/>
            <p:nvPr/>
          </p:nvSpPr>
          <p:spPr>
            <a:xfrm>
              <a:off x="2475999" y="4382990"/>
              <a:ext cx="808818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2"/>
                  </a:solidFill>
                </a:rPr>
                <a:t>Create</a:t>
              </a:r>
              <a:endParaRPr sz="11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224FDAA-F281-4DB2-8C4F-AEB3733FED05}"/>
              </a:ext>
            </a:extLst>
          </p:cNvPr>
          <p:cNvGrpSpPr/>
          <p:nvPr/>
        </p:nvGrpSpPr>
        <p:grpSpPr>
          <a:xfrm>
            <a:off x="2960820" y="5395553"/>
            <a:ext cx="1770777" cy="426294"/>
            <a:chOff x="2960820" y="5395553"/>
            <a:chExt cx="1770777" cy="426294"/>
          </a:xfrm>
        </p:grpSpPr>
        <p:sp>
          <p:nvSpPr>
            <p:cNvPr id="89" name="Google Shape;1731;p21">
              <a:extLst>
                <a:ext uri="{FF2B5EF4-FFF2-40B4-BE49-F238E27FC236}">
                  <a16:creationId xmlns:a16="http://schemas.microsoft.com/office/drawing/2014/main" id="{C9562C49-F5D0-4768-9CC9-20F83570A85C}"/>
                </a:ext>
              </a:extLst>
            </p:cNvPr>
            <p:cNvSpPr/>
            <p:nvPr/>
          </p:nvSpPr>
          <p:spPr>
            <a:xfrm>
              <a:off x="3920691" y="5608441"/>
              <a:ext cx="810906" cy="21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1731;p21">
              <a:extLst>
                <a:ext uri="{FF2B5EF4-FFF2-40B4-BE49-F238E27FC236}">
                  <a16:creationId xmlns:a16="http://schemas.microsoft.com/office/drawing/2014/main" id="{F967FF82-312C-4B90-BFD0-08EB493B16F7}"/>
                </a:ext>
              </a:extLst>
            </p:cNvPr>
            <p:cNvSpPr/>
            <p:nvPr/>
          </p:nvSpPr>
          <p:spPr>
            <a:xfrm>
              <a:off x="2960820" y="5608441"/>
              <a:ext cx="810906" cy="21340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1" name="Google Shape;1749;p21">
              <a:extLst>
                <a:ext uri="{FF2B5EF4-FFF2-40B4-BE49-F238E27FC236}">
                  <a16:creationId xmlns:a16="http://schemas.microsoft.com/office/drawing/2014/main" id="{B0D337EF-BA79-4812-A507-919EFFAD9E52}"/>
                </a:ext>
              </a:extLst>
            </p:cNvPr>
            <p:cNvCxnSpPr>
              <a:cxnSpLocks/>
              <a:stCxn id="198" idx="2"/>
              <a:endCxn id="89" idx="0"/>
            </p:cNvCxnSpPr>
            <p:nvPr/>
          </p:nvCxnSpPr>
          <p:spPr>
            <a:xfrm rot="16200000" flipH="1">
              <a:off x="4020580" y="5302877"/>
              <a:ext cx="212888" cy="398240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oogle Shape;1749;p21">
              <a:extLst>
                <a:ext uri="{FF2B5EF4-FFF2-40B4-BE49-F238E27FC236}">
                  <a16:creationId xmlns:a16="http://schemas.microsoft.com/office/drawing/2014/main" id="{A45B2151-AED9-4482-ABC3-31FD4E577C4B}"/>
                </a:ext>
              </a:extLst>
            </p:cNvPr>
            <p:cNvCxnSpPr>
              <a:cxnSpLocks/>
              <a:stCxn id="198" idx="2"/>
              <a:endCxn id="90" idx="0"/>
            </p:cNvCxnSpPr>
            <p:nvPr/>
          </p:nvCxnSpPr>
          <p:spPr>
            <a:xfrm rot="5400000">
              <a:off x="3540645" y="5221182"/>
              <a:ext cx="212888" cy="561631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15537BE-446F-496F-9F41-480BB6E092BC}"/>
              </a:ext>
            </a:extLst>
          </p:cNvPr>
          <p:cNvGrpSpPr/>
          <p:nvPr/>
        </p:nvGrpSpPr>
        <p:grpSpPr>
          <a:xfrm>
            <a:off x="4856589" y="4339616"/>
            <a:ext cx="1947652" cy="1055937"/>
            <a:chOff x="4856589" y="4339616"/>
            <a:chExt cx="1947652" cy="1055937"/>
          </a:xfrm>
        </p:grpSpPr>
        <p:cxnSp>
          <p:nvCxnSpPr>
            <p:cNvPr id="75" name="Google Shape;1749;p21">
              <a:extLst>
                <a:ext uri="{FF2B5EF4-FFF2-40B4-BE49-F238E27FC236}">
                  <a16:creationId xmlns:a16="http://schemas.microsoft.com/office/drawing/2014/main" id="{A02C9FBE-A5BE-41FB-9982-75BD3ABB8641}"/>
                </a:ext>
              </a:extLst>
            </p:cNvPr>
            <p:cNvCxnSpPr>
              <a:cxnSpLocks/>
              <a:stCxn id="145" idx="0"/>
              <a:endCxn id="140" idx="2"/>
            </p:cNvCxnSpPr>
            <p:nvPr/>
          </p:nvCxnSpPr>
          <p:spPr>
            <a:xfrm rot="16200000" flipV="1">
              <a:off x="5346561" y="3961028"/>
              <a:ext cx="322032" cy="1079207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230543B-EF2F-46C9-833A-113E2E66EA4D}"/>
                </a:ext>
              </a:extLst>
            </p:cNvPr>
            <p:cNvGrpSpPr/>
            <p:nvPr/>
          </p:nvGrpSpPr>
          <p:grpSpPr>
            <a:xfrm>
              <a:off x="4856589" y="4661648"/>
              <a:ext cx="1947652" cy="733905"/>
              <a:chOff x="4856589" y="4661648"/>
              <a:chExt cx="1947652" cy="733905"/>
            </a:xfrm>
          </p:grpSpPr>
          <p:sp>
            <p:nvSpPr>
              <p:cNvPr id="145" name="Google Shape;1731;p21">
                <a:extLst>
                  <a:ext uri="{FF2B5EF4-FFF2-40B4-BE49-F238E27FC236}">
                    <a16:creationId xmlns:a16="http://schemas.microsoft.com/office/drawing/2014/main" id="{C717AFCC-D65C-4425-A851-220DA4B2B3F4}"/>
                  </a:ext>
                </a:extLst>
              </p:cNvPr>
              <p:cNvSpPr/>
              <p:nvPr/>
            </p:nvSpPr>
            <p:spPr>
              <a:xfrm>
                <a:off x="5290118" y="4661648"/>
                <a:ext cx="1514123" cy="73390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Resource Estimator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cAdvisor</a:t>
                </a: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ko-KR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23661DDA-F324-4ABC-8411-6E08F72FEA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6299" y="5058031"/>
                <a:ext cx="286763" cy="317735"/>
              </a:xfrm>
              <a:prstGeom prst="rect">
                <a:avLst/>
              </a:prstGeom>
            </p:spPr>
          </p:pic>
          <p:cxnSp>
            <p:nvCxnSpPr>
              <p:cNvPr id="103" name="Google Shape;1749;p21">
                <a:extLst>
                  <a:ext uri="{FF2B5EF4-FFF2-40B4-BE49-F238E27FC236}">
                    <a16:creationId xmlns:a16="http://schemas.microsoft.com/office/drawing/2014/main" id="{73081A83-D48E-47F3-8686-035403110C3D}"/>
                  </a:ext>
                </a:extLst>
              </p:cNvPr>
              <p:cNvCxnSpPr>
                <a:cxnSpLocks/>
                <a:stCxn id="198" idx="3"/>
                <a:endCxn id="145" idx="1"/>
              </p:cNvCxnSpPr>
              <p:nvPr/>
            </p:nvCxnSpPr>
            <p:spPr>
              <a:xfrm>
                <a:off x="4856589" y="5027380"/>
                <a:ext cx="433529" cy="1221"/>
              </a:xfrm>
              <a:prstGeom prst="curvedConnector3">
                <a:avLst>
                  <a:gd name="adj1" fmla="val 50000"/>
                </a:avLst>
              </a:prstGeom>
              <a:ln>
                <a:headEnd type="none" w="sm" len="sm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0CC4A96-3E2C-4CFD-8B2C-8233741C2D06}"/>
              </a:ext>
            </a:extLst>
          </p:cNvPr>
          <p:cNvGrpSpPr/>
          <p:nvPr/>
        </p:nvGrpSpPr>
        <p:grpSpPr>
          <a:xfrm>
            <a:off x="8343301" y="4788175"/>
            <a:ext cx="1377778" cy="287638"/>
            <a:chOff x="8344437" y="4792433"/>
            <a:chExt cx="1377778" cy="287638"/>
          </a:xfrm>
        </p:grpSpPr>
        <p:sp>
          <p:nvSpPr>
            <p:cNvPr id="129" name="Google Shape;1720;p21">
              <a:extLst>
                <a:ext uri="{FF2B5EF4-FFF2-40B4-BE49-F238E27FC236}">
                  <a16:creationId xmlns:a16="http://schemas.microsoft.com/office/drawing/2014/main" id="{9D5E7454-FC5D-4DDF-97D4-0C2DFE18C08F}"/>
                </a:ext>
              </a:extLst>
            </p:cNvPr>
            <p:cNvSpPr/>
            <p:nvPr/>
          </p:nvSpPr>
          <p:spPr>
            <a:xfrm>
              <a:off x="8344437" y="4792433"/>
              <a:ext cx="718394" cy="28763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Memory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0" name="Google Shape;1720;p21">
              <a:extLst>
                <a:ext uri="{FF2B5EF4-FFF2-40B4-BE49-F238E27FC236}">
                  <a16:creationId xmlns:a16="http://schemas.microsoft.com/office/drawing/2014/main" id="{34B0A1AE-5632-43AC-8CFD-A2DD4A158F8E}"/>
                </a:ext>
              </a:extLst>
            </p:cNvPr>
            <p:cNvSpPr/>
            <p:nvPr/>
          </p:nvSpPr>
          <p:spPr>
            <a:xfrm>
              <a:off x="9231542" y="4792433"/>
              <a:ext cx="490673" cy="28763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CPU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113A31D-15F5-436A-8E1A-B1588E0094DD}"/>
              </a:ext>
            </a:extLst>
          </p:cNvPr>
          <p:cNvGrpSpPr/>
          <p:nvPr/>
        </p:nvGrpSpPr>
        <p:grpSpPr>
          <a:xfrm>
            <a:off x="5834070" y="2194499"/>
            <a:ext cx="3450741" cy="896902"/>
            <a:chOff x="5834070" y="2194499"/>
            <a:chExt cx="3450741" cy="896902"/>
          </a:xfrm>
        </p:grpSpPr>
        <p:cxnSp>
          <p:nvCxnSpPr>
            <p:cNvPr id="174" name="Google Shape;1728;p21">
              <a:extLst>
                <a:ext uri="{FF2B5EF4-FFF2-40B4-BE49-F238E27FC236}">
                  <a16:creationId xmlns:a16="http://schemas.microsoft.com/office/drawing/2014/main" id="{D0D11E41-ED69-43BB-9897-133BFE41B5D8}"/>
                </a:ext>
              </a:extLst>
            </p:cNvPr>
            <p:cNvCxnSpPr>
              <a:cxnSpLocks/>
              <a:stCxn id="173" idx="2"/>
              <a:endCxn id="63" idx="0"/>
            </p:cNvCxnSpPr>
            <p:nvPr/>
          </p:nvCxnSpPr>
          <p:spPr>
            <a:xfrm rot="16200000" flipH="1">
              <a:off x="7117879" y="1522699"/>
              <a:ext cx="602767" cy="2534637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Google Shape;1720;p21">
              <a:extLst>
                <a:ext uri="{FF2B5EF4-FFF2-40B4-BE49-F238E27FC236}">
                  <a16:creationId xmlns:a16="http://schemas.microsoft.com/office/drawing/2014/main" id="{5816D6FB-9470-4DBC-84A8-8E8A58975EED}"/>
                </a:ext>
              </a:extLst>
            </p:cNvPr>
            <p:cNvSpPr/>
            <p:nvPr/>
          </p:nvSpPr>
          <p:spPr>
            <a:xfrm>
              <a:off x="6061094" y="2800021"/>
              <a:ext cx="3223717" cy="2377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Get Memory, CPU </a:t>
              </a:r>
              <a:r>
                <a:rPr lang="en-US" sz="1050">
                  <a:solidFill>
                    <a:schemeClr val="accent6">
                      <a:lumMod val="50000"/>
                    </a:schemeClr>
                  </a:solidFill>
                  <a:latin typeface="Malgun Gothic"/>
                  <a:ea typeface="Malgun Gothic"/>
                  <a:sym typeface="Malgun Gothic"/>
                </a:rPr>
                <a:t>(Default 15 Sec)</a:t>
              </a:r>
              <a:endParaRPr sz="200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2" name="Google Shape;1726;p21">
              <a:extLst>
                <a:ext uri="{FF2B5EF4-FFF2-40B4-BE49-F238E27FC236}">
                  <a16:creationId xmlns:a16="http://schemas.microsoft.com/office/drawing/2014/main" id="{605704E8-7404-4ACB-AB06-FFF8A2CD709E}"/>
                </a:ext>
              </a:extLst>
            </p:cNvPr>
            <p:cNvSpPr/>
            <p:nvPr/>
          </p:nvSpPr>
          <p:spPr>
            <a:xfrm>
              <a:off x="5834070" y="2194499"/>
              <a:ext cx="635745" cy="29218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HPA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4FF0C7B-EE41-401A-962F-A6A0913434BE}"/>
              </a:ext>
            </a:extLst>
          </p:cNvPr>
          <p:cNvGrpSpPr/>
          <p:nvPr/>
        </p:nvGrpSpPr>
        <p:grpSpPr>
          <a:xfrm>
            <a:off x="2928063" y="2676533"/>
            <a:ext cx="1065154" cy="256688"/>
            <a:chOff x="4964399" y="2717376"/>
            <a:chExt cx="1065154" cy="256688"/>
          </a:xfrm>
        </p:grpSpPr>
        <p:sp>
          <p:nvSpPr>
            <p:cNvPr id="136" name="Google Shape;1731;p21">
              <a:extLst>
                <a:ext uri="{FF2B5EF4-FFF2-40B4-BE49-F238E27FC236}">
                  <a16:creationId xmlns:a16="http://schemas.microsoft.com/office/drawing/2014/main" id="{EAB6A7E5-2360-47DF-AD3B-70847D044AE4}"/>
                </a:ext>
              </a:extLst>
            </p:cNvPr>
            <p:cNvSpPr/>
            <p:nvPr/>
          </p:nvSpPr>
          <p:spPr>
            <a:xfrm>
              <a:off x="5526045" y="2717376"/>
              <a:ext cx="503508" cy="234747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</a:t>
              </a:r>
              <a:endParaRPr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720;p21">
              <a:extLst>
                <a:ext uri="{FF2B5EF4-FFF2-40B4-BE49-F238E27FC236}">
                  <a16:creationId xmlns:a16="http://schemas.microsoft.com/office/drawing/2014/main" id="{82336C88-35C8-47FC-8AA4-3B99BF189787}"/>
                </a:ext>
              </a:extLst>
            </p:cNvPr>
            <p:cNvSpPr/>
            <p:nvPr/>
          </p:nvSpPr>
          <p:spPr>
            <a:xfrm>
              <a:off x="4964399" y="2729422"/>
              <a:ext cx="808818" cy="244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tx2"/>
                  </a:solidFill>
                </a:rPr>
                <a:t>Create</a:t>
              </a:r>
              <a:endParaRPr sz="11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F7F2BFDE-DDEC-469F-8F5E-F8541AFF5C51}"/>
              </a:ext>
            </a:extLst>
          </p:cNvPr>
          <p:cNvGrpSpPr/>
          <p:nvPr/>
        </p:nvGrpSpPr>
        <p:grpSpPr>
          <a:xfrm>
            <a:off x="9381663" y="3106782"/>
            <a:ext cx="2009838" cy="2156938"/>
            <a:chOff x="9381663" y="3106782"/>
            <a:chExt cx="2009838" cy="2156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E95820F-79C9-4109-86D8-414FC0E2A983}"/>
                </a:ext>
              </a:extLst>
            </p:cNvPr>
            <p:cNvGrpSpPr/>
            <p:nvPr/>
          </p:nvGrpSpPr>
          <p:grpSpPr>
            <a:xfrm>
              <a:off x="9381663" y="3106782"/>
              <a:ext cx="2009838" cy="2156938"/>
              <a:chOff x="9381663" y="3106782"/>
              <a:chExt cx="2009838" cy="2156938"/>
            </a:xfrm>
          </p:grpSpPr>
          <p:sp>
            <p:nvSpPr>
              <p:cNvPr id="149" name="Google Shape;1720;p21">
                <a:extLst>
                  <a:ext uri="{FF2B5EF4-FFF2-40B4-BE49-F238E27FC236}">
                    <a16:creationId xmlns:a16="http://schemas.microsoft.com/office/drawing/2014/main" id="{31CE8683-37D5-457C-9974-2EB0B6D6D05C}"/>
                  </a:ext>
                </a:extLst>
              </p:cNvPr>
              <p:cNvSpPr/>
              <p:nvPr/>
            </p:nvSpPr>
            <p:spPr>
              <a:xfrm>
                <a:off x="9381663" y="3106782"/>
                <a:ext cx="942752" cy="22265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accent6">
                        <a:lumMod val="50000"/>
                      </a:schemeClr>
                    </a:solidFill>
                    <a:latin typeface="Malgun Gothic"/>
                    <a:ea typeface="Malgun Gothic"/>
                    <a:sym typeface="Malgun Gothic"/>
                  </a:rPr>
                  <a:t>Custom API</a:t>
                </a:r>
              </a:p>
            </p:txBody>
          </p:sp>
          <p:sp>
            <p:nvSpPr>
              <p:cNvPr id="153" name="Google Shape;1720;p21">
                <a:extLst>
                  <a:ext uri="{FF2B5EF4-FFF2-40B4-BE49-F238E27FC236}">
                    <a16:creationId xmlns:a16="http://schemas.microsoft.com/office/drawing/2014/main" id="{181087A4-07E2-4B74-96B4-A05D863A8AC6}"/>
                  </a:ext>
                </a:extLst>
              </p:cNvPr>
              <p:cNvSpPr/>
              <p:nvPr/>
            </p:nvSpPr>
            <p:spPr>
              <a:xfrm>
                <a:off x="10416100" y="3110056"/>
                <a:ext cx="975401" cy="216106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accent6">
                        <a:lumMod val="50000"/>
                      </a:schemeClr>
                    </a:solidFill>
                    <a:latin typeface="Malgun Gothic"/>
                    <a:ea typeface="Malgun Gothic"/>
                    <a:sym typeface="Malgun Gothic"/>
                  </a:rPr>
                  <a:t>External API</a:t>
                </a:r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5A4D0C2-38B4-4ECC-A0C9-0D46BC3AD025}"/>
                  </a:ext>
                </a:extLst>
              </p:cNvPr>
              <p:cNvGrpSpPr/>
              <p:nvPr/>
            </p:nvGrpSpPr>
            <p:grpSpPr>
              <a:xfrm>
                <a:off x="10282049" y="4300012"/>
                <a:ext cx="1061341" cy="963708"/>
                <a:chOff x="8326163" y="4321159"/>
                <a:chExt cx="1412645" cy="876098"/>
              </a:xfrm>
            </p:grpSpPr>
            <p:sp>
              <p:nvSpPr>
                <p:cNvPr id="157" name="Google Shape;1731;p21">
                  <a:extLst>
                    <a:ext uri="{FF2B5EF4-FFF2-40B4-BE49-F238E27FC236}">
                      <a16:creationId xmlns:a16="http://schemas.microsoft.com/office/drawing/2014/main" id="{5A085163-33F6-4906-A1E6-3935E4779ACB}"/>
                    </a:ext>
                  </a:extLst>
                </p:cNvPr>
                <p:cNvSpPr/>
                <p:nvPr/>
              </p:nvSpPr>
              <p:spPr>
                <a:xfrm>
                  <a:off x="8343338" y="4332630"/>
                  <a:ext cx="1395470" cy="864627"/>
                </a:xfrm>
                <a:prstGeom prst="rect">
                  <a:avLst/>
                </a:prstGeom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sz="12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Prometheus</a:t>
                  </a: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altLang="ko-KR" sz="11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altLang="ko-KR" sz="11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1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8" name="Google Shape;1729;p21">
                  <a:extLst>
                    <a:ext uri="{FF2B5EF4-FFF2-40B4-BE49-F238E27FC236}">
                      <a16:creationId xmlns:a16="http://schemas.microsoft.com/office/drawing/2014/main" id="{C7C8A485-8D27-4FF6-A951-273518CA20EB}"/>
                    </a:ext>
                  </a:extLst>
                </p:cNvPr>
                <p:cNvSpPr/>
                <p:nvPr/>
              </p:nvSpPr>
              <p:spPr>
                <a:xfrm>
                  <a:off x="8326163" y="4321159"/>
                  <a:ext cx="616597" cy="25849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 b="1">
                      <a:solidFill>
                        <a:srgbClr val="080808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Pod</a:t>
                  </a:r>
                  <a:endParaRPr sz="2800"/>
                </a:p>
              </p:txBody>
            </p:sp>
          </p:grpSp>
          <p:cxnSp>
            <p:nvCxnSpPr>
              <p:cNvPr id="160" name="Google Shape;1749;p21">
                <a:extLst>
                  <a:ext uri="{FF2B5EF4-FFF2-40B4-BE49-F238E27FC236}">
                    <a16:creationId xmlns:a16="http://schemas.microsoft.com/office/drawing/2014/main" id="{869C439B-C779-4A9B-B2B1-DD7B2A2619B4}"/>
                  </a:ext>
                </a:extLst>
              </p:cNvPr>
              <p:cNvCxnSpPr>
                <a:cxnSpLocks/>
                <a:stCxn id="157" idx="0"/>
                <a:endCxn id="149" idx="2"/>
              </p:cNvCxnSpPr>
              <p:nvPr/>
            </p:nvCxnSpPr>
            <p:spPr>
              <a:xfrm rot="16200000" flipV="1">
                <a:off x="9844508" y="3337968"/>
                <a:ext cx="983194" cy="966132"/>
              </a:xfrm>
              <a:prstGeom prst="curved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2" name="Google Shape;1749;p21">
                <a:extLst>
                  <a:ext uri="{FF2B5EF4-FFF2-40B4-BE49-F238E27FC236}">
                    <a16:creationId xmlns:a16="http://schemas.microsoft.com/office/drawing/2014/main" id="{49AD1827-D719-427B-ACB5-AFF6E2BA01AB}"/>
                  </a:ext>
                </a:extLst>
              </p:cNvPr>
              <p:cNvCxnSpPr>
                <a:cxnSpLocks/>
                <a:stCxn id="157" idx="0"/>
                <a:endCxn id="153" idx="2"/>
              </p:cNvCxnSpPr>
              <p:nvPr/>
            </p:nvCxnSpPr>
            <p:spPr>
              <a:xfrm rot="5400000" flipH="1" flipV="1">
                <a:off x="10368252" y="3777082"/>
                <a:ext cx="986469" cy="84630"/>
              </a:xfrm>
              <a:prstGeom prst="curvedConnector3">
                <a:avLst>
                  <a:gd name="adj1" fmla="val 50000"/>
                </a:avLst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86BC87FD-C518-4F6C-B82E-0235D25E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1966" y="4748519"/>
              <a:ext cx="406335" cy="39880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FA8ECCF2-1E61-484A-B0B1-F74E6EBDB47B}"/>
              </a:ext>
            </a:extLst>
          </p:cNvPr>
          <p:cNvGrpSpPr/>
          <p:nvPr/>
        </p:nvGrpSpPr>
        <p:grpSpPr>
          <a:xfrm>
            <a:off x="8686581" y="903369"/>
            <a:ext cx="1295671" cy="2188033"/>
            <a:chOff x="8686581" y="903369"/>
            <a:chExt cx="1295671" cy="2188033"/>
          </a:xfrm>
        </p:grpSpPr>
        <p:sp>
          <p:nvSpPr>
            <p:cNvPr id="196" name="Google Shape;1720;p21">
              <a:extLst>
                <a:ext uri="{FF2B5EF4-FFF2-40B4-BE49-F238E27FC236}">
                  <a16:creationId xmlns:a16="http://schemas.microsoft.com/office/drawing/2014/main" id="{ADA0E5F4-4C2B-4A95-9CED-344D2133C374}"/>
                </a:ext>
              </a:extLst>
            </p:cNvPr>
            <p:cNvSpPr/>
            <p:nvPr/>
          </p:nvSpPr>
          <p:spPr>
            <a:xfrm>
              <a:off x="9003582" y="903369"/>
              <a:ext cx="978670" cy="2377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solidFill>
                    <a:schemeClr val="tx2"/>
                  </a:solidFill>
                  <a:latin typeface="Malgun Gothic"/>
                  <a:ea typeface="Malgun Gothic"/>
                  <a:sym typeface="Malgun Gothic"/>
                </a:rPr>
                <a:t>kubectl top</a:t>
              </a:r>
              <a:endParaRPr sz="2000">
                <a:solidFill>
                  <a:schemeClr val="tx2"/>
                </a:solidFill>
              </a:endParaRPr>
            </a:p>
          </p:txBody>
        </p:sp>
        <p:cxnSp>
          <p:nvCxnSpPr>
            <p:cNvPr id="117" name="연결선: 구부러짐 116">
              <a:extLst>
                <a:ext uri="{FF2B5EF4-FFF2-40B4-BE49-F238E27FC236}">
                  <a16:creationId xmlns:a16="http://schemas.microsoft.com/office/drawing/2014/main" id="{1EAA3CEB-1EA7-4345-BC58-A8FDEF6C559F}"/>
                </a:ext>
              </a:extLst>
            </p:cNvPr>
            <p:cNvCxnSpPr>
              <a:stCxn id="196" idx="2"/>
              <a:endCxn id="63" idx="0"/>
            </p:cNvCxnSpPr>
            <p:nvPr/>
          </p:nvCxnSpPr>
          <p:spPr>
            <a:xfrm rot="5400000">
              <a:off x="8114591" y="1713076"/>
              <a:ext cx="1950316" cy="806336"/>
            </a:xfrm>
            <a:prstGeom prst="curvedConnector3">
              <a:avLst>
                <a:gd name="adj1" fmla="val 826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Google Shape;1726;p21">
            <a:extLst>
              <a:ext uri="{FF2B5EF4-FFF2-40B4-BE49-F238E27FC236}">
                <a16:creationId xmlns:a16="http://schemas.microsoft.com/office/drawing/2014/main" id="{C7F32ABB-B73B-42E9-878B-AB94EB0BBABD}"/>
              </a:ext>
            </a:extLst>
          </p:cNvPr>
          <p:cNvSpPr/>
          <p:nvPr/>
        </p:nvSpPr>
        <p:spPr>
          <a:xfrm>
            <a:off x="5830853" y="2193419"/>
            <a:ext cx="635745" cy="29218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HPA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F84F80-14B5-422F-B83A-EDA7021CB47B}"/>
              </a:ext>
            </a:extLst>
          </p:cNvPr>
          <p:cNvSpPr/>
          <p:nvPr/>
        </p:nvSpPr>
        <p:spPr>
          <a:xfrm>
            <a:off x="4753053" y="5052693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  <a:latin typeface="Malgun Gothic"/>
                <a:ea typeface="Malgun Gothic"/>
                <a:sym typeface="Malgun Gothic"/>
              </a:rPr>
              <a:t>Memory</a:t>
            </a:r>
          </a:p>
          <a:p>
            <a:pPr lvl="0" algn="ctr">
              <a:lnSpc>
                <a:spcPct val="90000"/>
              </a:lnSpc>
            </a:pPr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</a:rPr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11132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40" grpId="0" animBg="1"/>
      <p:bldP spid="141" grpId="0"/>
      <p:bldP spid="64" grpId="0" animBg="1"/>
      <p:bldP spid="92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291308" y="899648"/>
            <a:ext cx="11421317" cy="282422"/>
            <a:chOff x="2196554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196554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HPA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>
              <a:cxnSpLocks/>
            </p:cNvCxnSpPr>
            <p:nvPr/>
          </p:nvCxnSpPr>
          <p:spPr>
            <a:xfrm>
              <a:off x="2196554" y="4963764"/>
              <a:ext cx="1852608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80AF6283-6B70-4F53-A289-C4DEC35608FA}"/>
              </a:ext>
            </a:extLst>
          </p:cNvPr>
          <p:cNvGrpSpPr/>
          <p:nvPr/>
        </p:nvGrpSpPr>
        <p:grpSpPr>
          <a:xfrm>
            <a:off x="291306" y="1166797"/>
            <a:ext cx="11421317" cy="5256548"/>
            <a:chOff x="403194" y="1172689"/>
            <a:chExt cx="4631704" cy="5256548"/>
          </a:xfrm>
        </p:grpSpPr>
        <p:sp>
          <p:nvSpPr>
            <p:cNvPr id="307" name="화이트투명사각판">
              <a:extLst>
                <a:ext uri="{FF2B5EF4-FFF2-40B4-BE49-F238E27FC236}">
                  <a16:creationId xmlns:a16="http://schemas.microsoft.com/office/drawing/2014/main" id="{07D11F0F-7EB6-4666-A700-CEC0FC0A15F1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8C0EEC4-B330-4758-B67A-9559357A5745}"/>
                </a:ext>
              </a:extLst>
            </p:cNvPr>
            <p:cNvGrpSpPr/>
            <p:nvPr/>
          </p:nvGrpSpPr>
          <p:grpSpPr>
            <a:xfrm>
              <a:off x="2687701" y="1172689"/>
              <a:ext cx="46742" cy="365041"/>
              <a:chOff x="2170896" y="1172689"/>
              <a:chExt cx="46742" cy="365041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EEE17242-57D7-4236-A2C2-192C9FF1BBC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CD19F64-2370-4AEE-8483-764913254CFC}"/>
                  </a:ext>
                </a:extLst>
              </p:cNvPr>
              <p:cNvSpPr/>
              <p:nvPr/>
            </p:nvSpPr>
            <p:spPr>
              <a:xfrm>
                <a:off x="2170896" y="1429730"/>
                <a:ext cx="46742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20" name="제목 1">
            <a:extLst>
              <a:ext uri="{FF2B5EF4-FFF2-40B4-BE49-F238E27FC236}">
                <a16:creationId xmlns:a16="http://schemas.microsoft.com/office/drawing/2014/main" id="{9C210152-D322-4701-B984-B6E20F5A3D8F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HPA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 sz="1600" b="0">
                <a:latin typeface="+mn-ea"/>
                <a:ea typeface="+mn-ea"/>
              </a:rPr>
              <a:t>(Horizontal</a:t>
            </a:r>
            <a:r>
              <a:rPr lang="ko-KR" altLang="en-US" sz="1600" b="0">
                <a:latin typeface="+mn-ea"/>
                <a:ea typeface="+mn-ea"/>
              </a:rPr>
              <a:t> </a:t>
            </a:r>
            <a:r>
              <a:rPr lang="en-US" altLang="ko-KR" sz="1600" b="0">
                <a:latin typeface="+mn-ea"/>
                <a:ea typeface="+mn-ea"/>
              </a:rPr>
              <a:t>Pod</a:t>
            </a:r>
            <a:r>
              <a:rPr lang="ko-KR" altLang="en-US" sz="1600" b="0">
                <a:latin typeface="+mn-ea"/>
                <a:ea typeface="+mn-ea"/>
              </a:rPr>
              <a:t> </a:t>
            </a:r>
            <a:r>
              <a:rPr lang="en-US" altLang="ko-KR" sz="1600" b="0">
                <a:latin typeface="+mn-ea"/>
                <a:ea typeface="+mn-ea"/>
              </a:rPr>
              <a:t>Autoscaler)</a:t>
            </a:r>
            <a:endParaRPr lang="ko-KR" altLang="en-US" b="0" dirty="0">
              <a:latin typeface="+mn-ea"/>
              <a:ea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1D816B-E42B-44EF-B44F-BAE61C049136}"/>
              </a:ext>
            </a:extLst>
          </p:cNvPr>
          <p:cNvGrpSpPr/>
          <p:nvPr/>
        </p:nvGrpSpPr>
        <p:grpSpPr>
          <a:xfrm>
            <a:off x="5730464" y="1671408"/>
            <a:ext cx="1270831" cy="757947"/>
            <a:chOff x="5730464" y="1671408"/>
            <a:chExt cx="1270831" cy="757947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7E851E0-4082-4507-8ADB-B784AAA33665}"/>
                </a:ext>
              </a:extLst>
            </p:cNvPr>
            <p:cNvSpPr/>
            <p:nvPr/>
          </p:nvSpPr>
          <p:spPr bwMode="ltGray">
            <a:xfrm>
              <a:off x="5730464" y="1671408"/>
              <a:ext cx="1270831" cy="75794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Deployment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(stateless-app1)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0" name="화이트투명사각판">
              <a:extLst>
                <a:ext uri="{FF2B5EF4-FFF2-40B4-BE49-F238E27FC236}">
                  <a16:creationId xmlns:a16="http://schemas.microsoft.com/office/drawing/2014/main" id="{CC595457-8E07-4B7D-8080-561DAF07924A}"/>
                </a:ext>
              </a:extLst>
            </p:cNvPr>
            <p:cNvSpPr/>
            <p:nvPr/>
          </p:nvSpPr>
          <p:spPr bwMode="auto">
            <a:xfrm>
              <a:off x="5982678" y="1908985"/>
              <a:ext cx="732668" cy="360845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5B9659A0-46F5-4194-B692-5F3774976356}"/>
                </a:ext>
              </a:extLst>
            </p:cNvPr>
            <p:cNvSpPr/>
            <p:nvPr/>
          </p:nvSpPr>
          <p:spPr bwMode="ltGray">
            <a:xfrm>
              <a:off x="6208767" y="2171224"/>
              <a:ext cx="290161" cy="23508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B9002560-5C83-40B9-B22B-CEF02C052A07}"/>
              </a:ext>
            </a:extLst>
          </p:cNvPr>
          <p:cNvSpPr/>
          <p:nvPr/>
        </p:nvSpPr>
        <p:spPr bwMode="ltGray">
          <a:xfrm>
            <a:off x="2629502" y="1669691"/>
            <a:ext cx="2317301" cy="280334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HPA</a:t>
            </a: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F0EF3104-2065-42CE-B2D4-D73E50AC7860}"/>
              </a:ext>
            </a:extLst>
          </p:cNvPr>
          <p:cNvSpPr/>
          <p:nvPr/>
        </p:nvSpPr>
        <p:spPr bwMode="ltGray">
          <a:xfrm>
            <a:off x="2911068" y="3512146"/>
            <a:ext cx="1952178" cy="8134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altLang="ko-KR" sz="1000" b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55C8EA4-9E26-497B-AAE2-05038F9218EC}"/>
              </a:ext>
            </a:extLst>
          </p:cNvPr>
          <p:cNvGrpSpPr/>
          <p:nvPr/>
        </p:nvGrpSpPr>
        <p:grpSpPr>
          <a:xfrm>
            <a:off x="2920663" y="3490683"/>
            <a:ext cx="1050516" cy="252184"/>
            <a:chOff x="2920663" y="3490683"/>
            <a:chExt cx="1050516" cy="252184"/>
          </a:xfrm>
        </p:grpSpPr>
        <p:sp>
          <p:nvSpPr>
            <p:cNvPr id="320" name="화이트투명사각판">
              <a:extLst>
                <a:ext uri="{FF2B5EF4-FFF2-40B4-BE49-F238E27FC236}">
                  <a16:creationId xmlns:a16="http://schemas.microsoft.com/office/drawing/2014/main" id="{0682F133-8CE5-4FB5-A5EE-0481A682778A}"/>
                </a:ext>
              </a:extLst>
            </p:cNvPr>
            <p:cNvSpPr/>
            <p:nvPr/>
          </p:nvSpPr>
          <p:spPr bwMode="auto">
            <a:xfrm>
              <a:off x="2920663" y="3490683"/>
              <a:ext cx="929602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name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56B21EE-0BD5-46A1-A653-2587806ECC76}"/>
                </a:ext>
              </a:extLst>
            </p:cNvPr>
            <p:cNvSpPr/>
            <p:nvPr/>
          </p:nvSpPr>
          <p:spPr bwMode="ltGray">
            <a:xfrm>
              <a:off x="3540834" y="3554770"/>
              <a:ext cx="430345" cy="18478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</a:rPr>
                <a:t>cpu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AC972E-1C48-4945-A729-1D110B5F3D1F}"/>
              </a:ext>
            </a:extLst>
          </p:cNvPr>
          <p:cNvGrpSpPr/>
          <p:nvPr/>
        </p:nvGrpSpPr>
        <p:grpSpPr>
          <a:xfrm>
            <a:off x="5487836" y="3140968"/>
            <a:ext cx="2380626" cy="1377128"/>
            <a:chOff x="5487836" y="3140968"/>
            <a:chExt cx="2380626" cy="1377128"/>
          </a:xfrm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A8D9583-B53E-49B7-A056-87E0D2CBAA72}"/>
                </a:ext>
              </a:extLst>
            </p:cNvPr>
            <p:cNvSpPr/>
            <p:nvPr/>
          </p:nvSpPr>
          <p:spPr bwMode="ltGray">
            <a:xfrm>
              <a:off x="5487836" y="3140968"/>
              <a:ext cx="1103065" cy="137712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</a:t>
              </a:r>
              <a:endParaRPr lang="en-US" altLang="ko-KR" sz="1000">
                <a:solidFill>
                  <a:srgbClr val="0070C0"/>
                </a:solidFill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14CF396-BE04-48A1-8DC1-7FAC9B6A0BD5}"/>
                </a:ext>
              </a:extLst>
            </p:cNvPr>
            <p:cNvSpPr/>
            <p:nvPr/>
          </p:nvSpPr>
          <p:spPr bwMode="ltGray">
            <a:xfrm>
              <a:off x="6770612" y="3140968"/>
              <a:ext cx="1097850" cy="137712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Pod</a:t>
              </a:r>
              <a:endParaRPr lang="en-US" altLang="ko-KR" sz="1000">
                <a:solidFill>
                  <a:srgbClr val="0070C0"/>
                </a:solidFill>
                <a:latin typeface="맑은 고딕" pitchFamily="50" charset="-127"/>
                <a:ea typeface="맑은 고딕" panose="020B0503020000020004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  <a:p>
              <a:pPr indent="-180975" latinLnBrk="0">
                <a:defRPr/>
              </a:pPr>
              <a:endParaRPr lang="en-US" altLang="ko-KR" sz="1050" b="1">
                <a:solidFill>
                  <a:srgbClr val="0070C0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9D76F25-81A6-4E8B-9D10-3A45C2BC309C}"/>
              </a:ext>
            </a:extLst>
          </p:cNvPr>
          <p:cNvGrpSpPr/>
          <p:nvPr/>
        </p:nvGrpSpPr>
        <p:grpSpPr>
          <a:xfrm>
            <a:off x="5730463" y="2429355"/>
            <a:ext cx="1589074" cy="711613"/>
            <a:chOff x="5730463" y="2429355"/>
            <a:chExt cx="1589074" cy="711613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60BDEFC9-0523-4BCE-9A27-878DE78CE6F5}"/>
                </a:ext>
              </a:extLst>
            </p:cNvPr>
            <p:cNvSpPr/>
            <p:nvPr/>
          </p:nvSpPr>
          <p:spPr bwMode="ltGray">
            <a:xfrm>
              <a:off x="5730463" y="2642128"/>
              <a:ext cx="1270832" cy="2203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5AEB9B3-FA26-4118-98A9-D0F68C623D57}"/>
                </a:ext>
              </a:extLst>
            </p:cNvPr>
            <p:cNvCxnSpPr>
              <a:cxnSpLocks/>
              <a:stCxn id="267" idx="2"/>
              <a:endCxn id="276" idx="0"/>
            </p:cNvCxnSpPr>
            <p:nvPr/>
          </p:nvCxnSpPr>
          <p:spPr>
            <a:xfrm flipH="1">
              <a:off x="6365879" y="2429355"/>
              <a:ext cx="1" cy="212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2829A951-1BBC-412E-8B80-2D80F34D0096}"/>
                </a:ext>
              </a:extLst>
            </p:cNvPr>
            <p:cNvCxnSpPr>
              <a:cxnSpLocks/>
              <a:stCxn id="276" idx="2"/>
              <a:endCxn id="292" idx="0"/>
            </p:cNvCxnSpPr>
            <p:nvPr/>
          </p:nvCxnSpPr>
          <p:spPr>
            <a:xfrm rot="5400000">
              <a:off x="6063354" y="2838443"/>
              <a:ext cx="278540" cy="3265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5C4E4B3A-F3CF-45E3-8812-1D4F206EB66B}"/>
                </a:ext>
              </a:extLst>
            </p:cNvPr>
            <p:cNvCxnSpPr>
              <a:cxnSpLocks/>
              <a:stCxn id="276" idx="2"/>
              <a:endCxn id="162" idx="0"/>
            </p:cNvCxnSpPr>
            <p:nvPr/>
          </p:nvCxnSpPr>
          <p:spPr>
            <a:xfrm rot="16200000" flipH="1">
              <a:off x="6703438" y="2524869"/>
              <a:ext cx="278540" cy="9536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C78DBC-4FA8-4F89-9E0A-418C41BD98DC}"/>
              </a:ext>
            </a:extLst>
          </p:cNvPr>
          <p:cNvGrpSpPr/>
          <p:nvPr/>
        </p:nvGrpSpPr>
        <p:grpSpPr>
          <a:xfrm>
            <a:off x="2738492" y="3077221"/>
            <a:ext cx="2742989" cy="470075"/>
            <a:chOff x="2738492" y="3077221"/>
            <a:chExt cx="2742989" cy="470075"/>
          </a:xfrm>
        </p:grpSpPr>
        <p:sp>
          <p:nvSpPr>
            <p:cNvPr id="319" name="화이트투명사각판">
              <a:extLst>
                <a:ext uri="{FF2B5EF4-FFF2-40B4-BE49-F238E27FC236}">
                  <a16:creationId xmlns:a16="http://schemas.microsoft.com/office/drawing/2014/main" id="{696FB4BA-8D01-4A28-8923-A29D3E015C2A}"/>
                </a:ext>
              </a:extLst>
            </p:cNvPr>
            <p:cNvSpPr/>
            <p:nvPr/>
          </p:nvSpPr>
          <p:spPr bwMode="auto">
            <a:xfrm>
              <a:off x="2868857" y="3235720"/>
              <a:ext cx="149713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 </a:t>
              </a:r>
              <a:r>
                <a:rPr lang="en-US" altLang="ko-KR" sz="1000" b="1" kern="0">
                  <a:solidFill>
                    <a:schemeClr val="tx2"/>
                  </a:solidFill>
                  <a:latin typeface="+mn-ea"/>
                </a:rPr>
                <a:t>Resource</a:t>
              </a:r>
              <a:endParaRPr lang="ko-KR" altLang="en-US" sz="10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166" name="화이트투명사각판">
              <a:extLst>
                <a:ext uri="{FF2B5EF4-FFF2-40B4-BE49-F238E27FC236}">
                  <a16:creationId xmlns:a16="http://schemas.microsoft.com/office/drawing/2014/main" id="{4AE82A4B-5CDB-46D3-B8B9-5BE796AABC93}"/>
                </a:ext>
              </a:extLst>
            </p:cNvPr>
            <p:cNvSpPr/>
            <p:nvPr/>
          </p:nvSpPr>
          <p:spPr bwMode="auto">
            <a:xfrm>
              <a:off x="2738492" y="3077221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metrics  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172" name="연결선: 꺾임 171">
              <a:extLst>
                <a:ext uri="{FF2B5EF4-FFF2-40B4-BE49-F238E27FC236}">
                  <a16:creationId xmlns:a16="http://schemas.microsoft.com/office/drawing/2014/main" id="{B0B458F3-2A66-408A-832B-99CBD60F8A50}"/>
                </a:ext>
              </a:extLst>
            </p:cNvPr>
            <p:cNvCxnSpPr>
              <a:cxnSpLocks/>
              <a:stCxn id="21" idx="6"/>
            </p:cNvCxnSpPr>
            <p:nvPr/>
          </p:nvCxnSpPr>
          <p:spPr>
            <a:xfrm>
              <a:off x="4056585" y="3389430"/>
              <a:ext cx="1424896" cy="1578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E9B4BDD-4C97-480D-80B9-C4F97D02B6C6}"/>
                </a:ext>
              </a:extLst>
            </p:cNvPr>
            <p:cNvSpPr/>
            <p:nvPr/>
          </p:nvSpPr>
          <p:spPr>
            <a:xfrm>
              <a:off x="3938360" y="3327679"/>
              <a:ext cx="118225" cy="12350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9D25006-979A-49D0-A09D-E03C6B86A7DA}"/>
              </a:ext>
            </a:extLst>
          </p:cNvPr>
          <p:cNvGrpSpPr/>
          <p:nvPr/>
        </p:nvGrpSpPr>
        <p:grpSpPr>
          <a:xfrm>
            <a:off x="2738492" y="2288764"/>
            <a:ext cx="3470275" cy="735515"/>
            <a:chOff x="2738492" y="2288764"/>
            <a:chExt cx="3470275" cy="735515"/>
          </a:xfrm>
        </p:grpSpPr>
        <p:sp>
          <p:nvSpPr>
            <p:cNvPr id="300" name="화이트투명사각판">
              <a:extLst>
                <a:ext uri="{FF2B5EF4-FFF2-40B4-BE49-F238E27FC236}">
                  <a16:creationId xmlns:a16="http://schemas.microsoft.com/office/drawing/2014/main" id="{605A4B6B-DF7B-4A5D-8DF8-D3546C41951C}"/>
                </a:ext>
              </a:extLst>
            </p:cNvPr>
            <p:cNvSpPr/>
            <p:nvPr/>
          </p:nvSpPr>
          <p:spPr bwMode="auto">
            <a:xfrm>
              <a:off x="2748452" y="2611130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maxRepicas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2" name="화이트투명사각판">
              <a:extLst>
                <a:ext uri="{FF2B5EF4-FFF2-40B4-BE49-F238E27FC236}">
                  <a16:creationId xmlns:a16="http://schemas.microsoft.com/office/drawing/2014/main" id="{145872F8-D55D-4ADC-8EEC-D3CCB3C71D2E}"/>
                </a:ext>
              </a:extLst>
            </p:cNvPr>
            <p:cNvSpPr/>
            <p:nvPr/>
          </p:nvSpPr>
          <p:spPr bwMode="auto">
            <a:xfrm>
              <a:off x="2738492" y="2772095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minRepicas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109D88B9-8054-46C3-9F92-CE4028D5E27C}"/>
                </a:ext>
              </a:extLst>
            </p:cNvPr>
            <p:cNvSpPr/>
            <p:nvPr/>
          </p:nvSpPr>
          <p:spPr bwMode="ltGray">
            <a:xfrm>
              <a:off x="3631392" y="2673902"/>
              <a:ext cx="351095" cy="14596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CDFF8711-C616-401C-A1EA-DB65170F97D1}"/>
                </a:ext>
              </a:extLst>
            </p:cNvPr>
            <p:cNvSpPr/>
            <p:nvPr/>
          </p:nvSpPr>
          <p:spPr bwMode="ltGray">
            <a:xfrm>
              <a:off x="3631392" y="2855452"/>
              <a:ext cx="351095" cy="14596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9" name="연결선: 꺾임 168">
              <a:extLst>
                <a:ext uri="{FF2B5EF4-FFF2-40B4-BE49-F238E27FC236}">
                  <a16:creationId xmlns:a16="http://schemas.microsoft.com/office/drawing/2014/main" id="{BCAEA1C4-D6DC-416D-987D-0355D958ABB4}"/>
                </a:ext>
              </a:extLst>
            </p:cNvPr>
            <p:cNvCxnSpPr>
              <a:cxnSpLocks/>
              <a:stCxn id="192" idx="6"/>
              <a:endCxn id="272" idx="1"/>
            </p:cNvCxnSpPr>
            <p:nvPr/>
          </p:nvCxnSpPr>
          <p:spPr>
            <a:xfrm flipV="1">
              <a:off x="4238109" y="2288764"/>
              <a:ext cx="1970658" cy="57167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15A1B2F1-9898-4168-8BA6-8BD7E8B993EA}"/>
                </a:ext>
              </a:extLst>
            </p:cNvPr>
            <p:cNvSpPr/>
            <p:nvPr/>
          </p:nvSpPr>
          <p:spPr>
            <a:xfrm>
              <a:off x="4119884" y="2798688"/>
              <a:ext cx="118225" cy="12350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243761D-2CA8-471E-8B87-053E7344273A}"/>
              </a:ext>
            </a:extLst>
          </p:cNvPr>
          <p:cNvGrpSpPr/>
          <p:nvPr/>
        </p:nvGrpSpPr>
        <p:grpSpPr>
          <a:xfrm>
            <a:off x="2672185" y="1936749"/>
            <a:ext cx="3058279" cy="585304"/>
            <a:chOff x="2672185" y="1936749"/>
            <a:chExt cx="3058279" cy="585304"/>
          </a:xfrm>
        </p:grpSpPr>
        <p:sp>
          <p:nvSpPr>
            <p:cNvPr id="296" name="화이트투명사각판">
              <a:extLst>
                <a:ext uri="{FF2B5EF4-FFF2-40B4-BE49-F238E27FC236}">
                  <a16:creationId xmlns:a16="http://schemas.microsoft.com/office/drawing/2014/main" id="{CFBC4192-0D86-4191-BFB5-7133C47A6EF4}"/>
                </a:ext>
              </a:extLst>
            </p:cNvPr>
            <p:cNvSpPr/>
            <p:nvPr/>
          </p:nvSpPr>
          <p:spPr bwMode="auto">
            <a:xfrm>
              <a:off x="2672185" y="1936749"/>
              <a:ext cx="732668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target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B15B26BB-CFE8-4DAF-8941-F973C29F26A5}"/>
                </a:ext>
              </a:extLst>
            </p:cNvPr>
            <p:cNvSpPr/>
            <p:nvPr/>
          </p:nvSpPr>
          <p:spPr bwMode="ltGray">
            <a:xfrm>
              <a:off x="2941845" y="2223583"/>
              <a:ext cx="1259530" cy="2984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Deployment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(stateless-app1)</a:t>
              </a:r>
            </a:p>
          </p:txBody>
        </p: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FAEB175A-E247-4E17-8EFC-9B100DB52D33}"/>
                </a:ext>
              </a:extLst>
            </p:cNvPr>
            <p:cNvCxnSpPr>
              <a:cxnSpLocks/>
              <a:endCxn id="267" idx="1"/>
            </p:cNvCxnSpPr>
            <p:nvPr/>
          </p:nvCxnSpPr>
          <p:spPr>
            <a:xfrm flipV="1">
              <a:off x="4285166" y="2050382"/>
              <a:ext cx="1445298" cy="3033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2DF34793-6134-4CD4-88E3-D3A92C920B9C}"/>
                </a:ext>
              </a:extLst>
            </p:cNvPr>
            <p:cNvSpPr/>
            <p:nvPr/>
          </p:nvSpPr>
          <p:spPr>
            <a:xfrm>
              <a:off x="4169139" y="2311067"/>
              <a:ext cx="118225" cy="12350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D566C2-5EC0-45A8-99EF-08BC18DA1FE3}"/>
              </a:ext>
            </a:extLst>
          </p:cNvPr>
          <p:cNvGrpSpPr/>
          <p:nvPr/>
        </p:nvGrpSpPr>
        <p:grpSpPr>
          <a:xfrm>
            <a:off x="2915379" y="3648451"/>
            <a:ext cx="2647538" cy="665773"/>
            <a:chOff x="2915379" y="3648451"/>
            <a:chExt cx="2647538" cy="665773"/>
          </a:xfrm>
        </p:grpSpPr>
        <p:sp>
          <p:nvSpPr>
            <p:cNvPr id="321" name="화이트투명사각판">
              <a:extLst>
                <a:ext uri="{FF2B5EF4-FFF2-40B4-BE49-F238E27FC236}">
                  <a16:creationId xmlns:a16="http://schemas.microsoft.com/office/drawing/2014/main" id="{86C7FF03-A514-478C-A7B5-A02F5103E854}"/>
                </a:ext>
              </a:extLst>
            </p:cNvPr>
            <p:cNvSpPr/>
            <p:nvPr/>
          </p:nvSpPr>
          <p:spPr bwMode="auto">
            <a:xfrm>
              <a:off x="2915379" y="3648451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target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A80BD08-3E02-4233-9676-DDE0DE28C522}"/>
                </a:ext>
              </a:extLst>
            </p:cNvPr>
            <p:cNvSpPr/>
            <p:nvPr/>
          </p:nvSpPr>
          <p:spPr bwMode="ltGray">
            <a:xfrm>
              <a:off x="3497815" y="3918305"/>
              <a:ext cx="762384" cy="16727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Utilization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화이트투명사각판">
              <a:extLst>
                <a:ext uri="{FF2B5EF4-FFF2-40B4-BE49-F238E27FC236}">
                  <a16:creationId xmlns:a16="http://schemas.microsoft.com/office/drawing/2014/main" id="{0D6046FE-D07D-41EE-A70A-C615457243C1}"/>
                </a:ext>
              </a:extLst>
            </p:cNvPr>
            <p:cNvSpPr/>
            <p:nvPr/>
          </p:nvSpPr>
          <p:spPr bwMode="auto">
            <a:xfrm>
              <a:off x="3043172" y="3855479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56" name="화이트투명사각판">
              <a:extLst>
                <a:ext uri="{FF2B5EF4-FFF2-40B4-BE49-F238E27FC236}">
                  <a16:creationId xmlns:a16="http://schemas.microsoft.com/office/drawing/2014/main" id="{21A18529-83DC-4BD4-A60D-BAFD1C2C8D03}"/>
                </a:ext>
              </a:extLst>
            </p:cNvPr>
            <p:cNvSpPr/>
            <p:nvPr/>
          </p:nvSpPr>
          <p:spPr bwMode="auto">
            <a:xfrm>
              <a:off x="3020963" y="4062040"/>
              <a:ext cx="1345270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averageUtilization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D7CA8344-0F12-4375-B718-72593BA58A7D}"/>
                </a:ext>
              </a:extLst>
            </p:cNvPr>
            <p:cNvSpPr/>
            <p:nvPr/>
          </p:nvSpPr>
          <p:spPr bwMode="ltGray">
            <a:xfrm>
              <a:off x="4302020" y="4111955"/>
              <a:ext cx="351095" cy="17142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7630B1B2-1376-4B32-90F7-6AF539C3AF56}"/>
                </a:ext>
              </a:extLst>
            </p:cNvPr>
            <p:cNvSpPr/>
            <p:nvPr/>
          </p:nvSpPr>
          <p:spPr>
            <a:xfrm>
              <a:off x="4351124" y="3980979"/>
              <a:ext cx="118225" cy="12350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3" name="연결선: 꺾임 222">
              <a:extLst>
                <a:ext uri="{FF2B5EF4-FFF2-40B4-BE49-F238E27FC236}">
                  <a16:creationId xmlns:a16="http://schemas.microsoft.com/office/drawing/2014/main" id="{5FF12F9E-EBA7-422C-8EE2-8D2585B09C37}"/>
                </a:ext>
              </a:extLst>
            </p:cNvPr>
            <p:cNvCxnSpPr>
              <a:cxnSpLocks/>
              <a:stCxn id="200" idx="6"/>
            </p:cNvCxnSpPr>
            <p:nvPr/>
          </p:nvCxnSpPr>
          <p:spPr>
            <a:xfrm>
              <a:off x="4469349" y="4042730"/>
              <a:ext cx="1093568" cy="6816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5313B3-D618-4B96-A5EB-B0AFE1C892F2}"/>
              </a:ext>
            </a:extLst>
          </p:cNvPr>
          <p:cNvGrpSpPr/>
          <p:nvPr/>
        </p:nvGrpSpPr>
        <p:grpSpPr>
          <a:xfrm>
            <a:off x="5442189" y="3428704"/>
            <a:ext cx="2386200" cy="946839"/>
            <a:chOff x="5442189" y="3428704"/>
            <a:chExt cx="2386200" cy="946839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D3088B62-15BB-46F3-B277-9DFDCBAD210B}"/>
                </a:ext>
              </a:extLst>
            </p:cNvPr>
            <p:cNvSpPr/>
            <p:nvPr/>
          </p:nvSpPr>
          <p:spPr bwMode="ltGray">
            <a:xfrm>
              <a:off x="7307671" y="3761666"/>
              <a:ext cx="520718" cy="184780"/>
            </a:xfrm>
            <a:prstGeom prst="rect">
              <a:avLst/>
            </a:prstGeom>
            <a:solidFill>
              <a:srgbClr val="CDDDA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화이트투명사각판">
              <a:extLst>
                <a:ext uri="{FF2B5EF4-FFF2-40B4-BE49-F238E27FC236}">
                  <a16:creationId xmlns:a16="http://schemas.microsoft.com/office/drawing/2014/main" id="{1331DFE9-0109-4F90-A67E-E6F64463BBEB}"/>
                </a:ext>
              </a:extLst>
            </p:cNvPr>
            <p:cNvSpPr/>
            <p:nvPr/>
          </p:nvSpPr>
          <p:spPr bwMode="auto">
            <a:xfrm>
              <a:off x="6906831" y="3700978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kern="0">
                  <a:latin typeface="+mn-ea"/>
                </a:rPr>
                <a:t>cpu 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77" name="화이트투명사각판">
              <a:extLst>
                <a:ext uri="{FF2B5EF4-FFF2-40B4-BE49-F238E27FC236}">
                  <a16:creationId xmlns:a16="http://schemas.microsoft.com/office/drawing/2014/main" id="{992C15CD-DA98-40DF-B6B5-F2A7F7668CCB}"/>
                </a:ext>
              </a:extLst>
            </p:cNvPr>
            <p:cNvSpPr/>
            <p:nvPr/>
          </p:nvSpPr>
          <p:spPr bwMode="auto">
            <a:xfrm>
              <a:off x="6838075" y="3585017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kern="0">
                  <a:latin typeface="+mn-ea"/>
                </a:rPr>
                <a:t>limits 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78" name="화이트투명사각판">
              <a:extLst>
                <a:ext uri="{FF2B5EF4-FFF2-40B4-BE49-F238E27FC236}">
                  <a16:creationId xmlns:a16="http://schemas.microsoft.com/office/drawing/2014/main" id="{F7117D04-5018-4B02-B899-C7B5F4913904}"/>
                </a:ext>
              </a:extLst>
            </p:cNvPr>
            <p:cNvSpPr/>
            <p:nvPr/>
          </p:nvSpPr>
          <p:spPr bwMode="auto">
            <a:xfrm>
              <a:off x="6730539" y="3428704"/>
              <a:ext cx="1097850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resources </a:t>
              </a:r>
              <a:endParaRPr lang="ko-KR" altLang="en-US" sz="1000" b="1" kern="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7FEECF61-1918-4917-ACE9-E87BFBAEE1D5}"/>
                </a:ext>
              </a:extLst>
            </p:cNvPr>
            <p:cNvSpPr/>
            <p:nvPr/>
          </p:nvSpPr>
          <p:spPr bwMode="ltGray">
            <a:xfrm>
              <a:off x="6019321" y="3761666"/>
              <a:ext cx="520718" cy="184780"/>
            </a:xfrm>
            <a:prstGeom prst="rect">
              <a:avLst/>
            </a:prstGeom>
            <a:solidFill>
              <a:srgbClr val="CDDDA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화이트투명사각판">
              <a:extLst>
                <a:ext uri="{FF2B5EF4-FFF2-40B4-BE49-F238E27FC236}">
                  <a16:creationId xmlns:a16="http://schemas.microsoft.com/office/drawing/2014/main" id="{0ECAAD68-561A-4A6C-B3C9-890AF4291791}"/>
                </a:ext>
              </a:extLst>
            </p:cNvPr>
            <p:cNvSpPr/>
            <p:nvPr/>
          </p:nvSpPr>
          <p:spPr bwMode="auto">
            <a:xfrm>
              <a:off x="5618481" y="3700978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kern="0">
                  <a:latin typeface="+mn-ea"/>
                </a:rPr>
                <a:t>cpu 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86" name="화이트투명사각판">
              <a:extLst>
                <a:ext uri="{FF2B5EF4-FFF2-40B4-BE49-F238E27FC236}">
                  <a16:creationId xmlns:a16="http://schemas.microsoft.com/office/drawing/2014/main" id="{083AD53B-7371-41A2-981F-FC30E56E0B9D}"/>
                </a:ext>
              </a:extLst>
            </p:cNvPr>
            <p:cNvSpPr/>
            <p:nvPr/>
          </p:nvSpPr>
          <p:spPr bwMode="auto">
            <a:xfrm>
              <a:off x="5549725" y="3585017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kern="0">
                  <a:latin typeface="+mn-ea"/>
                </a:rPr>
                <a:t>limits 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87" name="화이트투명사각판">
              <a:extLst>
                <a:ext uri="{FF2B5EF4-FFF2-40B4-BE49-F238E27FC236}">
                  <a16:creationId xmlns:a16="http://schemas.microsoft.com/office/drawing/2014/main" id="{4916F8F0-798E-405D-8EA8-CEACBB3442EA}"/>
                </a:ext>
              </a:extLst>
            </p:cNvPr>
            <p:cNvSpPr/>
            <p:nvPr/>
          </p:nvSpPr>
          <p:spPr bwMode="auto">
            <a:xfrm>
              <a:off x="5442189" y="3428704"/>
              <a:ext cx="1097850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3">
                      <a:lumMod val="50000"/>
                    </a:schemeClr>
                  </a:solidFill>
                  <a:latin typeface="+mn-ea"/>
                </a:rPr>
                <a:t>resources </a:t>
              </a:r>
              <a:endParaRPr lang="ko-KR" altLang="en-US" sz="1000" b="1" kern="0" dirty="0">
                <a:solidFill>
                  <a:schemeClr val="accent3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E784991-E9F7-44B0-A924-64A251658C3A}"/>
                </a:ext>
              </a:extLst>
            </p:cNvPr>
            <p:cNvSpPr/>
            <p:nvPr/>
          </p:nvSpPr>
          <p:spPr bwMode="ltGray">
            <a:xfrm>
              <a:off x="7307671" y="4184047"/>
              <a:ext cx="520718" cy="18478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200m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6" name="화이트투명사각판">
              <a:extLst>
                <a:ext uri="{FF2B5EF4-FFF2-40B4-BE49-F238E27FC236}">
                  <a16:creationId xmlns:a16="http://schemas.microsoft.com/office/drawing/2014/main" id="{97D4E2CC-B495-4099-9D7F-3B9373F34341}"/>
                </a:ext>
              </a:extLst>
            </p:cNvPr>
            <p:cNvSpPr/>
            <p:nvPr/>
          </p:nvSpPr>
          <p:spPr bwMode="auto">
            <a:xfrm>
              <a:off x="6906831" y="4123359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17" name="화이트투명사각판">
              <a:extLst>
                <a:ext uri="{FF2B5EF4-FFF2-40B4-BE49-F238E27FC236}">
                  <a16:creationId xmlns:a16="http://schemas.microsoft.com/office/drawing/2014/main" id="{DEED0774-719E-41D5-8043-B3583AC453F3}"/>
                </a:ext>
              </a:extLst>
            </p:cNvPr>
            <p:cNvSpPr/>
            <p:nvPr/>
          </p:nvSpPr>
          <p:spPr bwMode="auto">
            <a:xfrm>
              <a:off x="6838075" y="3944898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requests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ABB532CF-3985-4D08-85A2-6BD13A687142}"/>
                </a:ext>
              </a:extLst>
            </p:cNvPr>
            <p:cNvSpPr/>
            <p:nvPr/>
          </p:nvSpPr>
          <p:spPr bwMode="ltGray">
            <a:xfrm>
              <a:off x="6019321" y="4184047"/>
              <a:ext cx="520718" cy="18478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200m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9" name="화이트투명사각판">
              <a:extLst>
                <a:ext uri="{FF2B5EF4-FFF2-40B4-BE49-F238E27FC236}">
                  <a16:creationId xmlns:a16="http://schemas.microsoft.com/office/drawing/2014/main" id="{D943028F-2419-4260-A262-D8438F85C527}"/>
                </a:ext>
              </a:extLst>
            </p:cNvPr>
            <p:cNvSpPr/>
            <p:nvPr/>
          </p:nvSpPr>
          <p:spPr bwMode="auto">
            <a:xfrm>
              <a:off x="5618481" y="4123359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21" name="화이트투명사각판">
              <a:extLst>
                <a:ext uri="{FF2B5EF4-FFF2-40B4-BE49-F238E27FC236}">
                  <a16:creationId xmlns:a16="http://schemas.microsoft.com/office/drawing/2014/main" id="{E291118B-A4AF-4CE4-A968-6A8712FF9186}"/>
                </a:ext>
              </a:extLst>
            </p:cNvPr>
            <p:cNvSpPr/>
            <p:nvPr/>
          </p:nvSpPr>
          <p:spPr bwMode="auto">
            <a:xfrm>
              <a:off x="5549725" y="3944898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requests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76D31B1-69FE-4B2A-8774-139295B420DD}"/>
              </a:ext>
            </a:extLst>
          </p:cNvPr>
          <p:cNvGrpSpPr/>
          <p:nvPr/>
        </p:nvGrpSpPr>
        <p:grpSpPr>
          <a:xfrm>
            <a:off x="3315208" y="5764647"/>
            <a:ext cx="956914" cy="252184"/>
            <a:chOff x="3315208" y="5764647"/>
            <a:chExt cx="956914" cy="252184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29235CE-5418-4799-B155-27ADB952BEE6}"/>
                </a:ext>
              </a:extLst>
            </p:cNvPr>
            <p:cNvSpPr/>
            <p:nvPr/>
          </p:nvSpPr>
          <p:spPr bwMode="ltGray">
            <a:xfrm>
              <a:off x="3751404" y="5816527"/>
              <a:ext cx="520718" cy="184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5" name="화이트투명사각판">
              <a:extLst>
                <a:ext uri="{FF2B5EF4-FFF2-40B4-BE49-F238E27FC236}">
                  <a16:creationId xmlns:a16="http://schemas.microsoft.com/office/drawing/2014/main" id="{70BD2D4C-B9D1-4E06-BEA1-1FDA09C3350F}"/>
                </a:ext>
              </a:extLst>
            </p:cNvPr>
            <p:cNvSpPr/>
            <p:nvPr/>
          </p:nvSpPr>
          <p:spPr bwMode="auto">
            <a:xfrm>
              <a:off x="3315208" y="5764647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97FFA760-E71A-4A59-B894-01248E5F1D62}"/>
              </a:ext>
            </a:extLst>
          </p:cNvPr>
          <p:cNvCxnSpPr>
            <a:cxnSpLocks/>
            <a:stCxn id="157" idx="2"/>
            <a:endCxn id="197" idx="2"/>
          </p:cNvCxnSpPr>
          <p:nvPr/>
        </p:nvCxnSpPr>
        <p:spPr>
          <a:xfrm rot="16200000" flipH="1">
            <a:off x="5345272" y="3415676"/>
            <a:ext cx="648803" cy="2384210"/>
          </a:xfrm>
          <a:prstGeom prst="curvedConnector3">
            <a:avLst>
              <a:gd name="adj1" fmla="val 116231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9F25C45E-DFC9-4FC1-A562-77D252B85C7E}"/>
              </a:ext>
            </a:extLst>
          </p:cNvPr>
          <p:cNvSpPr/>
          <p:nvPr/>
        </p:nvSpPr>
        <p:spPr bwMode="ltGray">
          <a:xfrm>
            <a:off x="6604758" y="4760758"/>
            <a:ext cx="514040" cy="17142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50%</a:t>
            </a:r>
            <a:endParaRPr lang="ko-KR" altLang="en-US" sz="10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곱하기 기호 29">
            <a:extLst>
              <a:ext uri="{FF2B5EF4-FFF2-40B4-BE49-F238E27FC236}">
                <a16:creationId xmlns:a16="http://schemas.microsoft.com/office/drawing/2014/main" id="{CC039BC8-744D-47C3-B7D1-605068C43E88}"/>
              </a:ext>
            </a:extLst>
          </p:cNvPr>
          <p:cNvSpPr/>
          <p:nvPr/>
        </p:nvSpPr>
        <p:spPr>
          <a:xfrm>
            <a:off x="6302465" y="4721400"/>
            <a:ext cx="222479" cy="269220"/>
          </a:xfrm>
          <a:prstGeom prst="mathMultiply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509E1F-02C0-4F03-8056-ECF3532F1DB7}"/>
              </a:ext>
            </a:extLst>
          </p:cNvPr>
          <p:cNvGrpSpPr/>
          <p:nvPr/>
        </p:nvGrpSpPr>
        <p:grpSpPr>
          <a:xfrm>
            <a:off x="6779857" y="5074820"/>
            <a:ext cx="872581" cy="511909"/>
            <a:chOff x="6779857" y="5074820"/>
            <a:chExt cx="872581" cy="511909"/>
          </a:xfrm>
        </p:grpSpPr>
        <p:sp>
          <p:nvSpPr>
            <p:cNvPr id="222" name="같음 기호 221">
              <a:extLst>
                <a:ext uri="{FF2B5EF4-FFF2-40B4-BE49-F238E27FC236}">
                  <a16:creationId xmlns:a16="http://schemas.microsoft.com/office/drawing/2014/main" id="{4CD16403-38E9-4ED2-9F1C-3F06E9C023E8}"/>
                </a:ext>
              </a:extLst>
            </p:cNvPr>
            <p:cNvSpPr/>
            <p:nvPr/>
          </p:nvSpPr>
          <p:spPr>
            <a:xfrm>
              <a:off x="6779857" y="5326664"/>
              <a:ext cx="270550" cy="260065"/>
            </a:xfrm>
            <a:prstGeom prst="mathEqual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화이트투명사각판">
              <a:extLst>
                <a:ext uri="{FF2B5EF4-FFF2-40B4-BE49-F238E27FC236}">
                  <a16:creationId xmlns:a16="http://schemas.microsoft.com/office/drawing/2014/main" id="{8136568E-55D8-410B-AF1F-5E4E10BE421A}"/>
                </a:ext>
              </a:extLst>
            </p:cNvPr>
            <p:cNvSpPr/>
            <p:nvPr/>
          </p:nvSpPr>
          <p:spPr bwMode="auto">
            <a:xfrm>
              <a:off x="6970428" y="5074820"/>
              <a:ext cx="682010" cy="22701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desired </a:t>
              </a:r>
            </a:p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6E7EB2FF-9322-4CD7-8CA4-8E549DCAE9DF}"/>
                </a:ext>
              </a:extLst>
            </p:cNvPr>
            <p:cNvSpPr/>
            <p:nvPr/>
          </p:nvSpPr>
          <p:spPr bwMode="ltGray">
            <a:xfrm>
              <a:off x="7134305" y="5364471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0" name="화이트투명사각판">
            <a:extLst>
              <a:ext uri="{FF2B5EF4-FFF2-40B4-BE49-F238E27FC236}">
                <a16:creationId xmlns:a16="http://schemas.microsoft.com/office/drawing/2014/main" id="{A9C7B457-82B3-46F1-A654-AE6FBAB98EB3}"/>
              </a:ext>
            </a:extLst>
          </p:cNvPr>
          <p:cNvSpPr/>
          <p:nvPr/>
        </p:nvSpPr>
        <p:spPr bwMode="auto">
          <a:xfrm>
            <a:off x="7420629" y="6078287"/>
            <a:ext cx="899309" cy="252184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 b="1" kern="0">
                <a:solidFill>
                  <a:schemeClr val="accent2">
                    <a:lumMod val="50000"/>
                  </a:schemeClr>
                </a:solidFill>
                <a:latin typeface="+mn-ea"/>
              </a:rPr>
              <a:t>minRepicas</a:t>
            </a:r>
            <a:endParaRPr lang="ko-KR" altLang="en-US" sz="1000" b="1" kern="0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44ABC7-A95B-4AE2-938F-49267A8181E6}"/>
              </a:ext>
            </a:extLst>
          </p:cNvPr>
          <p:cNvGrpSpPr/>
          <p:nvPr/>
        </p:nvGrpSpPr>
        <p:grpSpPr>
          <a:xfrm>
            <a:off x="2537533" y="5032804"/>
            <a:ext cx="5741545" cy="551602"/>
            <a:chOff x="2537533" y="5032804"/>
            <a:chExt cx="5741545" cy="55160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B3AE984-9D44-47C4-A598-55C865E9AAE0}"/>
                </a:ext>
              </a:extLst>
            </p:cNvPr>
            <p:cNvSpPr/>
            <p:nvPr/>
          </p:nvSpPr>
          <p:spPr>
            <a:xfrm>
              <a:off x="3315208" y="5039871"/>
              <a:ext cx="4963870" cy="54453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화이트투명사각판">
              <a:extLst>
                <a:ext uri="{FF2B5EF4-FFF2-40B4-BE49-F238E27FC236}">
                  <a16:creationId xmlns:a16="http://schemas.microsoft.com/office/drawing/2014/main" id="{4F7BFB11-6A47-4ECA-8F7C-7996832E1728}"/>
                </a:ext>
              </a:extLst>
            </p:cNvPr>
            <p:cNvSpPr/>
            <p:nvPr/>
          </p:nvSpPr>
          <p:spPr bwMode="auto">
            <a:xfrm>
              <a:off x="2537533" y="5032804"/>
              <a:ext cx="84509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accent2">
                      <a:lumMod val="75000"/>
                    </a:schemeClr>
                  </a:solidFill>
                  <a:latin typeface="+mn-ea"/>
                </a:rPr>
                <a:t>Scale Out</a:t>
              </a:r>
              <a:endParaRPr lang="ko-KR" altLang="en-US" sz="1100" b="1" kern="0" dirty="0">
                <a:solidFill>
                  <a:schemeClr val="accent2">
                    <a:lumMod val="7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DC54CE7-4FCA-48A0-9A5D-ADEC05A7993F}"/>
              </a:ext>
            </a:extLst>
          </p:cNvPr>
          <p:cNvGrpSpPr/>
          <p:nvPr/>
        </p:nvGrpSpPr>
        <p:grpSpPr>
          <a:xfrm>
            <a:off x="5379616" y="4368827"/>
            <a:ext cx="2188415" cy="586483"/>
            <a:chOff x="5379616" y="4368827"/>
            <a:chExt cx="2188415" cy="586483"/>
          </a:xfrm>
        </p:grpSpPr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23007C9-9214-41F6-9C98-30554C5E6CE6}"/>
                </a:ext>
              </a:extLst>
            </p:cNvPr>
            <p:cNvSpPr/>
            <p:nvPr/>
          </p:nvSpPr>
          <p:spPr bwMode="ltGray">
            <a:xfrm>
              <a:off x="5729278" y="4770530"/>
              <a:ext cx="520718" cy="18478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200m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8" name="화이트투명사각판">
              <a:extLst>
                <a:ext uri="{FF2B5EF4-FFF2-40B4-BE49-F238E27FC236}">
                  <a16:creationId xmlns:a16="http://schemas.microsoft.com/office/drawing/2014/main" id="{57F61E49-00FC-4E71-A2A2-8E86E9F17C3E}"/>
                </a:ext>
              </a:extLst>
            </p:cNvPr>
            <p:cNvSpPr/>
            <p:nvPr/>
          </p:nvSpPr>
          <p:spPr bwMode="auto">
            <a:xfrm>
              <a:off x="5379616" y="4512259"/>
              <a:ext cx="72997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average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  <p:cxnSp>
          <p:nvCxnSpPr>
            <p:cNvPr id="293" name="연결선: 구부러짐 292">
              <a:extLst>
                <a:ext uri="{FF2B5EF4-FFF2-40B4-BE49-F238E27FC236}">
                  <a16:creationId xmlns:a16="http://schemas.microsoft.com/office/drawing/2014/main" id="{6BEE8C37-1EE9-40F3-A961-BD5576433F0F}"/>
                </a:ext>
              </a:extLst>
            </p:cNvPr>
            <p:cNvCxnSpPr>
              <a:cxnSpLocks/>
              <a:stCxn id="118" idx="2"/>
              <a:endCxn id="194" idx="0"/>
            </p:cNvCxnSpPr>
            <p:nvPr/>
          </p:nvCxnSpPr>
          <p:spPr>
            <a:xfrm rot="5400000">
              <a:off x="5933808" y="4424657"/>
              <a:ext cx="401703" cy="29004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연결선: 구부러짐 294">
              <a:extLst>
                <a:ext uri="{FF2B5EF4-FFF2-40B4-BE49-F238E27FC236}">
                  <a16:creationId xmlns:a16="http://schemas.microsoft.com/office/drawing/2014/main" id="{56E4BC00-805B-44CB-AE37-9C0D4E838892}"/>
                </a:ext>
              </a:extLst>
            </p:cNvPr>
            <p:cNvCxnSpPr>
              <a:cxnSpLocks/>
              <a:stCxn id="115" idx="2"/>
              <a:endCxn id="194" idx="0"/>
            </p:cNvCxnSpPr>
            <p:nvPr/>
          </p:nvCxnSpPr>
          <p:spPr>
            <a:xfrm rot="5400000">
              <a:off x="6577983" y="3780482"/>
              <a:ext cx="401703" cy="157839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17A3D78-616B-496F-A4AB-72127AC24116}"/>
              </a:ext>
            </a:extLst>
          </p:cNvPr>
          <p:cNvGrpSpPr/>
          <p:nvPr/>
        </p:nvGrpSpPr>
        <p:grpSpPr>
          <a:xfrm>
            <a:off x="2649369" y="5663447"/>
            <a:ext cx="5629709" cy="714477"/>
            <a:chOff x="2649369" y="5663447"/>
            <a:chExt cx="5629709" cy="714477"/>
          </a:xfrm>
        </p:grpSpPr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087DA663-CDE8-4F2A-965E-346E6F9175BF}"/>
                </a:ext>
              </a:extLst>
            </p:cNvPr>
            <p:cNvSpPr/>
            <p:nvPr/>
          </p:nvSpPr>
          <p:spPr>
            <a:xfrm>
              <a:off x="3315208" y="5663447"/>
              <a:ext cx="4963870" cy="714477"/>
            </a:xfrm>
            <a:prstGeom prst="rect">
              <a:avLst/>
            </a:prstGeom>
            <a:noFill/>
            <a:ln w="952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화이트투명사각판">
              <a:extLst>
                <a:ext uri="{FF2B5EF4-FFF2-40B4-BE49-F238E27FC236}">
                  <a16:creationId xmlns:a16="http://schemas.microsoft.com/office/drawing/2014/main" id="{BF1556FA-4D56-4B2C-B206-E9954C89E679}"/>
                </a:ext>
              </a:extLst>
            </p:cNvPr>
            <p:cNvSpPr/>
            <p:nvPr/>
          </p:nvSpPr>
          <p:spPr bwMode="auto">
            <a:xfrm>
              <a:off x="2649369" y="5786286"/>
              <a:ext cx="84509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tx2"/>
                  </a:solidFill>
                  <a:latin typeface="+mn-ea"/>
                </a:rPr>
                <a:t>Scale In</a:t>
              </a:r>
              <a:endParaRPr lang="ko-KR" altLang="en-US" sz="1100" b="1" kern="0" dirty="0">
                <a:solidFill>
                  <a:schemeClr val="tx2"/>
                </a:solidFill>
                <a:latin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F77F6F-4B5C-4DFB-8B06-38A82F576EC5}"/>
              </a:ext>
            </a:extLst>
          </p:cNvPr>
          <p:cNvGrpSpPr/>
          <p:nvPr/>
        </p:nvGrpSpPr>
        <p:grpSpPr>
          <a:xfrm>
            <a:off x="3315208" y="5084274"/>
            <a:ext cx="1114312" cy="456148"/>
            <a:chOff x="3315208" y="5084274"/>
            <a:chExt cx="1114312" cy="456148"/>
          </a:xfrm>
        </p:grpSpPr>
        <p:sp>
          <p:nvSpPr>
            <p:cNvPr id="155" name="화이트투명사각판">
              <a:extLst>
                <a:ext uri="{FF2B5EF4-FFF2-40B4-BE49-F238E27FC236}">
                  <a16:creationId xmlns:a16="http://schemas.microsoft.com/office/drawing/2014/main" id="{1555BC25-CFB1-484C-AE57-647DDACCAF81}"/>
                </a:ext>
              </a:extLst>
            </p:cNvPr>
            <p:cNvSpPr/>
            <p:nvPr/>
          </p:nvSpPr>
          <p:spPr bwMode="auto">
            <a:xfrm>
              <a:off x="3315208" y="5288238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2BE1F4D8-F907-42D6-A0A0-2938FB5143F7}"/>
                </a:ext>
              </a:extLst>
            </p:cNvPr>
            <p:cNvSpPr/>
            <p:nvPr/>
          </p:nvSpPr>
          <p:spPr bwMode="ltGray">
            <a:xfrm>
              <a:off x="3742446" y="5348926"/>
              <a:ext cx="520718" cy="1847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300m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1" name="화이트투명사각판">
              <a:extLst>
                <a:ext uri="{FF2B5EF4-FFF2-40B4-BE49-F238E27FC236}">
                  <a16:creationId xmlns:a16="http://schemas.microsoft.com/office/drawing/2014/main" id="{07B38708-B8D7-44B1-9D03-3B6486951FE9}"/>
                </a:ext>
              </a:extLst>
            </p:cNvPr>
            <p:cNvSpPr/>
            <p:nvPr/>
          </p:nvSpPr>
          <p:spPr bwMode="auto">
            <a:xfrm>
              <a:off x="3699545" y="5084274"/>
              <a:ext cx="72997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average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0B18D0-F5B9-445A-B261-DB1C947311DC}"/>
              </a:ext>
            </a:extLst>
          </p:cNvPr>
          <p:cNvGrpSpPr/>
          <p:nvPr/>
        </p:nvGrpSpPr>
        <p:grpSpPr>
          <a:xfrm>
            <a:off x="3315208" y="6060109"/>
            <a:ext cx="956914" cy="252184"/>
            <a:chOff x="3315208" y="6060109"/>
            <a:chExt cx="956914" cy="252184"/>
          </a:xfrm>
        </p:grpSpPr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571A49F5-090E-45D8-85C0-FBE49CB41965}"/>
                </a:ext>
              </a:extLst>
            </p:cNvPr>
            <p:cNvSpPr/>
            <p:nvPr/>
          </p:nvSpPr>
          <p:spPr bwMode="ltGray">
            <a:xfrm>
              <a:off x="3751404" y="6111989"/>
              <a:ext cx="520718" cy="184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화이트투명사각판">
              <a:extLst>
                <a:ext uri="{FF2B5EF4-FFF2-40B4-BE49-F238E27FC236}">
                  <a16:creationId xmlns:a16="http://schemas.microsoft.com/office/drawing/2014/main" id="{5B051B9F-E385-4CF8-8BAA-D5B06B3E1FFA}"/>
                </a:ext>
              </a:extLst>
            </p:cNvPr>
            <p:cNvSpPr/>
            <p:nvPr/>
          </p:nvSpPr>
          <p:spPr bwMode="auto">
            <a:xfrm>
              <a:off x="3315208" y="6060109"/>
              <a:ext cx="41826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cpu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60E7320-E915-4485-BC50-DEE0B96BF9C3}"/>
              </a:ext>
            </a:extLst>
          </p:cNvPr>
          <p:cNvGrpSpPr/>
          <p:nvPr/>
        </p:nvGrpSpPr>
        <p:grpSpPr>
          <a:xfrm>
            <a:off x="726705" y="3774543"/>
            <a:ext cx="1660594" cy="1066304"/>
            <a:chOff x="608836" y="3877073"/>
            <a:chExt cx="1660594" cy="1066304"/>
          </a:xfrm>
        </p:grpSpPr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72A8F0C3-961A-42C7-8E03-24F1135A8261}"/>
                </a:ext>
              </a:extLst>
            </p:cNvPr>
            <p:cNvSpPr/>
            <p:nvPr/>
          </p:nvSpPr>
          <p:spPr bwMode="ltGray">
            <a:xfrm>
              <a:off x="608836" y="3877073"/>
              <a:ext cx="1660594" cy="4879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218FFA43-FB30-4AF3-AC47-33116B1E5CEB}"/>
                </a:ext>
              </a:extLst>
            </p:cNvPr>
            <p:cNvSpPr/>
            <p:nvPr/>
          </p:nvSpPr>
          <p:spPr bwMode="ltGray">
            <a:xfrm>
              <a:off x="1023047" y="4470912"/>
              <a:ext cx="1245073" cy="47246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altLang="ko-KR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B747EF05-92EC-4DF1-B608-950063BC3D07}"/>
                </a:ext>
              </a:extLst>
            </p:cNvPr>
            <p:cNvSpPr/>
            <p:nvPr/>
          </p:nvSpPr>
          <p:spPr bwMode="ltGray">
            <a:xfrm>
              <a:off x="1170755" y="3943681"/>
              <a:ext cx="1014732" cy="16727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AverageValue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7" name="화이트투명사각판">
              <a:extLst>
                <a:ext uri="{FF2B5EF4-FFF2-40B4-BE49-F238E27FC236}">
                  <a16:creationId xmlns:a16="http://schemas.microsoft.com/office/drawing/2014/main" id="{C0CB08EF-6692-4632-A769-717DE1752B22}"/>
                </a:ext>
              </a:extLst>
            </p:cNvPr>
            <p:cNvSpPr/>
            <p:nvPr/>
          </p:nvSpPr>
          <p:spPr bwMode="auto">
            <a:xfrm>
              <a:off x="683506" y="3880855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28" name="화이트투명사각판">
              <a:extLst>
                <a:ext uri="{FF2B5EF4-FFF2-40B4-BE49-F238E27FC236}">
                  <a16:creationId xmlns:a16="http://schemas.microsoft.com/office/drawing/2014/main" id="{A1DAB124-77D2-4733-BBC6-0A55C6E0D954}"/>
                </a:ext>
              </a:extLst>
            </p:cNvPr>
            <p:cNvSpPr/>
            <p:nvPr/>
          </p:nvSpPr>
          <p:spPr bwMode="auto">
            <a:xfrm>
              <a:off x="661297" y="4087416"/>
              <a:ext cx="1345270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averageValue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FC5E7D3D-BA70-44A4-8F95-7A9C3EEEE294}"/>
                </a:ext>
              </a:extLst>
            </p:cNvPr>
            <p:cNvSpPr/>
            <p:nvPr/>
          </p:nvSpPr>
          <p:spPr bwMode="ltGray">
            <a:xfrm>
              <a:off x="1651778" y="4137331"/>
              <a:ext cx="522178" cy="17142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100m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B2DB16B5-2849-4887-B2A7-6268BB5C4054}"/>
                </a:ext>
              </a:extLst>
            </p:cNvPr>
            <p:cNvSpPr/>
            <p:nvPr/>
          </p:nvSpPr>
          <p:spPr bwMode="ltGray">
            <a:xfrm>
              <a:off x="1617269" y="4537172"/>
              <a:ext cx="561285" cy="14964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Value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339" name="화이트투명사각판">
              <a:extLst>
                <a:ext uri="{FF2B5EF4-FFF2-40B4-BE49-F238E27FC236}">
                  <a16:creationId xmlns:a16="http://schemas.microsoft.com/office/drawing/2014/main" id="{AE7C09B7-076C-4B70-9971-FD423368D10E}"/>
                </a:ext>
              </a:extLst>
            </p:cNvPr>
            <p:cNvSpPr/>
            <p:nvPr/>
          </p:nvSpPr>
          <p:spPr bwMode="auto">
            <a:xfrm>
              <a:off x="1170053" y="4474345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340" name="화이트투명사각판">
              <a:extLst>
                <a:ext uri="{FF2B5EF4-FFF2-40B4-BE49-F238E27FC236}">
                  <a16:creationId xmlns:a16="http://schemas.microsoft.com/office/drawing/2014/main" id="{316440CA-2E41-4775-8B5F-6AF920E122E6}"/>
                </a:ext>
              </a:extLst>
            </p:cNvPr>
            <p:cNvSpPr/>
            <p:nvPr/>
          </p:nvSpPr>
          <p:spPr bwMode="auto">
            <a:xfrm>
              <a:off x="1147844" y="4711228"/>
              <a:ext cx="569345" cy="22186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value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3705E3D8-8426-4CAF-B6DA-A547493573D0}"/>
                </a:ext>
              </a:extLst>
            </p:cNvPr>
            <p:cNvSpPr/>
            <p:nvPr/>
          </p:nvSpPr>
          <p:spPr bwMode="ltGray">
            <a:xfrm>
              <a:off x="1657836" y="4730821"/>
              <a:ext cx="351095" cy="17142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739A16E-B957-44DA-9D38-15F9BEDDC62E}"/>
              </a:ext>
            </a:extLst>
          </p:cNvPr>
          <p:cNvGrpSpPr/>
          <p:nvPr/>
        </p:nvGrpSpPr>
        <p:grpSpPr>
          <a:xfrm>
            <a:off x="6039369" y="1668220"/>
            <a:ext cx="4668318" cy="1472749"/>
            <a:chOff x="6039369" y="1668220"/>
            <a:chExt cx="4668318" cy="1472749"/>
          </a:xfrm>
        </p:grpSpPr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624B45E1-ECD2-4F40-872F-14B068006965}"/>
                </a:ext>
              </a:extLst>
            </p:cNvPr>
            <p:cNvSpPr/>
            <p:nvPr/>
          </p:nvSpPr>
          <p:spPr bwMode="ltGray">
            <a:xfrm>
              <a:off x="9552384" y="1668220"/>
              <a:ext cx="1155303" cy="772415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Ingress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(nginx-ingress1)</a:t>
              </a:r>
            </a:p>
          </p:txBody>
        </p:sp>
        <p:cxnSp>
          <p:nvCxnSpPr>
            <p:cNvPr id="347" name="연결선: 꺾임 346">
              <a:extLst>
                <a:ext uri="{FF2B5EF4-FFF2-40B4-BE49-F238E27FC236}">
                  <a16:creationId xmlns:a16="http://schemas.microsoft.com/office/drawing/2014/main" id="{DF4EAB4E-464B-4DAD-9E08-88B93BE4CD72}"/>
                </a:ext>
              </a:extLst>
            </p:cNvPr>
            <p:cNvCxnSpPr>
              <a:cxnSpLocks/>
              <a:stCxn id="325" idx="1"/>
              <a:endCxn id="190" idx="3"/>
            </p:cNvCxnSpPr>
            <p:nvPr/>
          </p:nvCxnSpPr>
          <p:spPr>
            <a:xfrm rot="10800000" flipV="1">
              <a:off x="9028282" y="2054428"/>
              <a:ext cx="524103" cy="10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012FF0A-F0F8-4045-88D7-0301C779DF76}"/>
                </a:ext>
              </a:extLst>
            </p:cNvPr>
            <p:cNvSpPr/>
            <p:nvPr/>
          </p:nvSpPr>
          <p:spPr bwMode="ltGray">
            <a:xfrm>
              <a:off x="7846450" y="1675573"/>
              <a:ext cx="1181831" cy="75989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Service</a:t>
              </a:r>
            </a:p>
          </p:txBody>
        </p:sp>
        <p:cxnSp>
          <p:nvCxnSpPr>
            <p:cNvPr id="35" name="연결선: 구부러짐 34">
              <a:extLst>
                <a:ext uri="{FF2B5EF4-FFF2-40B4-BE49-F238E27FC236}">
                  <a16:creationId xmlns:a16="http://schemas.microsoft.com/office/drawing/2014/main" id="{80B6A7DD-7A71-4BD4-B4B1-4C00323C4EC1}"/>
                </a:ext>
              </a:extLst>
            </p:cNvPr>
            <p:cNvCxnSpPr>
              <a:cxnSpLocks/>
              <a:stCxn id="190" idx="2"/>
              <a:endCxn id="162" idx="0"/>
            </p:cNvCxnSpPr>
            <p:nvPr/>
          </p:nvCxnSpPr>
          <p:spPr>
            <a:xfrm rot="5400000">
              <a:off x="7525701" y="2229303"/>
              <a:ext cx="705502" cy="111782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연결선: 구부러짐 192">
              <a:extLst>
                <a:ext uri="{FF2B5EF4-FFF2-40B4-BE49-F238E27FC236}">
                  <a16:creationId xmlns:a16="http://schemas.microsoft.com/office/drawing/2014/main" id="{720B5E8E-D91F-4D08-8520-F8C8698CE1B8}"/>
                </a:ext>
              </a:extLst>
            </p:cNvPr>
            <p:cNvCxnSpPr>
              <a:cxnSpLocks/>
              <a:stCxn id="190" idx="2"/>
              <a:endCxn id="292" idx="0"/>
            </p:cNvCxnSpPr>
            <p:nvPr/>
          </p:nvCxnSpPr>
          <p:spPr>
            <a:xfrm rot="5400000">
              <a:off x="6885617" y="1589219"/>
              <a:ext cx="705502" cy="2397997"/>
            </a:xfrm>
            <a:prstGeom prst="curvedConnector3">
              <a:avLst>
                <a:gd name="adj1" fmla="val 645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95D5F2B-5745-4C8D-87EE-A381DC0F53BC}"/>
              </a:ext>
            </a:extLst>
          </p:cNvPr>
          <p:cNvGrpSpPr/>
          <p:nvPr/>
        </p:nvGrpSpPr>
        <p:grpSpPr>
          <a:xfrm>
            <a:off x="7589008" y="2833335"/>
            <a:ext cx="2691643" cy="1271146"/>
            <a:chOff x="7589008" y="2833335"/>
            <a:chExt cx="2691643" cy="127114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5C35196-572E-4BFB-922B-0DCF4620D640}"/>
                </a:ext>
              </a:extLst>
            </p:cNvPr>
            <p:cNvGrpSpPr/>
            <p:nvPr/>
          </p:nvGrpSpPr>
          <p:grpSpPr>
            <a:xfrm>
              <a:off x="7589008" y="2833335"/>
              <a:ext cx="2691643" cy="1271146"/>
              <a:chOff x="7589008" y="2833335"/>
              <a:chExt cx="2691643" cy="1271146"/>
            </a:xfrm>
          </p:grpSpPr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61C798E8-96CE-4794-9F8D-B38A3F789E1D}"/>
                  </a:ext>
                </a:extLst>
              </p:cNvPr>
              <p:cNvSpPr/>
              <p:nvPr/>
            </p:nvSpPr>
            <p:spPr bwMode="ltGray">
              <a:xfrm>
                <a:off x="8621157" y="3204037"/>
                <a:ext cx="983065" cy="403880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  <a:p>
                <a:pPr>
                  <a:lnSpc>
                    <a:spcPct val="90000"/>
                  </a:lnSpc>
                </a:pPr>
                <a:endParaRPr lang="en-US" altLang="ko-KR" sz="1000" b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71" name="그래픽 70" descr="뒤로">
                <a:extLst>
                  <a:ext uri="{FF2B5EF4-FFF2-40B4-BE49-F238E27FC236}">
                    <a16:creationId xmlns:a16="http://schemas.microsoft.com/office/drawing/2014/main" id="{3A3375F7-D0BA-401D-B901-A020ACB81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686742">
                <a:off x="7589008" y="2833335"/>
                <a:ext cx="1139260" cy="410730"/>
              </a:xfrm>
              <a:prstGeom prst="rect">
                <a:avLst/>
              </a:prstGeom>
            </p:spPr>
          </p:pic>
          <p:sp>
            <p:nvSpPr>
              <p:cNvPr id="144" name="Google Shape;1720;p21">
                <a:extLst>
                  <a:ext uri="{FF2B5EF4-FFF2-40B4-BE49-F238E27FC236}">
                    <a16:creationId xmlns:a16="http://schemas.microsoft.com/office/drawing/2014/main" id="{E0CA7CAA-3A77-413F-B113-981BA007C78E}"/>
                  </a:ext>
                </a:extLst>
              </p:cNvPr>
              <p:cNvSpPr/>
              <p:nvPr/>
            </p:nvSpPr>
            <p:spPr>
              <a:xfrm>
                <a:off x="9337899" y="3881826"/>
                <a:ext cx="942752" cy="22265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solidFill>
                      <a:schemeClr val="accent6">
                        <a:lumMod val="50000"/>
                      </a:schemeClr>
                    </a:solidFill>
                    <a:latin typeface="Malgun Gothic"/>
                    <a:ea typeface="Malgun Gothic"/>
                    <a:sym typeface="Malgun Gothic"/>
                  </a:rPr>
                  <a:t>Custom API</a:t>
                </a:r>
              </a:p>
            </p:txBody>
          </p:sp>
          <p:cxnSp>
            <p:nvCxnSpPr>
              <p:cNvPr id="146" name="연결선: 꺾임 145">
                <a:extLst>
                  <a:ext uri="{FF2B5EF4-FFF2-40B4-BE49-F238E27FC236}">
                    <a16:creationId xmlns:a16="http://schemas.microsoft.com/office/drawing/2014/main" id="{4DE70A3D-9351-489A-A06C-C8A79645801D}"/>
                  </a:ext>
                </a:extLst>
              </p:cNvPr>
              <p:cNvCxnSpPr>
                <a:cxnSpLocks/>
                <a:stCxn id="144" idx="0"/>
                <a:endCxn id="356" idx="2"/>
              </p:cNvCxnSpPr>
              <p:nvPr/>
            </p:nvCxnSpPr>
            <p:spPr>
              <a:xfrm rot="16200000" flipV="1">
                <a:off x="9324029" y="3396579"/>
                <a:ext cx="273909" cy="696585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27" name="화이트투명사각판">
              <a:extLst>
                <a:ext uri="{FF2B5EF4-FFF2-40B4-BE49-F238E27FC236}">
                  <a16:creationId xmlns:a16="http://schemas.microsoft.com/office/drawing/2014/main" id="{24AD3A95-C4A6-4640-BF27-69C92959E89E}"/>
                </a:ext>
              </a:extLst>
            </p:cNvPr>
            <p:cNvSpPr/>
            <p:nvPr/>
          </p:nvSpPr>
          <p:spPr bwMode="auto">
            <a:xfrm>
              <a:off x="8686136" y="3350403"/>
              <a:ext cx="149713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: </a:t>
              </a:r>
              <a:r>
                <a:rPr lang="en-US" altLang="ko-KR" sz="1000" b="1" kern="0">
                  <a:solidFill>
                    <a:schemeClr val="tx2"/>
                  </a:solidFill>
                  <a:latin typeface="+mn-ea"/>
                </a:rPr>
                <a:t>Pods</a:t>
              </a:r>
              <a:endParaRPr lang="ko-KR" altLang="en-US" sz="1000" b="1" kern="0" dirty="0">
                <a:solidFill>
                  <a:schemeClr val="tx2"/>
                </a:solidFill>
                <a:latin typeface="+mn-ea"/>
              </a:endParaRPr>
            </a:p>
          </p:txBody>
        </p:sp>
        <p:sp>
          <p:nvSpPr>
            <p:cNvPr id="231" name="화이트투명사각판">
              <a:extLst>
                <a:ext uri="{FF2B5EF4-FFF2-40B4-BE49-F238E27FC236}">
                  <a16:creationId xmlns:a16="http://schemas.microsoft.com/office/drawing/2014/main" id="{E5B4F3B9-B726-474D-835C-15D830407C5A}"/>
                </a:ext>
              </a:extLst>
            </p:cNvPr>
            <p:cNvSpPr/>
            <p:nvPr/>
          </p:nvSpPr>
          <p:spPr bwMode="auto">
            <a:xfrm>
              <a:off x="8593848" y="3191490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metrics  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5A9AF33-7F16-491B-92AF-746C56F053EB}"/>
              </a:ext>
            </a:extLst>
          </p:cNvPr>
          <p:cNvGrpSpPr/>
          <p:nvPr/>
        </p:nvGrpSpPr>
        <p:grpSpPr>
          <a:xfrm>
            <a:off x="7214794" y="4531483"/>
            <a:ext cx="1107738" cy="454559"/>
            <a:chOff x="7214794" y="4531483"/>
            <a:chExt cx="1107738" cy="454559"/>
          </a:xfrm>
        </p:grpSpPr>
        <p:sp>
          <p:nvSpPr>
            <p:cNvPr id="213" name="같음 기호 212">
              <a:extLst>
                <a:ext uri="{FF2B5EF4-FFF2-40B4-BE49-F238E27FC236}">
                  <a16:creationId xmlns:a16="http://schemas.microsoft.com/office/drawing/2014/main" id="{25239D77-94E6-42C5-B181-CED1CC29FBC1}"/>
                </a:ext>
              </a:extLst>
            </p:cNvPr>
            <p:cNvSpPr/>
            <p:nvPr/>
          </p:nvSpPr>
          <p:spPr>
            <a:xfrm>
              <a:off x="7214794" y="4725977"/>
              <a:ext cx="270550" cy="260065"/>
            </a:xfrm>
            <a:prstGeom prst="mathEqual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6220758-95CD-4E3B-8AB0-6FF3329C1B47}"/>
                </a:ext>
              </a:extLst>
            </p:cNvPr>
            <p:cNvSpPr/>
            <p:nvPr/>
          </p:nvSpPr>
          <p:spPr bwMode="ltGray">
            <a:xfrm>
              <a:off x="7529478" y="4770530"/>
              <a:ext cx="520718" cy="18478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100m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화이트투명사각판">
              <a:extLst>
                <a:ext uri="{FF2B5EF4-FFF2-40B4-BE49-F238E27FC236}">
                  <a16:creationId xmlns:a16="http://schemas.microsoft.com/office/drawing/2014/main" id="{0894FE8C-365C-4357-9D50-DB51FC3CACED}"/>
                </a:ext>
              </a:extLst>
            </p:cNvPr>
            <p:cNvSpPr/>
            <p:nvPr/>
          </p:nvSpPr>
          <p:spPr bwMode="auto">
            <a:xfrm>
              <a:off x="7519559" y="4531483"/>
              <a:ext cx="80297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target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5F660DB-0368-4B26-BD84-32E8E2CC7021}"/>
              </a:ext>
            </a:extLst>
          </p:cNvPr>
          <p:cNvGrpSpPr/>
          <p:nvPr/>
        </p:nvGrpSpPr>
        <p:grpSpPr>
          <a:xfrm>
            <a:off x="5895036" y="5088698"/>
            <a:ext cx="1072885" cy="491574"/>
            <a:chOff x="5895036" y="5088698"/>
            <a:chExt cx="1072885" cy="491574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5D8993FB-7807-4852-B78C-807A9447FA5E}"/>
                </a:ext>
              </a:extLst>
            </p:cNvPr>
            <p:cNvSpPr/>
            <p:nvPr/>
          </p:nvSpPr>
          <p:spPr bwMode="ltGray">
            <a:xfrm>
              <a:off x="6187943" y="5364963"/>
              <a:ext cx="520718" cy="18478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100m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8" name="나누기 기호 217">
              <a:extLst>
                <a:ext uri="{FF2B5EF4-FFF2-40B4-BE49-F238E27FC236}">
                  <a16:creationId xmlns:a16="http://schemas.microsoft.com/office/drawing/2014/main" id="{CBF09687-5032-44D6-B44A-316B05109602}"/>
                </a:ext>
              </a:extLst>
            </p:cNvPr>
            <p:cNvSpPr/>
            <p:nvPr/>
          </p:nvSpPr>
          <p:spPr>
            <a:xfrm>
              <a:off x="5895036" y="5311052"/>
              <a:ext cx="222479" cy="269220"/>
            </a:xfrm>
            <a:prstGeom prst="mathDivid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화이트투명사각판">
              <a:extLst>
                <a:ext uri="{FF2B5EF4-FFF2-40B4-BE49-F238E27FC236}">
                  <a16:creationId xmlns:a16="http://schemas.microsoft.com/office/drawing/2014/main" id="{FCBF959B-B8D1-4C70-8F24-EA54AB49600C}"/>
                </a:ext>
              </a:extLst>
            </p:cNvPr>
            <p:cNvSpPr/>
            <p:nvPr/>
          </p:nvSpPr>
          <p:spPr bwMode="auto">
            <a:xfrm>
              <a:off x="6164948" y="5088698"/>
              <a:ext cx="802973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target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53D383-1AA6-46E8-959F-44E49BAAFDDE}"/>
              </a:ext>
            </a:extLst>
          </p:cNvPr>
          <p:cNvGrpSpPr/>
          <p:nvPr/>
        </p:nvGrpSpPr>
        <p:grpSpPr>
          <a:xfrm>
            <a:off x="9809276" y="2310110"/>
            <a:ext cx="1427936" cy="1571716"/>
            <a:chOff x="9809276" y="2310110"/>
            <a:chExt cx="1427936" cy="1571716"/>
          </a:xfrm>
        </p:grpSpPr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4787176A-92E6-4513-AE5E-6788FAA8FD96}"/>
                </a:ext>
              </a:extLst>
            </p:cNvPr>
            <p:cNvSpPr/>
            <p:nvPr/>
          </p:nvSpPr>
          <p:spPr bwMode="ltGray">
            <a:xfrm>
              <a:off x="10072084" y="3207032"/>
              <a:ext cx="1057969" cy="40088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화이트투명사각판">
              <a:extLst>
                <a:ext uri="{FF2B5EF4-FFF2-40B4-BE49-F238E27FC236}">
                  <a16:creationId xmlns:a16="http://schemas.microsoft.com/office/drawing/2014/main" id="{F8DB055D-67A8-49CB-83FC-3F6D63AA921B}"/>
                </a:ext>
              </a:extLst>
            </p:cNvPr>
            <p:cNvSpPr/>
            <p:nvPr/>
          </p:nvSpPr>
          <p:spPr bwMode="auto">
            <a:xfrm>
              <a:off x="10112394" y="3348895"/>
              <a:ext cx="1124818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type : </a:t>
              </a:r>
              <a:r>
                <a:rPr lang="en-US" altLang="ko-KR" sz="1000" b="1" kern="0">
                  <a:solidFill>
                    <a:schemeClr val="tx2"/>
                  </a:solidFill>
                  <a:latin typeface="+mn-ea"/>
                </a:rPr>
                <a:t>Object</a:t>
              </a:r>
              <a:endParaRPr lang="ko-KR" altLang="en-US" sz="1000" b="1" kern="0" dirty="0">
                <a:solidFill>
                  <a:schemeClr val="tx2"/>
                </a:solidFill>
                <a:latin typeface="+mn-ea"/>
              </a:endParaRPr>
            </a:p>
          </p:txBody>
        </p:sp>
        <p:pic>
          <p:nvPicPr>
            <p:cNvPr id="230" name="그래픽 229" descr="뒤로">
              <a:extLst>
                <a:ext uri="{FF2B5EF4-FFF2-40B4-BE49-F238E27FC236}">
                  <a16:creationId xmlns:a16="http://schemas.microsoft.com/office/drawing/2014/main" id="{9396F297-F62F-485A-BFFE-6B604F316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053209">
              <a:off x="9994633" y="2614240"/>
              <a:ext cx="985464" cy="377203"/>
            </a:xfrm>
            <a:prstGeom prst="rect">
              <a:avLst/>
            </a:prstGeom>
          </p:spPr>
        </p:pic>
        <p:sp>
          <p:nvSpPr>
            <p:cNvPr id="232" name="화이트투명사각판">
              <a:extLst>
                <a:ext uri="{FF2B5EF4-FFF2-40B4-BE49-F238E27FC236}">
                  <a16:creationId xmlns:a16="http://schemas.microsoft.com/office/drawing/2014/main" id="{C316896A-C152-480E-B2A3-2456B7A025B9}"/>
                </a:ext>
              </a:extLst>
            </p:cNvPr>
            <p:cNvSpPr/>
            <p:nvPr/>
          </p:nvSpPr>
          <p:spPr bwMode="auto">
            <a:xfrm>
              <a:off x="10051031" y="3191490"/>
              <a:ext cx="899309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>
                      <a:lumMod val="50000"/>
                    </a:schemeClr>
                  </a:solidFill>
                  <a:latin typeface="+mn-ea"/>
                </a:rPr>
                <a:t>metrics  </a:t>
              </a:r>
              <a:endParaRPr lang="ko-KR" altLang="en-US" sz="1000" b="1" kern="0" dirty="0">
                <a:solidFill>
                  <a:schemeClr val="accent2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DE003A4C-2EC4-455C-A388-5A1AD4BBC04A}"/>
                </a:ext>
              </a:extLst>
            </p:cNvPr>
            <p:cNvCxnSpPr>
              <a:cxnSpLocks/>
              <a:stCxn id="144" idx="0"/>
              <a:endCxn id="358" idx="2"/>
            </p:cNvCxnSpPr>
            <p:nvPr/>
          </p:nvCxnSpPr>
          <p:spPr>
            <a:xfrm rot="5400000" flipH="1" flipV="1">
              <a:off x="10068218" y="3348975"/>
              <a:ext cx="273909" cy="7917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0ADFB8C-D9C0-4E1D-83B2-D1B33A7A1F83}"/>
              </a:ext>
            </a:extLst>
          </p:cNvPr>
          <p:cNvSpPr/>
          <p:nvPr/>
        </p:nvSpPr>
        <p:spPr>
          <a:xfrm rot="10800000">
            <a:off x="2421789" y="3869935"/>
            <a:ext cx="599520" cy="25793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AF6D6F-1244-4898-B850-2C566E37A751}"/>
              </a:ext>
            </a:extLst>
          </p:cNvPr>
          <p:cNvSpPr/>
          <p:nvPr/>
        </p:nvSpPr>
        <p:spPr>
          <a:xfrm>
            <a:off x="2738492" y="3071363"/>
            <a:ext cx="1278020" cy="41777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B90173-8C22-4507-87E6-91280DBAA8D4}"/>
              </a:ext>
            </a:extLst>
          </p:cNvPr>
          <p:cNvGrpSpPr/>
          <p:nvPr/>
        </p:nvGrpSpPr>
        <p:grpSpPr>
          <a:xfrm>
            <a:off x="4429520" y="5074820"/>
            <a:ext cx="1571736" cy="516163"/>
            <a:chOff x="4429520" y="5074820"/>
            <a:chExt cx="1571736" cy="516163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0D04AF4-5E24-4E60-BCEE-40ADE770AAEC}"/>
                </a:ext>
              </a:extLst>
            </p:cNvPr>
            <p:cNvSpPr/>
            <p:nvPr/>
          </p:nvSpPr>
          <p:spPr bwMode="ltGray">
            <a:xfrm>
              <a:off x="4702936" y="5364471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40EDA11-463F-45C7-8DCF-55CB86F65FD7}"/>
                </a:ext>
              </a:extLst>
            </p:cNvPr>
            <p:cNvSpPr/>
            <p:nvPr/>
          </p:nvSpPr>
          <p:spPr bwMode="ltGray">
            <a:xfrm>
              <a:off x="5335887" y="5355252"/>
              <a:ext cx="520718" cy="18478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300m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1" name="곱하기 기호 220">
              <a:extLst>
                <a:ext uri="{FF2B5EF4-FFF2-40B4-BE49-F238E27FC236}">
                  <a16:creationId xmlns:a16="http://schemas.microsoft.com/office/drawing/2014/main" id="{5CBA298F-9F83-40D3-B64F-35FDF66589F5}"/>
                </a:ext>
              </a:extLst>
            </p:cNvPr>
            <p:cNvSpPr/>
            <p:nvPr/>
          </p:nvSpPr>
          <p:spPr>
            <a:xfrm>
              <a:off x="5070041" y="5321763"/>
              <a:ext cx="222479" cy="269220"/>
            </a:xfrm>
            <a:prstGeom prst="mathMultiply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화이트투명사각판">
              <a:extLst>
                <a:ext uri="{FF2B5EF4-FFF2-40B4-BE49-F238E27FC236}">
                  <a16:creationId xmlns:a16="http://schemas.microsoft.com/office/drawing/2014/main" id="{E99B47B4-8FDF-4AAC-93B0-F1C13777E2A5}"/>
                </a:ext>
              </a:extLst>
            </p:cNvPr>
            <p:cNvSpPr/>
            <p:nvPr/>
          </p:nvSpPr>
          <p:spPr bwMode="auto">
            <a:xfrm>
              <a:off x="5271281" y="5084274"/>
              <a:ext cx="729975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average</a:t>
              </a:r>
              <a:r>
                <a:rPr lang="en-US" altLang="ko-KR" sz="1000" b="1" kern="0">
                  <a:latin typeface="+mn-ea"/>
                </a:rPr>
                <a:t> 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64" name="화이트투명사각판">
              <a:extLst>
                <a:ext uri="{FF2B5EF4-FFF2-40B4-BE49-F238E27FC236}">
                  <a16:creationId xmlns:a16="http://schemas.microsoft.com/office/drawing/2014/main" id="{93B623A0-3A62-4FF2-A7EA-0979079FB787}"/>
                </a:ext>
              </a:extLst>
            </p:cNvPr>
            <p:cNvSpPr/>
            <p:nvPr/>
          </p:nvSpPr>
          <p:spPr bwMode="auto">
            <a:xfrm>
              <a:off x="4527219" y="5074820"/>
              <a:ext cx="682010" cy="22701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current </a:t>
              </a:r>
            </a:p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replicas</a:t>
              </a:r>
              <a:endParaRPr lang="ko-KR" altLang="en-US" sz="1000" b="1" kern="0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0B6E4CC-8BA8-41BA-9F64-EC1C9694EBE1}"/>
                </a:ext>
              </a:extLst>
            </p:cNvPr>
            <p:cNvCxnSpPr/>
            <p:nvPr/>
          </p:nvCxnSpPr>
          <p:spPr>
            <a:xfrm>
              <a:off x="4429520" y="5084274"/>
              <a:ext cx="0" cy="4494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0FB8A7-4008-4573-BC08-4807F39CFCAD}"/>
              </a:ext>
            </a:extLst>
          </p:cNvPr>
          <p:cNvGrpSpPr/>
          <p:nvPr/>
        </p:nvGrpSpPr>
        <p:grpSpPr>
          <a:xfrm>
            <a:off x="4429520" y="5733256"/>
            <a:ext cx="2994946" cy="307173"/>
            <a:chOff x="4429520" y="5733256"/>
            <a:chExt cx="2994946" cy="307173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8F60689A-E2D3-46E5-8835-89F653CD947B}"/>
                </a:ext>
              </a:extLst>
            </p:cNvPr>
            <p:cNvSpPr/>
            <p:nvPr/>
          </p:nvSpPr>
          <p:spPr bwMode="ltGray">
            <a:xfrm>
              <a:off x="4702936" y="5813917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C16A90F-0D3E-4D68-8624-F5CB323E14AF}"/>
                </a:ext>
              </a:extLst>
            </p:cNvPr>
            <p:cNvSpPr/>
            <p:nvPr/>
          </p:nvSpPr>
          <p:spPr bwMode="ltGray">
            <a:xfrm>
              <a:off x="6187943" y="5814409"/>
              <a:ext cx="520718" cy="18478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100m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8" name="나누기 기호 237">
              <a:extLst>
                <a:ext uri="{FF2B5EF4-FFF2-40B4-BE49-F238E27FC236}">
                  <a16:creationId xmlns:a16="http://schemas.microsoft.com/office/drawing/2014/main" id="{F93A9B47-1F9D-4446-9BAF-A0FDD9FF058C}"/>
                </a:ext>
              </a:extLst>
            </p:cNvPr>
            <p:cNvSpPr/>
            <p:nvPr/>
          </p:nvSpPr>
          <p:spPr>
            <a:xfrm>
              <a:off x="5895036" y="5760498"/>
              <a:ext cx="222479" cy="269220"/>
            </a:xfrm>
            <a:prstGeom prst="mathDivid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곱하기 기호 239">
              <a:extLst>
                <a:ext uri="{FF2B5EF4-FFF2-40B4-BE49-F238E27FC236}">
                  <a16:creationId xmlns:a16="http://schemas.microsoft.com/office/drawing/2014/main" id="{E4ABEF6A-4ED8-4B91-BEBC-96A12E466872}"/>
                </a:ext>
              </a:extLst>
            </p:cNvPr>
            <p:cNvSpPr/>
            <p:nvPr/>
          </p:nvSpPr>
          <p:spPr>
            <a:xfrm>
              <a:off x="5070041" y="5771209"/>
              <a:ext cx="222479" cy="269220"/>
            </a:xfrm>
            <a:prstGeom prst="mathMultiply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같음 기호 240">
              <a:extLst>
                <a:ext uri="{FF2B5EF4-FFF2-40B4-BE49-F238E27FC236}">
                  <a16:creationId xmlns:a16="http://schemas.microsoft.com/office/drawing/2014/main" id="{C4EB9676-9FC1-4C44-8D5F-7D6CCCC016F0}"/>
                </a:ext>
              </a:extLst>
            </p:cNvPr>
            <p:cNvSpPr/>
            <p:nvPr/>
          </p:nvSpPr>
          <p:spPr>
            <a:xfrm>
              <a:off x="6779857" y="5776110"/>
              <a:ext cx="270550" cy="260065"/>
            </a:xfrm>
            <a:prstGeom prst="mathEqual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2F53E284-552D-43E3-9007-6D76CD073695}"/>
                </a:ext>
              </a:extLst>
            </p:cNvPr>
            <p:cNvSpPr/>
            <p:nvPr/>
          </p:nvSpPr>
          <p:spPr bwMode="ltGray">
            <a:xfrm>
              <a:off x="7134305" y="5813917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A6F144D3-1B0E-42CA-B001-96F49DF49FB8}"/>
                </a:ext>
              </a:extLst>
            </p:cNvPr>
            <p:cNvSpPr/>
            <p:nvPr/>
          </p:nvSpPr>
          <p:spPr bwMode="ltGray">
            <a:xfrm>
              <a:off x="5335254" y="5816527"/>
              <a:ext cx="520718" cy="184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51878033-ADC7-4CD7-AE3A-E999559F2AB3}"/>
                </a:ext>
              </a:extLst>
            </p:cNvPr>
            <p:cNvCxnSpPr/>
            <p:nvPr/>
          </p:nvCxnSpPr>
          <p:spPr>
            <a:xfrm>
              <a:off x="4429520" y="5733256"/>
              <a:ext cx="0" cy="27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D071A12-6354-452C-BC6A-42266B5A468D}"/>
              </a:ext>
            </a:extLst>
          </p:cNvPr>
          <p:cNvGrpSpPr/>
          <p:nvPr/>
        </p:nvGrpSpPr>
        <p:grpSpPr>
          <a:xfrm>
            <a:off x="4429520" y="6055960"/>
            <a:ext cx="2994946" cy="289773"/>
            <a:chOff x="4429520" y="6055960"/>
            <a:chExt cx="2994946" cy="289773"/>
          </a:xfrm>
        </p:grpSpPr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D237429-1B50-4E23-A419-363426CB7206}"/>
                </a:ext>
              </a:extLst>
            </p:cNvPr>
            <p:cNvSpPr/>
            <p:nvPr/>
          </p:nvSpPr>
          <p:spPr bwMode="ltGray">
            <a:xfrm>
              <a:off x="4702936" y="6109379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0DB38004-DF1A-40FA-8737-108C08769E23}"/>
                </a:ext>
              </a:extLst>
            </p:cNvPr>
            <p:cNvSpPr/>
            <p:nvPr/>
          </p:nvSpPr>
          <p:spPr bwMode="ltGray">
            <a:xfrm>
              <a:off x="6187943" y="6109871"/>
              <a:ext cx="520718" cy="18478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100m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" name="나누기 기호 256">
              <a:extLst>
                <a:ext uri="{FF2B5EF4-FFF2-40B4-BE49-F238E27FC236}">
                  <a16:creationId xmlns:a16="http://schemas.microsoft.com/office/drawing/2014/main" id="{BEABC413-CC25-4AB5-A0FB-4821DD10959D}"/>
                </a:ext>
              </a:extLst>
            </p:cNvPr>
            <p:cNvSpPr/>
            <p:nvPr/>
          </p:nvSpPr>
          <p:spPr>
            <a:xfrm>
              <a:off x="5895036" y="6055960"/>
              <a:ext cx="222479" cy="269220"/>
            </a:xfrm>
            <a:prstGeom prst="mathDivid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곱하기 기호 257">
              <a:extLst>
                <a:ext uri="{FF2B5EF4-FFF2-40B4-BE49-F238E27FC236}">
                  <a16:creationId xmlns:a16="http://schemas.microsoft.com/office/drawing/2014/main" id="{7E5EAAD0-31E4-49E5-961E-F328EA1C8573}"/>
                </a:ext>
              </a:extLst>
            </p:cNvPr>
            <p:cNvSpPr/>
            <p:nvPr/>
          </p:nvSpPr>
          <p:spPr>
            <a:xfrm>
              <a:off x="5070041" y="6066671"/>
              <a:ext cx="222479" cy="269220"/>
            </a:xfrm>
            <a:prstGeom prst="mathMultiply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같음 기호 258">
              <a:extLst>
                <a:ext uri="{FF2B5EF4-FFF2-40B4-BE49-F238E27FC236}">
                  <a16:creationId xmlns:a16="http://schemas.microsoft.com/office/drawing/2014/main" id="{9AB50545-ED9F-49FF-BAB9-CB3FE09941E9}"/>
                </a:ext>
              </a:extLst>
            </p:cNvPr>
            <p:cNvSpPr/>
            <p:nvPr/>
          </p:nvSpPr>
          <p:spPr>
            <a:xfrm>
              <a:off x="6779857" y="6071572"/>
              <a:ext cx="270550" cy="260065"/>
            </a:xfrm>
            <a:prstGeom prst="mathEqual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16EEE0CC-914B-451A-846B-793C1884FCBF}"/>
                </a:ext>
              </a:extLst>
            </p:cNvPr>
            <p:cNvSpPr/>
            <p:nvPr/>
          </p:nvSpPr>
          <p:spPr bwMode="ltGray">
            <a:xfrm>
              <a:off x="7134305" y="6109379"/>
              <a:ext cx="290161" cy="17745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45B3EDF-2345-4AC0-8146-EB2EBD0221DA}"/>
                </a:ext>
              </a:extLst>
            </p:cNvPr>
            <p:cNvSpPr/>
            <p:nvPr/>
          </p:nvSpPr>
          <p:spPr bwMode="ltGray">
            <a:xfrm>
              <a:off x="5335254" y="6111989"/>
              <a:ext cx="520718" cy="18478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50m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C71C451E-B14E-4658-A1F1-EBADDA2316DF}"/>
                </a:ext>
              </a:extLst>
            </p:cNvPr>
            <p:cNvCxnSpPr/>
            <p:nvPr/>
          </p:nvCxnSpPr>
          <p:spPr>
            <a:xfrm>
              <a:off x="4429520" y="6066671"/>
              <a:ext cx="0" cy="279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71BC6BC-E96F-494B-A0F1-7A08205F97FB}"/>
              </a:ext>
            </a:extLst>
          </p:cNvPr>
          <p:cNvSpPr/>
          <p:nvPr/>
        </p:nvSpPr>
        <p:spPr bwMode="ltGray">
          <a:xfrm>
            <a:off x="4032566" y="3554770"/>
            <a:ext cx="693076" cy="1847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</a:rPr>
              <a:t>memory</a:t>
            </a:r>
            <a:endParaRPr lang="ko-KR" altLang="en-US" sz="1000" b="1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C4232B-4269-4D54-A381-23A62DF83329}"/>
              </a:ext>
            </a:extLst>
          </p:cNvPr>
          <p:cNvGrpSpPr/>
          <p:nvPr/>
        </p:nvGrpSpPr>
        <p:grpSpPr>
          <a:xfrm>
            <a:off x="2595312" y="5416067"/>
            <a:ext cx="781004" cy="400568"/>
            <a:chOff x="2595312" y="5873703"/>
            <a:chExt cx="781004" cy="400568"/>
          </a:xfrm>
        </p:grpSpPr>
        <p:sp>
          <p:nvSpPr>
            <p:cNvPr id="171" name="화살표: 위로 구부러짐 170">
              <a:extLst>
                <a:ext uri="{FF2B5EF4-FFF2-40B4-BE49-F238E27FC236}">
                  <a16:creationId xmlns:a16="http://schemas.microsoft.com/office/drawing/2014/main" id="{3F2F2E82-9E71-4254-BD6D-73D693624215}"/>
                </a:ext>
              </a:extLst>
            </p:cNvPr>
            <p:cNvSpPr/>
            <p:nvPr/>
          </p:nvSpPr>
          <p:spPr>
            <a:xfrm rot="5400000">
              <a:off x="3037979" y="5935933"/>
              <a:ext cx="400568" cy="276107"/>
            </a:xfrm>
            <a:prstGeom prst="curved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3" name="화이트투명사각판">
              <a:extLst>
                <a:ext uri="{FF2B5EF4-FFF2-40B4-BE49-F238E27FC236}">
                  <a16:creationId xmlns:a16="http://schemas.microsoft.com/office/drawing/2014/main" id="{36FB7D92-B6A9-4B9F-B05B-5E3D83369C64}"/>
                </a:ext>
              </a:extLst>
            </p:cNvPr>
            <p:cNvSpPr/>
            <p:nvPr/>
          </p:nvSpPr>
          <p:spPr bwMode="auto">
            <a:xfrm>
              <a:off x="2595312" y="5895109"/>
              <a:ext cx="768266" cy="252184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latin typeface="+mn-ea"/>
                </a:rPr>
                <a:t>5 Min</a:t>
              </a:r>
              <a:endParaRPr lang="ko-KR" altLang="en-US" sz="1000" b="1" kern="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4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/>
      <p:bldP spid="317" grpId="0" animBg="1"/>
      <p:bldP spid="197" grpId="0" animBg="1"/>
      <p:bldP spid="30" grpId="0" animBg="1"/>
      <p:bldP spid="290" grpId="0"/>
      <p:bldP spid="17" grpId="0" animBg="1"/>
      <p:bldP spid="19" grpId="0" animBg="1"/>
      <p:bldP spid="170" grpId="0" animBg="1"/>
      <p:bldP spid="17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A287DEAF-13CE-4704-9E25-24745DFE5553}"/>
              </a:ext>
            </a:extLst>
          </p:cNvPr>
          <p:cNvSpPr/>
          <p:nvPr/>
        </p:nvSpPr>
        <p:spPr bwMode="ltGray">
          <a:xfrm>
            <a:off x="4295800" y="5013176"/>
            <a:ext cx="7060854" cy="51385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Node3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 </a:t>
            </a:r>
            <a:r>
              <a:rPr lang="en-US" altLang="ko-KR" sz="1800">
                <a:latin typeface="+mn-ea"/>
                <a:ea typeface="+mn-ea"/>
              </a:rPr>
              <a:t>(ReadinessProbe, LivenessProbe)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34" name="그룹 433">
            <a:extLst>
              <a:ext uri="{FF2B5EF4-FFF2-40B4-BE49-F238E27FC236}">
                <a16:creationId xmlns:a16="http://schemas.microsoft.com/office/drawing/2014/main" id="{B7009E83-44C7-426F-83D4-32CF033F9E44}"/>
              </a:ext>
            </a:extLst>
          </p:cNvPr>
          <p:cNvGrpSpPr/>
          <p:nvPr/>
        </p:nvGrpSpPr>
        <p:grpSpPr>
          <a:xfrm>
            <a:off x="728737" y="2326738"/>
            <a:ext cx="10627717" cy="1187802"/>
            <a:chOff x="915067" y="1881158"/>
            <a:chExt cx="10627717" cy="1187802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834F17C0-A115-4902-9891-8B467139A751}"/>
                </a:ext>
              </a:extLst>
            </p:cNvPr>
            <p:cNvSpPr/>
            <p:nvPr/>
          </p:nvSpPr>
          <p:spPr bwMode="ltGray">
            <a:xfrm>
              <a:off x="915067" y="1881158"/>
              <a:ext cx="10627717" cy="42467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Service</a:t>
              </a: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F212DB6E-9995-48EE-B5DB-73D329F17D21}"/>
                </a:ext>
              </a:extLst>
            </p:cNvPr>
            <p:cNvCxnSpPr>
              <a:cxnSpLocks/>
              <a:stCxn id="217" idx="2"/>
              <a:endCxn id="214" idx="0"/>
            </p:cNvCxnSpPr>
            <p:nvPr/>
          </p:nvCxnSpPr>
          <p:spPr>
            <a:xfrm rot="5400000">
              <a:off x="3600056" y="440090"/>
              <a:ext cx="763133" cy="449460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36" name="그룹 435">
            <a:extLst>
              <a:ext uri="{FF2B5EF4-FFF2-40B4-BE49-F238E27FC236}">
                <a16:creationId xmlns:a16="http://schemas.microsoft.com/office/drawing/2014/main" id="{2DDA152C-74B1-4AEC-A387-31134ED0C147}"/>
              </a:ext>
            </a:extLst>
          </p:cNvPr>
          <p:cNvGrpSpPr/>
          <p:nvPr/>
        </p:nvGrpSpPr>
        <p:grpSpPr>
          <a:xfrm>
            <a:off x="1559510" y="2869570"/>
            <a:ext cx="1029774" cy="687003"/>
            <a:chOff x="1267408" y="2423990"/>
            <a:chExt cx="1029774" cy="687003"/>
          </a:xfrm>
        </p:grpSpPr>
        <p:pic>
          <p:nvPicPr>
            <p:cNvPr id="64" name="그래픽 63" descr="조금 굽은 줄 화살표">
              <a:extLst>
                <a:ext uri="{FF2B5EF4-FFF2-40B4-BE49-F238E27FC236}">
                  <a16:creationId xmlns:a16="http://schemas.microsoft.com/office/drawing/2014/main" id="{747F7FB0-BD44-44F4-B453-66FF75EDC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8143156">
              <a:off x="1267408" y="2423990"/>
              <a:ext cx="687003" cy="687003"/>
            </a:xfrm>
            <a:prstGeom prst="rect">
              <a:avLst/>
            </a:prstGeom>
          </p:spPr>
        </p:pic>
        <p:sp>
          <p:nvSpPr>
            <p:cNvPr id="275" name="Google Shape;1279;p15">
              <a:extLst>
                <a:ext uri="{FF2B5EF4-FFF2-40B4-BE49-F238E27FC236}">
                  <a16:creationId xmlns:a16="http://schemas.microsoft.com/office/drawing/2014/main" id="{475E23AF-12EB-4CF7-BE98-555E8F016DA8}"/>
                </a:ext>
              </a:extLst>
            </p:cNvPr>
            <p:cNvSpPr/>
            <p:nvPr/>
          </p:nvSpPr>
          <p:spPr>
            <a:xfrm>
              <a:off x="1809163" y="2431067"/>
              <a:ext cx="48801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+mn-ea"/>
                  <a:cs typeface="Malgun Gothic"/>
                  <a:sym typeface="Malgun Gothic"/>
                </a:rPr>
                <a:t>50%</a:t>
              </a:r>
              <a:endParaRPr sz="14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75DF9FAF-C00E-4358-8956-5F0DE271A85C}"/>
              </a:ext>
            </a:extLst>
          </p:cNvPr>
          <p:cNvGrpSpPr/>
          <p:nvPr/>
        </p:nvGrpSpPr>
        <p:grpSpPr>
          <a:xfrm>
            <a:off x="728737" y="3514541"/>
            <a:ext cx="3424326" cy="2015494"/>
            <a:chOff x="436635" y="3068961"/>
            <a:chExt cx="3424326" cy="2015494"/>
          </a:xfrm>
        </p:grpSpPr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F315D114-4A96-4666-B582-2EEDF8104B1C}"/>
                </a:ext>
              </a:extLst>
            </p:cNvPr>
            <p:cNvSpPr/>
            <p:nvPr/>
          </p:nvSpPr>
          <p:spPr bwMode="ltGray">
            <a:xfrm>
              <a:off x="2228181" y="4570604"/>
              <a:ext cx="1632780" cy="51385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Node2</a:t>
              </a: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1A5275D6-289F-4F22-AA89-9914CFBFEEE8}"/>
                </a:ext>
              </a:extLst>
            </p:cNvPr>
            <p:cNvSpPr/>
            <p:nvPr/>
          </p:nvSpPr>
          <p:spPr bwMode="ltGray">
            <a:xfrm>
              <a:off x="436635" y="4570604"/>
              <a:ext cx="1632780" cy="513851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Node1</a:t>
              </a: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E1C1410-6443-417B-A55F-D0F4801D2FCF}"/>
                </a:ext>
              </a:extLst>
            </p:cNvPr>
            <p:cNvGrpSpPr/>
            <p:nvPr/>
          </p:nvGrpSpPr>
          <p:grpSpPr>
            <a:xfrm>
              <a:off x="515371" y="3068961"/>
              <a:ext cx="3284443" cy="1646457"/>
              <a:chOff x="639466" y="2983479"/>
              <a:chExt cx="2714415" cy="1360708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09CEC849-5085-4B60-A95F-C340F4121AE5}"/>
                  </a:ext>
                </a:extLst>
              </p:cNvPr>
              <p:cNvSpPr/>
              <p:nvPr/>
            </p:nvSpPr>
            <p:spPr bwMode="ltGray">
              <a:xfrm>
                <a:off x="639466" y="2983479"/>
                <a:ext cx="1223991" cy="136070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 b="1">
                    <a:latin typeface="맑은 고딕" pitchFamily="50" charset="-127"/>
                    <a:ea typeface="맑은 고딕" pitchFamily="50" charset="-127"/>
                  </a:rPr>
                  <a:t>Pod1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36" name="모서리가 둥근 직사각형 90">
                <a:extLst>
                  <a:ext uri="{FF2B5EF4-FFF2-40B4-BE49-F238E27FC236}">
                    <a16:creationId xmlns:a16="http://schemas.microsoft.com/office/drawing/2014/main" id="{85AC147B-EF7A-4EA8-B744-8F5C93EEC7F8}"/>
                  </a:ext>
                </a:extLst>
              </p:cNvPr>
              <p:cNvSpPr/>
              <p:nvPr/>
            </p:nvSpPr>
            <p:spPr>
              <a:xfrm>
                <a:off x="727268" y="3425631"/>
                <a:ext cx="1071478" cy="85352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r>
                  <a:rPr lang="en-US" altLang="ko-KR" sz="1000" kern="0">
                    <a:latin typeface="+mn-ea"/>
                  </a:rPr>
                  <a:t>Container</a:t>
                </a:r>
              </a:p>
              <a:p>
                <a:pPr indent="-180975" algn="ctr" latinLnBrk="0">
                  <a:defRPr/>
                </a:pPr>
                <a:endParaRPr lang="en-US" altLang="ko-KR" sz="1000" kern="0">
                  <a:latin typeface="+mn-ea"/>
                </a:endParaRPr>
              </a:p>
              <a:p>
                <a:pPr indent="-180975" algn="ctr" latinLnBrk="0">
                  <a:defRPr/>
                </a:pPr>
                <a:endParaRPr lang="en-US" altLang="ko-KR" sz="1000" kern="0">
                  <a:latin typeface="+mn-ea"/>
                </a:endParaRPr>
              </a:p>
              <a:p>
                <a:pPr indent="-180975" algn="ctr" latinLnBrk="0">
                  <a:defRPr/>
                </a:pPr>
                <a:endParaRPr lang="en-US" altLang="ko-KR" sz="1000" kern="0">
                  <a:latin typeface="+mn-ea"/>
                </a:endParaRPr>
              </a:p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237" name="Google Shape;1278;p15">
                <a:extLst>
                  <a:ext uri="{FF2B5EF4-FFF2-40B4-BE49-F238E27FC236}">
                    <a16:creationId xmlns:a16="http://schemas.microsoft.com/office/drawing/2014/main" id="{5A668525-1B42-49E0-B3C0-1F1683F3B0B7}"/>
                  </a:ext>
                </a:extLst>
              </p:cNvPr>
              <p:cNvSpPr/>
              <p:nvPr/>
            </p:nvSpPr>
            <p:spPr>
              <a:xfrm>
                <a:off x="828596" y="3913672"/>
                <a:ext cx="883566" cy="33830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89" name="Google Shape;1278;p15">
                <a:extLst>
                  <a:ext uri="{FF2B5EF4-FFF2-40B4-BE49-F238E27FC236}">
                    <a16:creationId xmlns:a16="http://schemas.microsoft.com/office/drawing/2014/main" id="{592F3C1D-CE3A-4F64-8065-65F6379C5789}"/>
                  </a:ext>
                </a:extLst>
              </p:cNvPr>
              <p:cNvSpPr/>
              <p:nvPr/>
            </p:nvSpPr>
            <p:spPr>
              <a:xfrm>
                <a:off x="733663" y="3162295"/>
                <a:ext cx="1071479" cy="147633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0" name="Google Shape;1279;p15">
                <a:extLst>
                  <a:ext uri="{FF2B5EF4-FFF2-40B4-BE49-F238E27FC236}">
                    <a16:creationId xmlns:a16="http://schemas.microsoft.com/office/drawing/2014/main" id="{FC382470-94B9-479F-9111-17DE5AE4D2B8}"/>
                  </a:ext>
                </a:extLst>
              </p:cNvPr>
              <p:cNvSpPr/>
              <p:nvPr/>
            </p:nvSpPr>
            <p:spPr>
              <a:xfrm>
                <a:off x="871329" y="3121512"/>
                <a:ext cx="785959" cy="159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latin typeface="+mn-ea"/>
                    <a:cs typeface="Malgun Gothic"/>
                    <a:sym typeface="Malgun Gothic"/>
                  </a:rPr>
                  <a:t>Running</a:t>
                </a:r>
                <a:endParaRPr sz="1100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1" name="Google Shape;1278;p15">
                <a:extLst>
                  <a:ext uri="{FF2B5EF4-FFF2-40B4-BE49-F238E27FC236}">
                    <a16:creationId xmlns:a16="http://schemas.microsoft.com/office/drawing/2014/main" id="{DA22608C-432C-4F97-A7FD-E038D5CBF8E9}"/>
                  </a:ext>
                </a:extLst>
              </p:cNvPr>
              <p:cNvSpPr/>
              <p:nvPr/>
            </p:nvSpPr>
            <p:spPr>
              <a:xfrm>
                <a:off x="826642" y="3718790"/>
                <a:ext cx="885520" cy="147633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2" name="Google Shape;1279;p15">
                <a:extLst>
                  <a:ext uri="{FF2B5EF4-FFF2-40B4-BE49-F238E27FC236}">
                    <a16:creationId xmlns:a16="http://schemas.microsoft.com/office/drawing/2014/main" id="{65796C5A-9B0C-4F30-A354-13527B7DA888}"/>
                  </a:ext>
                </a:extLst>
              </p:cNvPr>
              <p:cNvSpPr/>
              <p:nvPr/>
            </p:nvSpPr>
            <p:spPr>
              <a:xfrm>
                <a:off x="871329" y="3678007"/>
                <a:ext cx="785959" cy="159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latin typeface="+mn-ea"/>
                    <a:cs typeface="Malgun Gothic"/>
                    <a:sym typeface="Malgun Gothic"/>
                  </a:rPr>
                  <a:t>Running</a:t>
                </a:r>
                <a:endParaRPr sz="1100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1279;p15">
                <a:extLst>
                  <a:ext uri="{FF2B5EF4-FFF2-40B4-BE49-F238E27FC236}">
                    <a16:creationId xmlns:a16="http://schemas.microsoft.com/office/drawing/2014/main" id="{9ED72B02-749A-45E5-A906-62C1FC3EF664}"/>
                  </a:ext>
                </a:extLst>
              </p:cNvPr>
              <p:cNvSpPr/>
              <p:nvPr/>
            </p:nvSpPr>
            <p:spPr>
              <a:xfrm>
                <a:off x="858479" y="3896033"/>
                <a:ext cx="785959" cy="407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latin typeface="+mn-ea"/>
                    <a:cs typeface="Malgun Gothic"/>
                    <a:sym typeface="Malgun Gothic"/>
                  </a:rPr>
                  <a:t>App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+mn-ea"/>
                    <a:cs typeface="Malgun Gothic"/>
                    <a:sym typeface="Malgun Gothic"/>
                  </a:rPr>
                  <a:t>(Running)</a:t>
                </a:r>
                <a:endParaRPr sz="1050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C35ADC0A-A753-4815-82B4-7E6F085261C3}"/>
                  </a:ext>
                </a:extLst>
              </p:cNvPr>
              <p:cNvSpPr/>
              <p:nvPr/>
            </p:nvSpPr>
            <p:spPr bwMode="ltGray">
              <a:xfrm>
                <a:off x="2129890" y="2983479"/>
                <a:ext cx="1223991" cy="1360708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100" b="1">
                    <a:latin typeface="맑은 고딕" pitchFamily="50" charset="-127"/>
                    <a:ea typeface="맑은 고딕" pitchFamily="50" charset="-127"/>
                  </a:rPr>
                  <a:t>Pod2</a:t>
                </a:r>
                <a:br>
                  <a:rPr lang="en-US" altLang="ko-KR" sz="1100" b="1">
                    <a:latin typeface="맑은 고딕" pitchFamily="50" charset="-127"/>
                    <a:ea typeface="맑은 고딕" pitchFamily="50" charset="-127"/>
                  </a:rPr>
                </a:b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95" name="모서리가 둥근 직사각형 90">
                <a:extLst>
                  <a:ext uri="{FF2B5EF4-FFF2-40B4-BE49-F238E27FC236}">
                    <a16:creationId xmlns:a16="http://schemas.microsoft.com/office/drawing/2014/main" id="{F4D80C9D-CB08-4012-9409-8A62DC4779F8}"/>
                  </a:ext>
                </a:extLst>
              </p:cNvPr>
              <p:cNvSpPr/>
              <p:nvPr/>
            </p:nvSpPr>
            <p:spPr>
              <a:xfrm>
                <a:off x="2217692" y="3425631"/>
                <a:ext cx="1071478" cy="853524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r>
                  <a:rPr lang="en-US" altLang="ko-KR" sz="1000" kern="0">
                    <a:latin typeface="+mn-ea"/>
                  </a:rPr>
                  <a:t>Container</a:t>
                </a:r>
              </a:p>
              <a:p>
                <a:pPr indent="-180975" algn="ctr" latinLnBrk="0">
                  <a:defRPr/>
                </a:pPr>
                <a:endParaRPr lang="en-US" altLang="ko-KR" sz="1000" kern="0">
                  <a:latin typeface="+mn-ea"/>
                </a:endParaRPr>
              </a:p>
              <a:p>
                <a:pPr indent="-180975" algn="ctr" latinLnBrk="0">
                  <a:defRPr/>
                </a:pPr>
                <a:endParaRPr lang="en-US" altLang="ko-KR" sz="1000" kern="0">
                  <a:latin typeface="+mn-ea"/>
                </a:endParaRPr>
              </a:p>
              <a:p>
                <a:pPr indent="-180975" algn="ctr" latinLnBrk="0">
                  <a:defRPr/>
                </a:pPr>
                <a:endParaRPr lang="en-US" altLang="ko-KR" sz="1000" kern="0">
                  <a:latin typeface="+mn-ea"/>
                </a:endParaRPr>
              </a:p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296" name="Google Shape;1278;p15">
                <a:extLst>
                  <a:ext uri="{FF2B5EF4-FFF2-40B4-BE49-F238E27FC236}">
                    <a16:creationId xmlns:a16="http://schemas.microsoft.com/office/drawing/2014/main" id="{6D1EEA0A-F8B0-42B7-BE07-9A6C54F8512C}"/>
                  </a:ext>
                </a:extLst>
              </p:cNvPr>
              <p:cNvSpPr/>
              <p:nvPr/>
            </p:nvSpPr>
            <p:spPr>
              <a:xfrm>
                <a:off x="2319020" y="3913672"/>
                <a:ext cx="883566" cy="338305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7" name="Google Shape;1278;p15">
                <a:extLst>
                  <a:ext uri="{FF2B5EF4-FFF2-40B4-BE49-F238E27FC236}">
                    <a16:creationId xmlns:a16="http://schemas.microsoft.com/office/drawing/2014/main" id="{AF2109BC-64A7-4F4B-973E-E68237EAC625}"/>
                  </a:ext>
                </a:extLst>
              </p:cNvPr>
              <p:cNvSpPr/>
              <p:nvPr/>
            </p:nvSpPr>
            <p:spPr>
              <a:xfrm>
                <a:off x="2224087" y="3162295"/>
                <a:ext cx="1071479" cy="147633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8" name="Google Shape;1279;p15">
                <a:extLst>
                  <a:ext uri="{FF2B5EF4-FFF2-40B4-BE49-F238E27FC236}">
                    <a16:creationId xmlns:a16="http://schemas.microsoft.com/office/drawing/2014/main" id="{82ACFC9A-7A8E-48CA-9C29-77C1B9D32C1F}"/>
                  </a:ext>
                </a:extLst>
              </p:cNvPr>
              <p:cNvSpPr/>
              <p:nvPr/>
            </p:nvSpPr>
            <p:spPr>
              <a:xfrm>
                <a:off x="2361753" y="3121512"/>
                <a:ext cx="785959" cy="159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latin typeface="+mn-ea"/>
                    <a:cs typeface="Malgun Gothic"/>
                    <a:sym typeface="Malgun Gothic"/>
                  </a:rPr>
                  <a:t>Running</a:t>
                </a:r>
                <a:endParaRPr sz="1100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9" name="Google Shape;1278;p15">
                <a:extLst>
                  <a:ext uri="{FF2B5EF4-FFF2-40B4-BE49-F238E27FC236}">
                    <a16:creationId xmlns:a16="http://schemas.microsoft.com/office/drawing/2014/main" id="{74DAD575-8C80-4AA3-BF12-743FB572FBFA}"/>
                  </a:ext>
                </a:extLst>
              </p:cNvPr>
              <p:cNvSpPr/>
              <p:nvPr/>
            </p:nvSpPr>
            <p:spPr>
              <a:xfrm>
                <a:off x="2317066" y="3718790"/>
                <a:ext cx="885520" cy="147633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1279;p15">
                <a:extLst>
                  <a:ext uri="{FF2B5EF4-FFF2-40B4-BE49-F238E27FC236}">
                    <a16:creationId xmlns:a16="http://schemas.microsoft.com/office/drawing/2014/main" id="{40B1D100-84E8-4E0C-94E6-D7BC406F98C4}"/>
                  </a:ext>
                </a:extLst>
              </p:cNvPr>
              <p:cNvSpPr/>
              <p:nvPr/>
            </p:nvSpPr>
            <p:spPr>
              <a:xfrm>
                <a:off x="2361753" y="3678007"/>
                <a:ext cx="785959" cy="1592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latin typeface="+mn-ea"/>
                    <a:cs typeface="Malgun Gothic"/>
                    <a:sym typeface="Malgun Gothic"/>
                  </a:rPr>
                  <a:t>Running</a:t>
                </a:r>
                <a:endParaRPr sz="1100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01" name="Google Shape;1279;p15">
                <a:extLst>
                  <a:ext uri="{FF2B5EF4-FFF2-40B4-BE49-F238E27FC236}">
                    <a16:creationId xmlns:a16="http://schemas.microsoft.com/office/drawing/2014/main" id="{3F176325-FE0E-4E4B-B301-430534E1FDDD}"/>
                  </a:ext>
                </a:extLst>
              </p:cNvPr>
              <p:cNvSpPr/>
              <p:nvPr/>
            </p:nvSpPr>
            <p:spPr>
              <a:xfrm>
                <a:off x="2348903" y="3896033"/>
                <a:ext cx="785959" cy="407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latin typeface="+mn-ea"/>
                    <a:cs typeface="Malgun Gothic"/>
                    <a:sym typeface="Malgun Gothic"/>
                  </a:rPr>
                  <a:t>App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+mn-ea"/>
                    <a:cs typeface="Malgun Gothic"/>
                    <a:sym typeface="Malgun Gothic"/>
                  </a:rPr>
                  <a:t>(Running)</a:t>
                </a:r>
                <a:endParaRPr sz="1050">
                  <a:latin typeface="+mn-ea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81261C-D29C-4AA9-9EBC-4E92D53C8F9C}"/>
              </a:ext>
            </a:extLst>
          </p:cNvPr>
          <p:cNvGrpSpPr/>
          <p:nvPr/>
        </p:nvGrpSpPr>
        <p:grpSpPr>
          <a:xfrm>
            <a:off x="2608370" y="3511816"/>
            <a:ext cx="1481029" cy="1646457"/>
            <a:chOff x="3726756" y="2672938"/>
            <a:chExt cx="1223991" cy="1360708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8C95C-14A2-4DCE-BE75-0F43CE18DFCE}"/>
                </a:ext>
              </a:extLst>
            </p:cNvPr>
            <p:cNvSpPr/>
            <p:nvPr/>
          </p:nvSpPr>
          <p:spPr bwMode="ltGray">
            <a:xfrm>
              <a:off x="3726756" y="2672938"/>
              <a:ext cx="1223991" cy="136070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4" name="모서리가 둥근 직사각형 90">
              <a:extLst>
                <a:ext uri="{FF2B5EF4-FFF2-40B4-BE49-F238E27FC236}">
                  <a16:creationId xmlns:a16="http://schemas.microsoft.com/office/drawing/2014/main" id="{D9019879-0B4A-4731-849E-F4E4D6C2FDB7}"/>
                </a:ext>
              </a:extLst>
            </p:cNvPr>
            <p:cNvSpPr/>
            <p:nvPr/>
          </p:nvSpPr>
          <p:spPr>
            <a:xfrm>
              <a:off x="3825054" y="3115090"/>
              <a:ext cx="1071478" cy="8535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</a:t>
              </a: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05" name="Google Shape;1278;p15">
              <a:extLst>
                <a:ext uri="{FF2B5EF4-FFF2-40B4-BE49-F238E27FC236}">
                  <a16:creationId xmlns:a16="http://schemas.microsoft.com/office/drawing/2014/main" id="{FE645524-58E3-4A80-B568-BDC968A41A82}"/>
                </a:ext>
              </a:extLst>
            </p:cNvPr>
            <p:cNvSpPr/>
            <p:nvPr/>
          </p:nvSpPr>
          <p:spPr>
            <a:xfrm>
              <a:off x="3926382" y="3603131"/>
              <a:ext cx="883566" cy="33830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08" name="Google Shape;1278;p15">
              <a:extLst>
                <a:ext uri="{FF2B5EF4-FFF2-40B4-BE49-F238E27FC236}">
                  <a16:creationId xmlns:a16="http://schemas.microsoft.com/office/drawing/2014/main" id="{3EC7912E-874A-4717-9000-AC87839EA4A5}"/>
                </a:ext>
              </a:extLst>
            </p:cNvPr>
            <p:cNvSpPr/>
            <p:nvPr/>
          </p:nvSpPr>
          <p:spPr>
            <a:xfrm>
              <a:off x="3831449" y="2851754"/>
              <a:ext cx="1071479" cy="14763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09" name="Google Shape;1279;p15">
              <a:extLst>
                <a:ext uri="{FF2B5EF4-FFF2-40B4-BE49-F238E27FC236}">
                  <a16:creationId xmlns:a16="http://schemas.microsoft.com/office/drawing/2014/main" id="{C0E59141-E874-4116-B787-C8430F1013A6}"/>
                </a:ext>
              </a:extLst>
            </p:cNvPr>
            <p:cNvSpPr/>
            <p:nvPr/>
          </p:nvSpPr>
          <p:spPr>
            <a:xfrm>
              <a:off x="3969115" y="2810971"/>
              <a:ext cx="785959" cy="25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Failed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10" name="Google Shape;1278;p15">
              <a:extLst>
                <a:ext uri="{FF2B5EF4-FFF2-40B4-BE49-F238E27FC236}">
                  <a16:creationId xmlns:a16="http://schemas.microsoft.com/office/drawing/2014/main" id="{E4DE0C3A-F1E7-463C-81F9-E4DA1FDB61E5}"/>
                </a:ext>
              </a:extLst>
            </p:cNvPr>
            <p:cNvSpPr/>
            <p:nvPr/>
          </p:nvSpPr>
          <p:spPr>
            <a:xfrm>
              <a:off x="3924428" y="3408249"/>
              <a:ext cx="885520" cy="14763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11" name="Google Shape;1279;p15">
              <a:extLst>
                <a:ext uri="{FF2B5EF4-FFF2-40B4-BE49-F238E27FC236}">
                  <a16:creationId xmlns:a16="http://schemas.microsoft.com/office/drawing/2014/main" id="{43C5BE5E-84CD-46EC-9394-8A98B967DBA7}"/>
                </a:ext>
              </a:extLst>
            </p:cNvPr>
            <p:cNvSpPr/>
            <p:nvPr/>
          </p:nvSpPr>
          <p:spPr>
            <a:xfrm>
              <a:off x="3896528" y="3367466"/>
              <a:ext cx="951011" cy="4154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Terminated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12" name="Google Shape;1279;p15">
              <a:extLst>
                <a:ext uri="{FF2B5EF4-FFF2-40B4-BE49-F238E27FC236}">
                  <a16:creationId xmlns:a16="http://schemas.microsoft.com/office/drawing/2014/main" id="{136CA52F-EE2D-4FD2-AA2D-DE377F9E59CE}"/>
                </a:ext>
              </a:extLst>
            </p:cNvPr>
            <p:cNvSpPr/>
            <p:nvPr/>
          </p:nvSpPr>
          <p:spPr>
            <a:xfrm>
              <a:off x="4044346" y="3585492"/>
              <a:ext cx="649553" cy="40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App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+mn-ea"/>
                  <a:cs typeface="Malgun Gothic"/>
                  <a:sym typeface="Malgun Gothic"/>
                </a:rPr>
                <a:t>(Down)</a:t>
              </a:r>
              <a:endParaRPr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E64A351-6497-4DFF-AF97-D9264FCDB352}"/>
              </a:ext>
            </a:extLst>
          </p:cNvPr>
          <p:cNvGrpSpPr/>
          <p:nvPr/>
        </p:nvGrpSpPr>
        <p:grpSpPr>
          <a:xfrm>
            <a:off x="4430641" y="3514541"/>
            <a:ext cx="1481029" cy="1646457"/>
            <a:chOff x="3608932" y="2672938"/>
            <a:chExt cx="1223991" cy="1360708"/>
          </a:xfrm>
        </p:grpSpPr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31E2E61C-28DF-46C0-825A-BF6A80C9CEFD}"/>
                </a:ext>
              </a:extLst>
            </p:cNvPr>
            <p:cNvSpPr/>
            <p:nvPr/>
          </p:nvSpPr>
          <p:spPr bwMode="ltGray">
            <a:xfrm>
              <a:off x="3608932" y="2672938"/>
              <a:ext cx="1223991" cy="136070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9" name="모서리가 둥근 직사각형 90">
              <a:extLst>
                <a:ext uri="{FF2B5EF4-FFF2-40B4-BE49-F238E27FC236}">
                  <a16:creationId xmlns:a16="http://schemas.microsoft.com/office/drawing/2014/main" id="{C4406E82-1245-4ADA-B49C-23509C73257A}"/>
                </a:ext>
              </a:extLst>
            </p:cNvPr>
            <p:cNvSpPr/>
            <p:nvPr/>
          </p:nvSpPr>
          <p:spPr>
            <a:xfrm>
              <a:off x="3696734" y="3115090"/>
              <a:ext cx="1071478" cy="8535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</a:t>
              </a: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40" name="Google Shape;1278;p15">
              <a:extLst>
                <a:ext uri="{FF2B5EF4-FFF2-40B4-BE49-F238E27FC236}">
                  <a16:creationId xmlns:a16="http://schemas.microsoft.com/office/drawing/2014/main" id="{AFC165CF-761D-4660-AE98-94A8D6F4A429}"/>
                </a:ext>
              </a:extLst>
            </p:cNvPr>
            <p:cNvSpPr/>
            <p:nvPr/>
          </p:nvSpPr>
          <p:spPr>
            <a:xfrm>
              <a:off x="3798062" y="3603131"/>
              <a:ext cx="883566" cy="33830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41" name="Google Shape;1278;p15">
              <a:extLst>
                <a:ext uri="{FF2B5EF4-FFF2-40B4-BE49-F238E27FC236}">
                  <a16:creationId xmlns:a16="http://schemas.microsoft.com/office/drawing/2014/main" id="{3CBCDB14-66C3-409C-9EEA-F2012EFDF06E}"/>
                </a:ext>
              </a:extLst>
            </p:cNvPr>
            <p:cNvSpPr/>
            <p:nvPr/>
          </p:nvSpPr>
          <p:spPr>
            <a:xfrm>
              <a:off x="3703129" y="2851754"/>
              <a:ext cx="1071479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42" name="Google Shape;1279;p15">
              <a:extLst>
                <a:ext uri="{FF2B5EF4-FFF2-40B4-BE49-F238E27FC236}">
                  <a16:creationId xmlns:a16="http://schemas.microsoft.com/office/drawing/2014/main" id="{259E4130-0115-491F-A121-3526B0A64E98}"/>
                </a:ext>
              </a:extLst>
            </p:cNvPr>
            <p:cNvSpPr/>
            <p:nvPr/>
          </p:nvSpPr>
          <p:spPr>
            <a:xfrm>
              <a:off x="3849009" y="2810971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43" name="Google Shape;1278;p15">
              <a:extLst>
                <a:ext uri="{FF2B5EF4-FFF2-40B4-BE49-F238E27FC236}">
                  <a16:creationId xmlns:a16="http://schemas.microsoft.com/office/drawing/2014/main" id="{13FA2940-369B-4E48-ACE8-8B9CB131EDFE}"/>
                </a:ext>
              </a:extLst>
            </p:cNvPr>
            <p:cNvSpPr/>
            <p:nvPr/>
          </p:nvSpPr>
          <p:spPr>
            <a:xfrm>
              <a:off x="3796108" y="3408249"/>
              <a:ext cx="885520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44" name="Google Shape;1279;p15">
              <a:extLst>
                <a:ext uri="{FF2B5EF4-FFF2-40B4-BE49-F238E27FC236}">
                  <a16:creationId xmlns:a16="http://schemas.microsoft.com/office/drawing/2014/main" id="{9666FCF8-588F-4E91-9BD6-E766CC83937E}"/>
                </a:ext>
              </a:extLst>
            </p:cNvPr>
            <p:cNvSpPr/>
            <p:nvPr/>
          </p:nvSpPr>
          <p:spPr>
            <a:xfrm>
              <a:off x="3849009" y="3367466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45" name="Google Shape;1279;p15">
              <a:extLst>
                <a:ext uri="{FF2B5EF4-FFF2-40B4-BE49-F238E27FC236}">
                  <a16:creationId xmlns:a16="http://schemas.microsoft.com/office/drawing/2014/main" id="{D8903878-78EC-438F-9CBE-0AAF8F372D27}"/>
                </a:ext>
              </a:extLst>
            </p:cNvPr>
            <p:cNvSpPr/>
            <p:nvPr/>
          </p:nvSpPr>
          <p:spPr>
            <a:xfrm>
              <a:off x="3836159" y="3585492"/>
              <a:ext cx="785959" cy="40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App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+mn-ea"/>
                  <a:cs typeface="Malgun Gothic"/>
                  <a:sym typeface="Malgun Gothic"/>
                </a:rPr>
                <a:t>(Booting)</a:t>
              </a:r>
              <a:endParaRPr sz="1050">
                <a:latin typeface="+mn-ea"/>
                <a:cs typeface="Malgun Gothic"/>
                <a:sym typeface="Malgun Gothic"/>
              </a:endParaRPr>
            </a:p>
          </p:txBody>
        </p:sp>
      </p:grpSp>
      <p:pic>
        <p:nvPicPr>
          <p:cNvPr id="302" name="그래픽 301" descr="경고">
            <a:extLst>
              <a:ext uri="{FF2B5EF4-FFF2-40B4-BE49-F238E27FC236}">
                <a16:creationId xmlns:a16="http://schemas.microsoft.com/office/drawing/2014/main" id="{A3C3E116-5422-4A7F-81C3-52CD55E01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6248" y="4982837"/>
            <a:ext cx="567771" cy="567771"/>
          </a:xfrm>
          <a:prstGeom prst="rect">
            <a:avLst/>
          </a:prstGeom>
        </p:spPr>
      </p:pic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3D7CADCA-FDC3-4B71-A318-3BA0BB286A3E}"/>
              </a:ext>
            </a:extLst>
          </p:cNvPr>
          <p:cNvGrpSpPr/>
          <p:nvPr/>
        </p:nvGrpSpPr>
        <p:grpSpPr>
          <a:xfrm>
            <a:off x="6133645" y="3514541"/>
            <a:ext cx="1481029" cy="1646457"/>
            <a:chOff x="3608932" y="2672938"/>
            <a:chExt cx="1223991" cy="1360708"/>
          </a:xfrm>
        </p:grpSpPr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B0990EF6-896B-470B-844A-629678181CBF}"/>
                </a:ext>
              </a:extLst>
            </p:cNvPr>
            <p:cNvSpPr/>
            <p:nvPr/>
          </p:nvSpPr>
          <p:spPr bwMode="ltGray">
            <a:xfrm>
              <a:off x="3608932" y="2672938"/>
              <a:ext cx="1223991" cy="1360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0" name="모서리가 둥근 직사각형 90">
              <a:extLst>
                <a:ext uri="{FF2B5EF4-FFF2-40B4-BE49-F238E27FC236}">
                  <a16:creationId xmlns:a16="http://schemas.microsoft.com/office/drawing/2014/main" id="{3C550AD1-8A05-4375-9868-E38E7F66DAD6}"/>
                </a:ext>
              </a:extLst>
            </p:cNvPr>
            <p:cNvSpPr/>
            <p:nvPr/>
          </p:nvSpPr>
          <p:spPr>
            <a:xfrm>
              <a:off x="3696734" y="3115090"/>
              <a:ext cx="1071478" cy="8535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</a:t>
              </a: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51" name="Google Shape;1278;p15">
              <a:extLst>
                <a:ext uri="{FF2B5EF4-FFF2-40B4-BE49-F238E27FC236}">
                  <a16:creationId xmlns:a16="http://schemas.microsoft.com/office/drawing/2014/main" id="{48681B0A-8A94-47D7-A59A-09D5748B5C51}"/>
                </a:ext>
              </a:extLst>
            </p:cNvPr>
            <p:cNvSpPr/>
            <p:nvPr/>
          </p:nvSpPr>
          <p:spPr>
            <a:xfrm>
              <a:off x="3798062" y="3603131"/>
              <a:ext cx="883566" cy="33830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52" name="Google Shape;1278;p15">
              <a:extLst>
                <a:ext uri="{FF2B5EF4-FFF2-40B4-BE49-F238E27FC236}">
                  <a16:creationId xmlns:a16="http://schemas.microsoft.com/office/drawing/2014/main" id="{F00F960F-1B5E-4A11-AEC8-88E1507CCFAE}"/>
                </a:ext>
              </a:extLst>
            </p:cNvPr>
            <p:cNvSpPr/>
            <p:nvPr/>
          </p:nvSpPr>
          <p:spPr>
            <a:xfrm>
              <a:off x="3703129" y="2851754"/>
              <a:ext cx="1071479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53" name="Google Shape;1279;p15">
              <a:extLst>
                <a:ext uri="{FF2B5EF4-FFF2-40B4-BE49-F238E27FC236}">
                  <a16:creationId xmlns:a16="http://schemas.microsoft.com/office/drawing/2014/main" id="{289B06B7-3A55-46EF-B0BF-FC422F2A7E25}"/>
                </a:ext>
              </a:extLst>
            </p:cNvPr>
            <p:cNvSpPr/>
            <p:nvPr/>
          </p:nvSpPr>
          <p:spPr>
            <a:xfrm>
              <a:off x="3840795" y="2810971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54" name="Google Shape;1278;p15">
              <a:extLst>
                <a:ext uri="{FF2B5EF4-FFF2-40B4-BE49-F238E27FC236}">
                  <a16:creationId xmlns:a16="http://schemas.microsoft.com/office/drawing/2014/main" id="{63C6D2A0-2393-4E6C-B892-ACE709A3325D}"/>
                </a:ext>
              </a:extLst>
            </p:cNvPr>
            <p:cNvSpPr/>
            <p:nvPr/>
          </p:nvSpPr>
          <p:spPr>
            <a:xfrm>
              <a:off x="3796108" y="3408249"/>
              <a:ext cx="885520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55" name="Google Shape;1279;p15">
              <a:extLst>
                <a:ext uri="{FF2B5EF4-FFF2-40B4-BE49-F238E27FC236}">
                  <a16:creationId xmlns:a16="http://schemas.microsoft.com/office/drawing/2014/main" id="{993DE7E5-C8B4-474D-BF40-3A1C71DEE47A}"/>
                </a:ext>
              </a:extLst>
            </p:cNvPr>
            <p:cNvSpPr/>
            <p:nvPr/>
          </p:nvSpPr>
          <p:spPr>
            <a:xfrm>
              <a:off x="3840795" y="3367466"/>
              <a:ext cx="785959" cy="209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56" name="Google Shape;1279;p15">
              <a:extLst>
                <a:ext uri="{FF2B5EF4-FFF2-40B4-BE49-F238E27FC236}">
                  <a16:creationId xmlns:a16="http://schemas.microsoft.com/office/drawing/2014/main" id="{61122C9B-C42A-4BE7-92BD-BEBD03DD5AED}"/>
                </a:ext>
              </a:extLst>
            </p:cNvPr>
            <p:cNvSpPr/>
            <p:nvPr/>
          </p:nvSpPr>
          <p:spPr>
            <a:xfrm>
              <a:off x="3827945" y="3585492"/>
              <a:ext cx="785959" cy="40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App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+mn-ea"/>
                  <a:cs typeface="Malgun Gothic"/>
                  <a:sym typeface="Malgun Gothic"/>
                </a:rPr>
                <a:t>(Booting)</a:t>
              </a:r>
              <a:endParaRPr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96DC163-AD7E-4DA1-8C57-D1EBBD0ED6BA}"/>
              </a:ext>
            </a:extLst>
          </p:cNvPr>
          <p:cNvGrpSpPr/>
          <p:nvPr/>
        </p:nvGrpSpPr>
        <p:grpSpPr>
          <a:xfrm>
            <a:off x="6131295" y="3514541"/>
            <a:ext cx="1481029" cy="1646457"/>
            <a:chOff x="7216642" y="2672938"/>
            <a:chExt cx="1223991" cy="1360708"/>
          </a:xfrm>
        </p:grpSpPr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CC5B60DD-7BD5-48AC-A171-D63DDCCD2936}"/>
                </a:ext>
              </a:extLst>
            </p:cNvPr>
            <p:cNvSpPr/>
            <p:nvPr/>
          </p:nvSpPr>
          <p:spPr bwMode="ltGray">
            <a:xfrm>
              <a:off x="7216642" y="2672938"/>
              <a:ext cx="1223991" cy="1360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9" name="모서리가 둥근 직사각형 90">
              <a:extLst>
                <a:ext uri="{FF2B5EF4-FFF2-40B4-BE49-F238E27FC236}">
                  <a16:creationId xmlns:a16="http://schemas.microsoft.com/office/drawing/2014/main" id="{05BA74A3-7E33-41DB-9E51-D131BA56F7FD}"/>
                </a:ext>
              </a:extLst>
            </p:cNvPr>
            <p:cNvSpPr/>
            <p:nvPr/>
          </p:nvSpPr>
          <p:spPr>
            <a:xfrm>
              <a:off x="7304444" y="3115090"/>
              <a:ext cx="1071478" cy="8535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</a:t>
              </a: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70" name="Google Shape;1278;p15">
              <a:extLst>
                <a:ext uri="{FF2B5EF4-FFF2-40B4-BE49-F238E27FC236}">
                  <a16:creationId xmlns:a16="http://schemas.microsoft.com/office/drawing/2014/main" id="{1B7F85A5-2333-4947-B078-008F571B4F6D}"/>
                </a:ext>
              </a:extLst>
            </p:cNvPr>
            <p:cNvSpPr/>
            <p:nvPr/>
          </p:nvSpPr>
          <p:spPr>
            <a:xfrm>
              <a:off x="7405772" y="3603131"/>
              <a:ext cx="883566" cy="33830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71" name="Google Shape;1278;p15">
              <a:extLst>
                <a:ext uri="{FF2B5EF4-FFF2-40B4-BE49-F238E27FC236}">
                  <a16:creationId xmlns:a16="http://schemas.microsoft.com/office/drawing/2014/main" id="{5199DFC2-1ADD-48B9-BDC1-DB22F06495A0}"/>
                </a:ext>
              </a:extLst>
            </p:cNvPr>
            <p:cNvSpPr/>
            <p:nvPr/>
          </p:nvSpPr>
          <p:spPr>
            <a:xfrm>
              <a:off x="7310839" y="2851754"/>
              <a:ext cx="1071479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72" name="Google Shape;1279;p15">
              <a:extLst>
                <a:ext uri="{FF2B5EF4-FFF2-40B4-BE49-F238E27FC236}">
                  <a16:creationId xmlns:a16="http://schemas.microsoft.com/office/drawing/2014/main" id="{978DE0B3-E92B-4E19-A791-05B7088F37C4}"/>
                </a:ext>
              </a:extLst>
            </p:cNvPr>
            <p:cNvSpPr/>
            <p:nvPr/>
          </p:nvSpPr>
          <p:spPr>
            <a:xfrm>
              <a:off x="7448505" y="2810971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73" name="Google Shape;1278;p15">
              <a:extLst>
                <a:ext uri="{FF2B5EF4-FFF2-40B4-BE49-F238E27FC236}">
                  <a16:creationId xmlns:a16="http://schemas.microsoft.com/office/drawing/2014/main" id="{D9AE01A2-1693-4E78-8886-20D967964036}"/>
                </a:ext>
              </a:extLst>
            </p:cNvPr>
            <p:cNvSpPr/>
            <p:nvPr/>
          </p:nvSpPr>
          <p:spPr>
            <a:xfrm>
              <a:off x="7403818" y="3408249"/>
              <a:ext cx="885520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74" name="Google Shape;1279;p15">
              <a:extLst>
                <a:ext uri="{FF2B5EF4-FFF2-40B4-BE49-F238E27FC236}">
                  <a16:creationId xmlns:a16="http://schemas.microsoft.com/office/drawing/2014/main" id="{A5131C32-E14C-4B0B-BD60-4C3E8A30572A}"/>
                </a:ext>
              </a:extLst>
            </p:cNvPr>
            <p:cNvSpPr/>
            <p:nvPr/>
          </p:nvSpPr>
          <p:spPr>
            <a:xfrm>
              <a:off x="7448505" y="3367466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75" name="Google Shape;1279;p15">
              <a:extLst>
                <a:ext uri="{FF2B5EF4-FFF2-40B4-BE49-F238E27FC236}">
                  <a16:creationId xmlns:a16="http://schemas.microsoft.com/office/drawing/2014/main" id="{54F0D9FE-EE8C-4CDE-88D4-8A18EDEBFCEE}"/>
                </a:ext>
              </a:extLst>
            </p:cNvPr>
            <p:cNvSpPr/>
            <p:nvPr/>
          </p:nvSpPr>
          <p:spPr>
            <a:xfrm>
              <a:off x="7435655" y="3585492"/>
              <a:ext cx="785959" cy="40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App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+mn-ea"/>
                  <a:cs typeface="Malgun Gothic"/>
                  <a:sym typeface="Malgun Gothic"/>
                </a:rPr>
                <a:t>(Running)</a:t>
              </a:r>
              <a:endParaRPr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42779D5F-8B3F-4A64-A858-FA01B8983316}"/>
              </a:ext>
            </a:extLst>
          </p:cNvPr>
          <p:cNvGrpSpPr/>
          <p:nvPr/>
        </p:nvGrpSpPr>
        <p:grpSpPr>
          <a:xfrm>
            <a:off x="7889128" y="3514541"/>
            <a:ext cx="1481029" cy="1646457"/>
            <a:chOff x="7216642" y="2672938"/>
            <a:chExt cx="1223991" cy="1360708"/>
          </a:xfrm>
        </p:grpSpPr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1F5DCDB5-17F5-47CF-8035-32DB8E434444}"/>
                </a:ext>
              </a:extLst>
            </p:cNvPr>
            <p:cNvSpPr/>
            <p:nvPr/>
          </p:nvSpPr>
          <p:spPr bwMode="ltGray">
            <a:xfrm>
              <a:off x="7216642" y="2672938"/>
              <a:ext cx="1223991" cy="136070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1" name="모서리가 둥근 직사각형 90">
              <a:extLst>
                <a:ext uri="{FF2B5EF4-FFF2-40B4-BE49-F238E27FC236}">
                  <a16:creationId xmlns:a16="http://schemas.microsoft.com/office/drawing/2014/main" id="{5E43EE47-CE24-4F56-9B74-EA6FE866F2D9}"/>
                </a:ext>
              </a:extLst>
            </p:cNvPr>
            <p:cNvSpPr/>
            <p:nvPr/>
          </p:nvSpPr>
          <p:spPr>
            <a:xfrm>
              <a:off x="7304444" y="3115090"/>
              <a:ext cx="1071478" cy="8535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</a:t>
              </a: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82" name="Google Shape;1278;p15">
              <a:extLst>
                <a:ext uri="{FF2B5EF4-FFF2-40B4-BE49-F238E27FC236}">
                  <a16:creationId xmlns:a16="http://schemas.microsoft.com/office/drawing/2014/main" id="{C83582B2-678A-4490-9C85-A17D40376B40}"/>
                </a:ext>
              </a:extLst>
            </p:cNvPr>
            <p:cNvSpPr/>
            <p:nvPr/>
          </p:nvSpPr>
          <p:spPr>
            <a:xfrm>
              <a:off x="7405772" y="3603131"/>
              <a:ext cx="883566" cy="33830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83" name="Google Shape;1278;p15">
              <a:extLst>
                <a:ext uri="{FF2B5EF4-FFF2-40B4-BE49-F238E27FC236}">
                  <a16:creationId xmlns:a16="http://schemas.microsoft.com/office/drawing/2014/main" id="{7965B4EB-2C27-407D-85F3-73A67D5B460A}"/>
                </a:ext>
              </a:extLst>
            </p:cNvPr>
            <p:cNvSpPr/>
            <p:nvPr/>
          </p:nvSpPr>
          <p:spPr>
            <a:xfrm>
              <a:off x="7310839" y="2851754"/>
              <a:ext cx="1071479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84" name="Google Shape;1279;p15">
              <a:extLst>
                <a:ext uri="{FF2B5EF4-FFF2-40B4-BE49-F238E27FC236}">
                  <a16:creationId xmlns:a16="http://schemas.microsoft.com/office/drawing/2014/main" id="{CB43CAE7-75D7-4E04-86C9-1E153D877DD6}"/>
                </a:ext>
              </a:extLst>
            </p:cNvPr>
            <p:cNvSpPr/>
            <p:nvPr/>
          </p:nvSpPr>
          <p:spPr>
            <a:xfrm>
              <a:off x="7448505" y="2810971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85" name="Google Shape;1278;p15">
              <a:extLst>
                <a:ext uri="{FF2B5EF4-FFF2-40B4-BE49-F238E27FC236}">
                  <a16:creationId xmlns:a16="http://schemas.microsoft.com/office/drawing/2014/main" id="{5623243B-33C7-47FA-85A0-8D45618F3649}"/>
                </a:ext>
              </a:extLst>
            </p:cNvPr>
            <p:cNvSpPr/>
            <p:nvPr/>
          </p:nvSpPr>
          <p:spPr>
            <a:xfrm>
              <a:off x="7403818" y="3408249"/>
              <a:ext cx="885520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86" name="Google Shape;1279;p15">
              <a:extLst>
                <a:ext uri="{FF2B5EF4-FFF2-40B4-BE49-F238E27FC236}">
                  <a16:creationId xmlns:a16="http://schemas.microsoft.com/office/drawing/2014/main" id="{828C125D-F203-4B7C-860D-1DD7BED39C2C}"/>
                </a:ext>
              </a:extLst>
            </p:cNvPr>
            <p:cNvSpPr/>
            <p:nvPr/>
          </p:nvSpPr>
          <p:spPr>
            <a:xfrm>
              <a:off x="7448505" y="3367466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87" name="Google Shape;1279;p15">
              <a:extLst>
                <a:ext uri="{FF2B5EF4-FFF2-40B4-BE49-F238E27FC236}">
                  <a16:creationId xmlns:a16="http://schemas.microsoft.com/office/drawing/2014/main" id="{D108D0E7-17AF-4FBA-AE43-FC02308BAD2A}"/>
                </a:ext>
              </a:extLst>
            </p:cNvPr>
            <p:cNvSpPr/>
            <p:nvPr/>
          </p:nvSpPr>
          <p:spPr>
            <a:xfrm>
              <a:off x="7435655" y="3585492"/>
              <a:ext cx="785959" cy="40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App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+mn-ea"/>
                  <a:cs typeface="Malgun Gothic"/>
                  <a:sym typeface="Malgun Gothic"/>
                </a:rPr>
                <a:t>(Down)</a:t>
              </a:r>
              <a:endParaRPr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401447FA-3E3E-4380-9F75-00705A3074BB}"/>
              </a:ext>
            </a:extLst>
          </p:cNvPr>
          <p:cNvGrpSpPr/>
          <p:nvPr/>
        </p:nvGrpSpPr>
        <p:grpSpPr>
          <a:xfrm>
            <a:off x="6029423" y="5185195"/>
            <a:ext cx="1684774" cy="757689"/>
            <a:chOff x="4507615" y="4767944"/>
            <a:chExt cx="1684774" cy="757689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ABEF6C3-16B2-4308-BC30-EACBA804B2F6}"/>
                </a:ext>
              </a:extLst>
            </p:cNvPr>
            <p:cNvGrpSpPr/>
            <p:nvPr/>
          </p:nvGrpSpPr>
          <p:grpSpPr>
            <a:xfrm>
              <a:off x="4507615" y="4767944"/>
              <a:ext cx="1684774" cy="757689"/>
              <a:chOff x="5081050" y="1908092"/>
              <a:chExt cx="1265795" cy="517511"/>
            </a:xfrm>
          </p:grpSpPr>
          <p:sp>
            <p:nvSpPr>
              <p:cNvPr id="233" name="Google Shape;1278;p15">
                <a:extLst>
                  <a:ext uri="{FF2B5EF4-FFF2-40B4-BE49-F238E27FC236}">
                    <a16:creationId xmlns:a16="http://schemas.microsoft.com/office/drawing/2014/main" id="{9FD7A247-83C6-4CCB-B5C0-C0404365D74D}"/>
                  </a:ext>
                </a:extLst>
              </p:cNvPr>
              <p:cNvSpPr/>
              <p:nvPr/>
            </p:nvSpPr>
            <p:spPr>
              <a:xfrm>
                <a:off x="5134557" y="1908092"/>
                <a:ext cx="1161865" cy="517511"/>
              </a:xfrm>
              <a:prstGeom prst="roundRect">
                <a:avLst>
                  <a:gd name="adj" fmla="val 16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34" name="Google Shape;1279;p15">
                <a:extLst>
                  <a:ext uri="{FF2B5EF4-FFF2-40B4-BE49-F238E27FC236}">
                    <a16:creationId xmlns:a16="http://schemas.microsoft.com/office/drawing/2014/main" id="{187F0946-C586-42D9-B75B-032F3A724162}"/>
                  </a:ext>
                </a:extLst>
              </p:cNvPr>
              <p:cNvSpPr/>
              <p:nvPr/>
            </p:nvSpPr>
            <p:spPr>
              <a:xfrm>
                <a:off x="5081050" y="1947006"/>
                <a:ext cx="1265795" cy="189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-KR" sz="1200" b="1">
                    <a:latin typeface="+mn-ea"/>
                    <a:ea typeface="+mn-ea"/>
                    <a:cs typeface="Malgun Gothic"/>
                    <a:sym typeface="Malgun Gothic"/>
                  </a:rPr>
                  <a:t>ReadinessProbe</a:t>
                </a:r>
                <a:endParaRPr lang="en-US" altLang="ko-KR" sz="1050" b="1"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97" name="Google Shape;1279;p15">
              <a:extLst>
                <a:ext uri="{FF2B5EF4-FFF2-40B4-BE49-F238E27FC236}">
                  <a16:creationId xmlns:a16="http://schemas.microsoft.com/office/drawing/2014/main" id="{6CA19558-616C-4603-8723-02081291E4CE}"/>
                </a:ext>
              </a:extLst>
            </p:cNvPr>
            <p:cNvSpPr/>
            <p:nvPr/>
          </p:nvSpPr>
          <p:spPr>
            <a:xfrm>
              <a:off x="4661110" y="5063816"/>
              <a:ext cx="1478475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+mn-ea"/>
                  <a:cs typeface="Malgun Gothic"/>
                  <a:sym typeface="Malgun Gothic"/>
                </a:rPr>
                <a:t>App</a:t>
              </a:r>
              <a:r>
                <a:rPr lang="ko-KR" altLang="en-US" sz="1100">
                  <a:latin typeface="+mn-ea"/>
                  <a:cs typeface="Malgun Gothic"/>
                  <a:sym typeface="Malgun Gothic"/>
                </a:rPr>
                <a:t> 구동 순간에</a:t>
              </a:r>
              <a:endParaRPr lang="en-US" altLang="ko-KR" sz="1100">
                <a:latin typeface="+mn-ea"/>
                <a:cs typeface="Malgun Gothic"/>
                <a:sym typeface="Malgun Gothic"/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>
                  <a:latin typeface="+mn-ea"/>
                  <a:cs typeface="Malgun Gothic"/>
                  <a:sym typeface="Malgun Gothic"/>
                </a:rPr>
                <a:t>트래픽 실패를 없앰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435" name="그룹 434">
            <a:extLst>
              <a:ext uri="{FF2B5EF4-FFF2-40B4-BE49-F238E27FC236}">
                <a16:creationId xmlns:a16="http://schemas.microsoft.com/office/drawing/2014/main" id="{37088566-56BE-42B7-9DB8-22B92B54E667}"/>
              </a:ext>
            </a:extLst>
          </p:cNvPr>
          <p:cNvGrpSpPr/>
          <p:nvPr/>
        </p:nvGrpSpPr>
        <p:grpSpPr>
          <a:xfrm>
            <a:off x="1686092" y="1361148"/>
            <a:ext cx="8713008" cy="843030"/>
            <a:chOff x="1891812" y="915568"/>
            <a:chExt cx="8713008" cy="843030"/>
          </a:xfrm>
        </p:grpSpPr>
        <p:pic>
          <p:nvPicPr>
            <p:cNvPr id="66" name="그래픽 65" descr="숫 프로필">
              <a:extLst>
                <a:ext uri="{FF2B5EF4-FFF2-40B4-BE49-F238E27FC236}">
                  <a16:creationId xmlns:a16="http://schemas.microsoft.com/office/drawing/2014/main" id="{FADDCD05-3ED9-4DF1-8022-A9B1B46B3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1812" y="915568"/>
              <a:ext cx="567771" cy="567771"/>
            </a:xfrm>
            <a:prstGeom prst="rect">
              <a:avLst/>
            </a:prstGeom>
          </p:spPr>
        </p:pic>
        <p:sp>
          <p:nvSpPr>
            <p:cNvPr id="121" name="화살표: 아래쪽 120">
              <a:extLst>
                <a:ext uri="{FF2B5EF4-FFF2-40B4-BE49-F238E27FC236}">
                  <a16:creationId xmlns:a16="http://schemas.microsoft.com/office/drawing/2014/main" id="{9836CF95-26F1-4CCE-87F6-38209B040D94}"/>
                </a:ext>
              </a:extLst>
            </p:cNvPr>
            <p:cNvSpPr/>
            <p:nvPr/>
          </p:nvSpPr>
          <p:spPr>
            <a:xfrm>
              <a:off x="1976121" y="1483339"/>
              <a:ext cx="369484" cy="275259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9" name="그래픽 418" descr="여성 프로필">
              <a:extLst>
                <a:ext uri="{FF2B5EF4-FFF2-40B4-BE49-F238E27FC236}">
                  <a16:creationId xmlns:a16="http://schemas.microsoft.com/office/drawing/2014/main" id="{A0FD2DE0-9843-40B9-83F2-538438B80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95333" y="921950"/>
              <a:ext cx="567771" cy="567771"/>
            </a:xfrm>
            <a:prstGeom prst="rect">
              <a:avLst/>
            </a:prstGeom>
          </p:spPr>
        </p:pic>
        <p:pic>
          <p:nvPicPr>
            <p:cNvPr id="421" name="그래픽 420" descr="사용자">
              <a:extLst>
                <a:ext uri="{FF2B5EF4-FFF2-40B4-BE49-F238E27FC236}">
                  <a16:creationId xmlns:a16="http://schemas.microsoft.com/office/drawing/2014/main" id="{88AE73F2-2432-43AF-BE43-C0A0DAD4B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65669" y="922186"/>
              <a:ext cx="567771" cy="567771"/>
            </a:xfrm>
            <a:prstGeom prst="rect">
              <a:avLst/>
            </a:prstGeom>
          </p:spPr>
        </p:pic>
        <p:sp>
          <p:nvSpPr>
            <p:cNvPr id="422" name="화살표: 아래쪽 421">
              <a:extLst>
                <a:ext uri="{FF2B5EF4-FFF2-40B4-BE49-F238E27FC236}">
                  <a16:creationId xmlns:a16="http://schemas.microsoft.com/office/drawing/2014/main" id="{8A8F8C62-144D-4664-9839-B15CAE369CC4}"/>
                </a:ext>
              </a:extLst>
            </p:cNvPr>
            <p:cNvSpPr/>
            <p:nvPr/>
          </p:nvSpPr>
          <p:spPr>
            <a:xfrm>
              <a:off x="3476350" y="1483339"/>
              <a:ext cx="369484" cy="275259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화살표: 아래쪽 422">
              <a:extLst>
                <a:ext uri="{FF2B5EF4-FFF2-40B4-BE49-F238E27FC236}">
                  <a16:creationId xmlns:a16="http://schemas.microsoft.com/office/drawing/2014/main" id="{586A2AB3-3577-48F5-B3B3-C1E7BB1696AA}"/>
                </a:ext>
              </a:extLst>
            </p:cNvPr>
            <p:cNvSpPr/>
            <p:nvPr/>
          </p:nvSpPr>
          <p:spPr>
            <a:xfrm>
              <a:off x="4974536" y="1483339"/>
              <a:ext cx="369484" cy="275259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4" name="그래픽 423" descr="숫 프로필">
              <a:extLst>
                <a:ext uri="{FF2B5EF4-FFF2-40B4-BE49-F238E27FC236}">
                  <a16:creationId xmlns:a16="http://schemas.microsoft.com/office/drawing/2014/main" id="{916DFFE6-8083-4D53-BF7C-52FF9735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63192" y="915568"/>
              <a:ext cx="567771" cy="567771"/>
            </a:xfrm>
            <a:prstGeom prst="rect">
              <a:avLst/>
            </a:prstGeom>
          </p:spPr>
        </p:pic>
        <p:sp>
          <p:nvSpPr>
            <p:cNvPr id="425" name="화살표: 아래쪽 424">
              <a:extLst>
                <a:ext uri="{FF2B5EF4-FFF2-40B4-BE49-F238E27FC236}">
                  <a16:creationId xmlns:a16="http://schemas.microsoft.com/office/drawing/2014/main" id="{C73BCA97-2B63-4431-B602-536B06BE4022}"/>
                </a:ext>
              </a:extLst>
            </p:cNvPr>
            <p:cNvSpPr/>
            <p:nvPr/>
          </p:nvSpPr>
          <p:spPr>
            <a:xfrm>
              <a:off x="7147501" y="1483339"/>
              <a:ext cx="369484" cy="275259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6" name="그래픽 425" descr="여성 프로필">
              <a:extLst>
                <a:ext uri="{FF2B5EF4-FFF2-40B4-BE49-F238E27FC236}">
                  <a16:creationId xmlns:a16="http://schemas.microsoft.com/office/drawing/2014/main" id="{6FADC76D-5FBF-4FD8-AB25-9B9BFEDE2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566713" y="921950"/>
              <a:ext cx="567771" cy="567771"/>
            </a:xfrm>
            <a:prstGeom prst="rect">
              <a:avLst/>
            </a:prstGeom>
          </p:spPr>
        </p:pic>
        <p:pic>
          <p:nvPicPr>
            <p:cNvPr id="427" name="그래픽 426" descr="사용자">
              <a:extLst>
                <a:ext uri="{FF2B5EF4-FFF2-40B4-BE49-F238E27FC236}">
                  <a16:creationId xmlns:a16="http://schemas.microsoft.com/office/drawing/2014/main" id="{89A3CE5A-5296-4FEF-9BE0-8F96693CF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37049" y="922186"/>
              <a:ext cx="567771" cy="567771"/>
            </a:xfrm>
            <a:prstGeom prst="rect">
              <a:avLst/>
            </a:prstGeom>
          </p:spPr>
        </p:pic>
        <p:sp>
          <p:nvSpPr>
            <p:cNvPr id="428" name="화살표: 아래쪽 427">
              <a:extLst>
                <a:ext uri="{FF2B5EF4-FFF2-40B4-BE49-F238E27FC236}">
                  <a16:creationId xmlns:a16="http://schemas.microsoft.com/office/drawing/2014/main" id="{A4F793EF-04CD-4465-BFB6-041A205515B4}"/>
                </a:ext>
              </a:extLst>
            </p:cNvPr>
            <p:cNvSpPr/>
            <p:nvPr/>
          </p:nvSpPr>
          <p:spPr>
            <a:xfrm>
              <a:off x="8647730" y="1483339"/>
              <a:ext cx="369484" cy="275259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화살표: 아래쪽 428">
              <a:extLst>
                <a:ext uri="{FF2B5EF4-FFF2-40B4-BE49-F238E27FC236}">
                  <a16:creationId xmlns:a16="http://schemas.microsoft.com/office/drawing/2014/main" id="{5E1E055C-A7A0-419D-88AE-959327F916B4}"/>
                </a:ext>
              </a:extLst>
            </p:cNvPr>
            <p:cNvSpPr/>
            <p:nvPr/>
          </p:nvSpPr>
          <p:spPr>
            <a:xfrm>
              <a:off x="10145916" y="1483339"/>
              <a:ext cx="369484" cy="275259"/>
            </a:xfrm>
            <a:prstGeom prst="down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41" name="그래픽 440" descr="닫기">
            <a:extLst>
              <a:ext uri="{FF2B5EF4-FFF2-40B4-BE49-F238E27FC236}">
                <a16:creationId xmlns:a16="http://schemas.microsoft.com/office/drawing/2014/main" id="{7ECE1096-1C5B-4761-8A6A-8DE2723CF0B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6700" y="3296386"/>
            <a:ext cx="320492" cy="320492"/>
          </a:xfrm>
          <a:prstGeom prst="rect">
            <a:avLst/>
          </a:prstGeom>
        </p:spPr>
      </p:pic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5B783D39-5996-4F45-AD06-E226EB385CA0}"/>
              </a:ext>
            </a:extLst>
          </p:cNvPr>
          <p:cNvGrpSpPr/>
          <p:nvPr/>
        </p:nvGrpSpPr>
        <p:grpSpPr>
          <a:xfrm>
            <a:off x="1686092" y="1360245"/>
            <a:ext cx="7242672" cy="843030"/>
            <a:chOff x="1891812" y="915568"/>
            <a:chExt cx="7242672" cy="843030"/>
          </a:xfrm>
        </p:grpSpPr>
        <p:pic>
          <p:nvPicPr>
            <p:cNvPr id="449" name="그래픽 448" descr="숫 프로필">
              <a:extLst>
                <a:ext uri="{FF2B5EF4-FFF2-40B4-BE49-F238E27FC236}">
                  <a16:creationId xmlns:a16="http://schemas.microsoft.com/office/drawing/2014/main" id="{171C54FC-9691-4715-8BF4-514AE2CA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91812" y="915568"/>
              <a:ext cx="567771" cy="567771"/>
            </a:xfrm>
            <a:prstGeom prst="rect">
              <a:avLst/>
            </a:prstGeom>
          </p:spPr>
        </p:pic>
        <p:sp>
          <p:nvSpPr>
            <p:cNvPr id="450" name="화살표: 아래쪽 449">
              <a:extLst>
                <a:ext uri="{FF2B5EF4-FFF2-40B4-BE49-F238E27FC236}">
                  <a16:creationId xmlns:a16="http://schemas.microsoft.com/office/drawing/2014/main" id="{64D3685E-D775-4D8F-8A37-E3E1E4FE1F9E}"/>
                </a:ext>
              </a:extLst>
            </p:cNvPr>
            <p:cNvSpPr/>
            <p:nvPr/>
          </p:nvSpPr>
          <p:spPr>
            <a:xfrm>
              <a:off x="1976121" y="1483339"/>
              <a:ext cx="369484" cy="275259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2" name="그래픽 451" descr="사용자">
              <a:extLst>
                <a:ext uri="{FF2B5EF4-FFF2-40B4-BE49-F238E27FC236}">
                  <a16:creationId xmlns:a16="http://schemas.microsoft.com/office/drawing/2014/main" id="{2C74FBEE-07C6-4972-8397-07345401A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865669" y="922186"/>
              <a:ext cx="567771" cy="567771"/>
            </a:xfrm>
            <a:prstGeom prst="rect">
              <a:avLst/>
            </a:prstGeom>
          </p:spPr>
        </p:pic>
        <p:sp>
          <p:nvSpPr>
            <p:cNvPr id="454" name="화살표: 아래쪽 453">
              <a:extLst>
                <a:ext uri="{FF2B5EF4-FFF2-40B4-BE49-F238E27FC236}">
                  <a16:creationId xmlns:a16="http://schemas.microsoft.com/office/drawing/2014/main" id="{2DE306CD-5B06-486C-871F-AF4BE6363C3A}"/>
                </a:ext>
              </a:extLst>
            </p:cNvPr>
            <p:cNvSpPr/>
            <p:nvPr/>
          </p:nvSpPr>
          <p:spPr>
            <a:xfrm>
              <a:off x="4974536" y="1483339"/>
              <a:ext cx="369484" cy="275259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7" name="그래픽 456" descr="여성 프로필">
              <a:extLst>
                <a:ext uri="{FF2B5EF4-FFF2-40B4-BE49-F238E27FC236}">
                  <a16:creationId xmlns:a16="http://schemas.microsoft.com/office/drawing/2014/main" id="{4A19ADE9-D7B2-4506-BFE0-48B7868AB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8566713" y="921950"/>
              <a:ext cx="567771" cy="567771"/>
            </a:xfrm>
            <a:prstGeom prst="rect">
              <a:avLst/>
            </a:prstGeom>
          </p:spPr>
        </p:pic>
        <p:sp>
          <p:nvSpPr>
            <p:cNvPr id="459" name="화살표: 아래쪽 458">
              <a:extLst>
                <a:ext uri="{FF2B5EF4-FFF2-40B4-BE49-F238E27FC236}">
                  <a16:creationId xmlns:a16="http://schemas.microsoft.com/office/drawing/2014/main" id="{CB00A0BF-F023-44E2-AB29-74E9631FE1E6}"/>
                </a:ext>
              </a:extLst>
            </p:cNvPr>
            <p:cNvSpPr/>
            <p:nvPr/>
          </p:nvSpPr>
          <p:spPr>
            <a:xfrm>
              <a:off x="8647730" y="1483339"/>
              <a:ext cx="369484" cy="275259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79" name="그래픽 478" descr="조금 굽은 줄 화살표">
            <a:extLst>
              <a:ext uri="{FF2B5EF4-FFF2-40B4-BE49-F238E27FC236}">
                <a16:creationId xmlns:a16="http://schemas.microsoft.com/office/drawing/2014/main" id="{F8D3EE61-866D-4969-9F53-7AAFD4605E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8143156">
            <a:off x="5097081" y="3138077"/>
            <a:ext cx="426575" cy="426575"/>
          </a:xfrm>
          <a:prstGeom prst="rect">
            <a:avLst/>
          </a:prstGeom>
        </p:spPr>
      </p:pic>
      <p:pic>
        <p:nvPicPr>
          <p:cNvPr id="494" name="그래픽 493" descr="조금 굽은 줄 화살표">
            <a:extLst>
              <a:ext uri="{FF2B5EF4-FFF2-40B4-BE49-F238E27FC236}">
                <a16:creationId xmlns:a16="http://schemas.microsoft.com/office/drawing/2014/main" id="{5AC56F44-EDC8-4F95-ABD7-469E0C39FA2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3456844" flipH="1">
            <a:off x="8305307" y="3138076"/>
            <a:ext cx="426575" cy="426575"/>
          </a:xfrm>
          <a:prstGeom prst="rect">
            <a:avLst/>
          </a:prstGeom>
        </p:spPr>
      </p:pic>
      <p:cxnSp>
        <p:nvCxnSpPr>
          <p:cNvPr id="495" name="연결선: 꺾임 494">
            <a:extLst>
              <a:ext uri="{FF2B5EF4-FFF2-40B4-BE49-F238E27FC236}">
                <a16:creationId xmlns:a16="http://schemas.microsoft.com/office/drawing/2014/main" id="{D1AA7551-0DFB-454E-A264-AD3F33E8D2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2531" y="951475"/>
            <a:ext cx="763133" cy="4363000"/>
          </a:xfrm>
          <a:prstGeom prst="bent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FD752E2-2C5E-4C4A-B85E-DB96CF849F2F}"/>
              </a:ext>
            </a:extLst>
          </p:cNvPr>
          <p:cNvGrpSpPr/>
          <p:nvPr/>
        </p:nvGrpSpPr>
        <p:grpSpPr>
          <a:xfrm>
            <a:off x="4430641" y="3514421"/>
            <a:ext cx="1481029" cy="1646457"/>
            <a:chOff x="3608932" y="2672938"/>
            <a:chExt cx="1223991" cy="136070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0F10C3F-67A7-488D-8FE1-C5CAF62D62BF}"/>
                </a:ext>
              </a:extLst>
            </p:cNvPr>
            <p:cNvSpPr/>
            <p:nvPr/>
          </p:nvSpPr>
          <p:spPr bwMode="ltGray">
            <a:xfrm>
              <a:off x="3608932" y="2672938"/>
              <a:ext cx="1223991" cy="13607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모서리가 둥근 직사각형 90">
              <a:extLst>
                <a:ext uri="{FF2B5EF4-FFF2-40B4-BE49-F238E27FC236}">
                  <a16:creationId xmlns:a16="http://schemas.microsoft.com/office/drawing/2014/main" id="{76A922AD-0C0A-4B21-87FF-F65D42879E1C}"/>
                </a:ext>
              </a:extLst>
            </p:cNvPr>
            <p:cNvSpPr/>
            <p:nvPr/>
          </p:nvSpPr>
          <p:spPr>
            <a:xfrm>
              <a:off x="3696734" y="3115090"/>
              <a:ext cx="1071478" cy="8535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</a:t>
              </a: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148" name="Google Shape;1278;p15">
              <a:extLst>
                <a:ext uri="{FF2B5EF4-FFF2-40B4-BE49-F238E27FC236}">
                  <a16:creationId xmlns:a16="http://schemas.microsoft.com/office/drawing/2014/main" id="{AA442858-2A1D-467A-9794-B5E5B457CBA4}"/>
                </a:ext>
              </a:extLst>
            </p:cNvPr>
            <p:cNvSpPr/>
            <p:nvPr/>
          </p:nvSpPr>
          <p:spPr>
            <a:xfrm>
              <a:off x="3798062" y="3603131"/>
              <a:ext cx="883566" cy="338305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49" name="Google Shape;1278;p15">
              <a:extLst>
                <a:ext uri="{FF2B5EF4-FFF2-40B4-BE49-F238E27FC236}">
                  <a16:creationId xmlns:a16="http://schemas.microsoft.com/office/drawing/2014/main" id="{C93B372C-73D0-4298-8F42-A37629BC8997}"/>
                </a:ext>
              </a:extLst>
            </p:cNvPr>
            <p:cNvSpPr/>
            <p:nvPr/>
          </p:nvSpPr>
          <p:spPr>
            <a:xfrm>
              <a:off x="3703129" y="2851754"/>
              <a:ext cx="1071479" cy="147633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50" name="Google Shape;1279;p15">
              <a:extLst>
                <a:ext uri="{FF2B5EF4-FFF2-40B4-BE49-F238E27FC236}">
                  <a16:creationId xmlns:a16="http://schemas.microsoft.com/office/drawing/2014/main" id="{0AF0B664-348B-4232-AB0A-5AFA47137942}"/>
                </a:ext>
              </a:extLst>
            </p:cNvPr>
            <p:cNvSpPr/>
            <p:nvPr/>
          </p:nvSpPr>
          <p:spPr>
            <a:xfrm>
              <a:off x="3849009" y="2810971"/>
              <a:ext cx="785959" cy="209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51" name="Google Shape;1278;p15">
              <a:extLst>
                <a:ext uri="{FF2B5EF4-FFF2-40B4-BE49-F238E27FC236}">
                  <a16:creationId xmlns:a16="http://schemas.microsoft.com/office/drawing/2014/main" id="{52B7F1CC-2FF0-4938-B518-CFBFE33AE836}"/>
                </a:ext>
              </a:extLst>
            </p:cNvPr>
            <p:cNvSpPr/>
            <p:nvPr/>
          </p:nvSpPr>
          <p:spPr>
            <a:xfrm>
              <a:off x="3796108" y="3408249"/>
              <a:ext cx="885520" cy="147633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52" name="Google Shape;1279;p15">
              <a:extLst>
                <a:ext uri="{FF2B5EF4-FFF2-40B4-BE49-F238E27FC236}">
                  <a16:creationId xmlns:a16="http://schemas.microsoft.com/office/drawing/2014/main" id="{C35B4144-4D1F-4BCE-B995-CD1F97B20663}"/>
                </a:ext>
              </a:extLst>
            </p:cNvPr>
            <p:cNvSpPr/>
            <p:nvPr/>
          </p:nvSpPr>
          <p:spPr>
            <a:xfrm>
              <a:off x="3849009" y="3367466"/>
              <a:ext cx="785959" cy="209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53" name="Google Shape;1279;p15">
              <a:extLst>
                <a:ext uri="{FF2B5EF4-FFF2-40B4-BE49-F238E27FC236}">
                  <a16:creationId xmlns:a16="http://schemas.microsoft.com/office/drawing/2014/main" id="{371C6233-996B-4CB4-877C-823E8E6FA788}"/>
                </a:ext>
              </a:extLst>
            </p:cNvPr>
            <p:cNvSpPr/>
            <p:nvPr/>
          </p:nvSpPr>
          <p:spPr>
            <a:xfrm>
              <a:off x="3836159" y="3585492"/>
              <a:ext cx="785959" cy="33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latin typeface="+mn-ea"/>
                  <a:cs typeface="Malgun Gothic"/>
                  <a:sym typeface="Malgun Gothic"/>
                </a:rPr>
                <a:t>App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+mn-ea"/>
                  <a:cs typeface="Malgun Gothic"/>
                  <a:sym typeface="Malgun Gothic"/>
                </a:rPr>
                <a:t>(Booting)</a:t>
              </a:r>
              <a:endParaRPr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536A46C-C223-430B-8E8E-F2CA0863EE5A}"/>
              </a:ext>
            </a:extLst>
          </p:cNvPr>
          <p:cNvGrpSpPr/>
          <p:nvPr/>
        </p:nvGrpSpPr>
        <p:grpSpPr>
          <a:xfrm>
            <a:off x="7889128" y="3514421"/>
            <a:ext cx="1481029" cy="1646457"/>
            <a:chOff x="3608932" y="2672938"/>
            <a:chExt cx="1223991" cy="1360708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C08E77E6-53A0-4290-8482-616D21AB8A10}"/>
                </a:ext>
              </a:extLst>
            </p:cNvPr>
            <p:cNvSpPr/>
            <p:nvPr/>
          </p:nvSpPr>
          <p:spPr bwMode="ltGray">
            <a:xfrm>
              <a:off x="3608932" y="2672938"/>
              <a:ext cx="1223991" cy="136070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모서리가 둥근 직사각형 90">
              <a:extLst>
                <a:ext uri="{FF2B5EF4-FFF2-40B4-BE49-F238E27FC236}">
                  <a16:creationId xmlns:a16="http://schemas.microsoft.com/office/drawing/2014/main" id="{28950D28-7293-4349-B0C3-F06AA04C43FF}"/>
                </a:ext>
              </a:extLst>
            </p:cNvPr>
            <p:cNvSpPr/>
            <p:nvPr/>
          </p:nvSpPr>
          <p:spPr>
            <a:xfrm>
              <a:off x="3696734" y="3115090"/>
              <a:ext cx="1071478" cy="8535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</a:t>
              </a: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157" name="Google Shape;1278;p15">
              <a:extLst>
                <a:ext uri="{FF2B5EF4-FFF2-40B4-BE49-F238E27FC236}">
                  <a16:creationId xmlns:a16="http://schemas.microsoft.com/office/drawing/2014/main" id="{B3D743DC-CA04-413B-A704-32CFFFFD010B}"/>
                </a:ext>
              </a:extLst>
            </p:cNvPr>
            <p:cNvSpPr/>
            <p:nvPr/>
          </p:nvSpPr>
          <p:spPr>
            <a:xfrm>
              <a:off x="3798062" y="3603131"/>
              <a:ext cx="883566" cy="33830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58" name="Google Shape;1278;p15">
              <a:extLst>
                <a:ext uri="{FF2B5EF4-FFF2-40B4-BE49-F238E27FC236}">
                  <a16:creationId xmlns:a16="http://schemas.microsoft.com/office/drawing/2014/main" id="{3CD0D5D9-E6D6-4139-A42E-307FA1202DBB}"/>
                </a:ext>
              </a:extLst>
            </p:cNvPr>
            <p:cNvSpPr/>
            <p:nvPr/>
          </p:nvSpPr>
          <p:spPr>
            <a:xfrm>
              <a:off x="3703129" y="2851754"/>
              <a:ext cx="1071479" cy="147633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59" name="Google Shape;1279;p15">
              <a:extLst>
                <a:ext uri="{FF2B5EF4-FFF2-40B4-BE49-F238E27FC236}">
                  <a16:creationId xmlns:a16="http://schemas.microsoft.com/office/drawing/2014/main" id="{2660BB44-D9C1-4A9F-A8E4-82BEC4BBA764}"/>
                </a:ext>
              </a:extLst>
            </p:cNvPr>
            <p:cNvSpPr/>
            <p:nvPr/>
          </p:nvSpPr>
          <p:spPr>
            <a:xfrm>
              <a:off x="3849009" y="2810971"/>
              <a:ext cx="785959" cy="209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60" name="Google Shape;1278;p15">
              <a:extLst>
                <a:ext uri="{FF2B5EF4-FFF2-40B4-BE49-F238E27FC236}">
                  <a16:creationId xmlns:a16="http://schemas.microsoft.com/office/drawing/2014/main" id="{27C8387E-98E7-418C-AEB1-5CC1627EE4DB}"/>
                </a:ext>
              </a:extLst>
            </p:cNvPr>
            <p:cNvSpPr/>
            <p:nvPr/>
          </p:nvSpPr>
          <p:spPr>
            <a:xfrm>
              <a:off x="3796108" y="3408249"/>
              <a:ext cx="885520" cy="147633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61" name="Google Shape;1279;p15">
              <a:extLst>
                <a:ext uri="{FF2B5EF4-FFF2-40B4-BE49-F238E27FC236}">
                  <a16:creationId xmlns:a16="http://schemas.microsoft.com/office/drawing/2014/main" id="{52D6EB65-AB12-4240-AD41-AB27EE8429DB}"/>
                </a:ext>
              </a:extLst>
            </p:cNvPr>
            <p:cNvSpPr/>
            <p:nvPr/>
          </p:nvSpPr>
          <p:spPr>
            <a:xfrm>
              <a:off x="3849009" y="3367466"/>
              <a:ext cx="785959" cy="209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62" name="Google Shape;1279;p15">
              <a:extLst>
                <a:ext uri="{FF2B5EF4-FFF2-40B4-BE49-F238E27FC236}">
                  <a16:creationId xmlns:a16="http://schemas.microsoft.com/office/drawing/2014/main" id="{99D633EB-6789-4325-B0AA-D6F99E675AA6}"/>
                </a:ext>
              </a:extLst>
            </p:cNvPr>
            <p:cNvSpPr/>
            <p:nvPr/>
          </p:nvSpPr>
          <p:spPr>
            <a:xfrm>
              <a:off x="3836159" y="3585492"/>
              <a:ext cx="785959" cy="3497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altLang="ko-KR" sz="1100">
                  <a:latin typeface="+mn-ea"/>
                  <a:cs typeface="Malgun Gothic"/>
                  <a:sym typeface="Malgun Gothic"/>
                </a:rPr>
                <a:t>App</a:t>
              </a:r>
            </a:p>
            <a:p>
              <a:pPr lvl="0" algn="ctr"/>
              <a:r>
                <a:rPr lang="en-US" altLang="ko-KR" sz="1050">
                  <a:latin typeface="+mn-ea"/>
                  <a:cs typeface="Malgun Gothic"/>
                  <a:sym typeface="Malgun Gothic"/>
                </a:rPr>
                <a:t>(Down)</a:t>
              </a:r>
              <a:endParaRPr lang="en-US" altLang="ko-KR" sz="1100">
                <a:latin typeface="+mn-ea"/>
                <a:cs typeface="Malgun Gothic"/>
                <a:sym typeface="Malgun Gothic"/>
              </a:endParaRPr>
            </a:p>
          </p:txBody>
        </p:sp>
      </p:grpSp>
      <p:sp>
        <p:nvSpPr>
          <p:cNvPr id="469" name="화살표: 아래쪽 468">
            <a:extLst>
              <a:ext uri="{FF2B5EF4-FFF2-40B4-BE49-F238E27FC236}">
                <a16:creationId xmlns:a16="http://schemas.microsoft.com/office/drawing/2014/main" id="{94815813-8D89-469B-9E69-7E76C3AACA47}"/>
              </a:ext>
            </a:extLst>
          </p:cNvPr>
          <p:cNvSpPr/>
          <p:nvPr/>
        </p:nvSpPr>
        <p:spPr>
          <a:xfrm rot="16200000">
            <a:off x="7557176" y="4619740"/>
            <a:ext cx="369484" cy="525689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8E6DD9A6-94F0-4221-845E-A3CC90E73744}"/>
              </a:ext>
            </a:extLst>
          </p:cNvPr>
          <p:cNvGrpSpPr/>
          <p:nvPr/>
        </p:nvGrpSpPr>
        <p:grpSpPr>
          <a:xfrm>
            <a:off x="9665081" y="3514541"/>
            <a:ext cx="1481029" cy="1646457"/>
            <a:chOff x="7216642" y="2672938"/>
            <a:chExt cx="1223991" cy="1360708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2D7FE92-7CD0-439F-9206-BB3A85AD3D37}"/>
                </a:ext>
              </a:extLst>
            </p:cNvPr>
            <p:cNvSpPr/>
            <p:nvPr/>
          </p:nvSpPr>
          <p:spPr bwMode="ltGray">
            <a:xfrm>
              <a:off x="7216642" y="2672938"/>
              <a:ext cx="1223991" cy="136070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모서리가 둥근 직사각형 90">
              <a:extLst>
                <a:ext uri="{FF2B5EF4-FFF2-40B4-BE49-F238E27FC236}">
                  <a16:creationId xmlns:a16="http://schemas.microsoft.com/office/drawing/2014/main" id="{7D7A1263-EE46-4A72-BBE9-908BB6D72DF4}"/>
                </a:ext>
              </a:extLst>
            </p:cNvPr>
            <p:cNvSpPr/>
            <p:nvPr/>
          </p:nvSpPr>
          <p:spPr>
            <a:xfrm>
              <a:off x="7304444" y="3115090"/>
              <a:ext cx="1071478" cy="8535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</a:t>
              </a: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166" name="Google Shape;1278;p15">
              <a:extLst>
                <a:ext uri="{FF2B5EF4-FFF2-40B4-BE49-F238E27FC236}">
                  <a16:creationId xmlns:a16="http://schemas.microsoft.com/office/drawing/2014/main" id="{F7F07CF3-D380-4BC4-BC4C-8D0ADD5D31E1}"/>
                </a:ext>
              </a:extLst>
            </p:cNvPr>
            <p:cNvSpPr/>
            <p:nvPr/>
          </p:nvSpPr>
          <p:spPr>
            <a:xfrm>
              <a:off x="7405772" y="3603131"/>
              <a:ext cx="883566" cy="33830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67" name="Google Shape;1278;p15">
              <a:extLst>
                <a:ext uri="{FF2B5EF4-FFF2-40B4-BE49-F238E27FC236}">
                  <a16:creationId xmlns:a16="http://schemas.microsoft.com/office/drawing/2014/main" id="{FD173E1C-D65E-4A63-8315-F76AD10F8C9C}"/>
                </a:ext>
              </a:extLst>
            </p:cNvPr>
            <p:cNvSpPr/>
            <p:nvPr/>
          </p:nvSpPr>
          <p:spPr>
            <a:xfrm>
              <a:off x="7310839" y="2851754"/>
              <a:ext cx="1071479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68" name="Google Shape;1279;p15">
              <a:extLst>
                <a:ext uri="{FF2B5EF4-FFF2-40B4-BE49-F238E27FC236}">
                  <a16:creationId xmlns:a16="http://schemas.microsoft.com/office/drawing/2014/main" id="{DFBAFC11-FCAD-4A77-AD1D-01A5AA2E530B}"/>
                </a:ext>
              </a:extLst>
            </p:cNvPr>
            <p:cNvSpPr/>
            <p:nvPr/>
          </p:nvSpPr>
          <p:spPr>
            <a:xfrm>
              <a:off x="7448505" y="2810971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69" name="Google Shape;1278;p15">
              <a:extLst>
                <a:ext uri="{FF2B5EF4-FFF2-40B4-BE49-F238E27FC236}">
                  <a16:creationId xmlns:a16="http://schemas.microsoft.com/office/drawing/2014/main" id="{D96C8E70-2E27-49FA-8825-FB4028933089}"/>
                </a:ext>
              </a:extLst>
            </p:cNvPr>
            <p:cNvSpPr/>
            <p:nvPr/>
          </p:nvSpPr>
          <p:spPr>
            <a:xfrm>
              <a:off x="7403818" y="3408249"/>
              <a:ext cx="885520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70" name="Google Shape;1279;p15">
              <a:extLst>
                <a:ext uri="{FF2B5EF4-FFF2-40B4-BE49-F238E27FC236}">
                  <a16:creationId xmlns:a16="http://schemas.microsoft.com/office/drawing/2014/main" id="{ED5A4ED2-FACD-43C2-AF1B-13681190D5AC}"/>
                </a:ext>
              </a:extLst>
            </p:cNvPr>
            <p:cNvSpPr/>
            <p:nvPr/>
          </p:nvSpPr>
          <p:spPr>
            <a:xfrm>
              <a:off x="7448505" y="3367466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71" name="Google Shape;1279;p15">
              <a:extLst>
                <a:ext uri="{FF2B5EF4-FFF2-40B4-BE49-F238E27FC236}">
                  <a16:creationId xmlns:a16="http://schemas.microsoft.com/office/drawing/2014/main" id="{08F2C538-BAE7-444E-9983-AA873C4AE0AE}"/>
                </a:ext>
              </a:extLst>
            </p:cNvPr>
            <p:cNvSpPr/>
            <p:nvPr/>
          </p:nvSpPr>
          <p:spPr>
            <a:xfrm>
              <a:off x="7435655" y="3585492"/>
              <a:ext cx="785959" cy="40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App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+mn-ea"/>
                  <a:cs typeface="Malgun Gothic"/>
                  <a:sym typeface="Malgun Gothic"/>
                </a:rPr>
                <a:t>(Down)</a:t>
              </a:r>
              <a:endParaRPr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F06D003-BED0-4582-A42B-4D37269BBC46}"/>
              </a:ext>
            </a:extLst>
          </p:cNvPr>
          <p:cNvGrpSpPr/>
          <p:nvPr/>
        </p:nvGrpSpPr>
        <p:grpSpPr>
          <a:xfrm>
            <a:off x="9556713" y="5172665"/>
            <a:ext cx="1691585" cy="915798"/>
            <a:chOff x="10785722" y="5172665"/>
            <a:chExt cx="1691585" cy="915798"/>
          </a:xfrm>
        </p:grpSpPr>
        <p:sp>
          <p:nvSpPr>
            <p:cNvPr id="173" name="Google Shape;1278;p15">
              <a:extLst>
                <a:ext uri="{FF2B5EF4-FFF2-40B4-BE49-F238E27FC236}">
                  <a16:creationId xmlns:a16="http://schemas.microsoft.com/office/drawing/2014/main" id="{157919E3-0951-4F13-9109-CA10153CFF74}"/>
                </a:ext>
              </a:extLst>
            </p:cNvPr>
            <p:cNvSpPr/>
            <p:nvPr/>
          </p:nvSpPr>
          <p:spPr>
            <a:xfrm>
              <a:off x="10856940" y="5172665"/>
              <a:ext cx="1546443" cy="757689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2"/>
              </a:solidFill>
              <a:headEnd type="none" w="sm" len="sm"/>
              <a:tailEnd type="none" w="sm" len="sm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74" name="Google Shape;1279;p15">
              <a:extLst>
                <a:ext uri="{FF2B5EF4-FFF2-40B4-BE49-F238E27FC236}">
                  <a16:creationId xmlns:a16="http://schemas.microsoft.com/office/drawing/2014/main" id="{EA5BBA04-E3B6-430D-B13F-7196121DC300}"/>
                </a:ext>
              </a:extLst>
            </p:cNvPr>
            <p:cNvSpPr/>
            <p:nvPr/>
          </p:nvSpPr>
          <p:spPr>
            <a:xfrm>
              <a:off x="10785722" y="5229639"/>
              <a:ext cx="1684774" cy="276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200" b="1">
                  <a:latin typeface="+mn-ea"/>
                  <a:ea typeface="+mn-ea"/>
                  <a:cs typeface="Malgun Gothic"/>
                  <a:sym typeface="Malgun Gothic"/>
                </a:rPr>
                <a:t>LivenessProbe</a:t>
              </a:r>
              <a:endParaRPr lang="en-US" altLang="ko-KR" sz="1050" b="1"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75" name="Google Shape;1279;p15">
              <a:extLst>
                <a:ext uri="{FF2B5EF4-FFF2-40B4-BE49-F238E27FC236}">
                  <a16:creationId xmlns:a16="http://schemas.microsoft.com/office/drawing/2014/main" id="{C2394722-B8F9-49CA-81E3-EE0FDD397AC6}"/>
                </a:ext>
              </a:extLst>
            </p:cNvPr>
            <p:cNvSpPr/>
            <p:nvPr/>
          </p:nvSpPr>
          <p:spPr>
            <a:xfrm>
              <a:off x="10850984" y="5488339"/>
              <a:ext cx="1626323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100">
                  <a:latin typeface="+mn-ea"/>
                  <a:cs typeface="Malgun Gothic"/>
                  <a:sym typeface="Malgun Gothic"/>
                </a:rPr>
                <a:t>App</a:t>
              </a:r>
              <a:r>
                <a:rPr lang="ko-KR" altLang="en-US" sz="1100">
                  <a:latin typeface="+mn-ea"/>
                  <a:cs typeface="Malgun Gothic"/>
                  <a:sym typeface="Malgun Gothic"/>
                </a:rPr>
                <a:t> 장애시 지속적인</a:t>
              </a:r>
              <a:endParaRPr lang="en-US" altLang="ko-KR" sz="1100">
                <a:latin typeface="+mn-ea"/>
                <a:cs typeface="Malgun Gothic"/>
                <a:sym typeface="Malgun Gothic"/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100">
                  <a:latin typeface="+mn-ea"/>
                  <a:cs typeface="Malgun Gothic"/>
                  <a:sym typeface="Malgun Gothic"/>
                </a:rPr>
                <a:t>트래픽 실패를 없앰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CA7488D2-291C-4BE1-B02C-B0DCC9F2A6CB}"/>
              </a:ext>
            </a:extLst>
          </p:cNvPr>
          <p:cNvGrpSpPr/>
          <p:nvPr/>
        </p:nvGrpSpPr>
        <p:grpSpPr>
          <a:xfrm>
            <a:off x="10092733" y="2869570"/>
            <a:ext cx="687003" cy="687003"/>
            <a:chOff x="1267408" y="2423990"/>
            <a:chExt cx="687003" cy="687003"/>
          </a:xfrm>
        </p:grpSpPr>
        <p:pic>
          <p:nvPicPr>
            <p:cNvPr id="179" name="그래픽 178" descr="조금 굽은 줄 화살표">
              <a:extLst>
                <a:ext uri="{FF2B5EF4-FFF2-40B4-BE49-F238E27FC236}">
                  <a16:creationId xmlns:a16="http://schemas.microsoft.com/office/drawing/2014/main" id="{C347DF14-4410-4B99-98C7-EFBB17E56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3456844" flipH="1">
              <a:off x="1267408" y="2423990"/>
              <a:ext cx="687003" cy="687003"/>
            </a:xfrm>
            <a:prstGeom prst="rect">
              <a:avLst/>
            </a:prstGeom>
          </p:spPr>
        </p:pic>
        <p:sp>
          <p:nvSpPr>
            <p:cNvPr id="180" name="Google Shape;1279;p15">
              <a:extLst>
                <a:ext uri="{FF2B5EF4-FFF2-40B4-BE49-F238E27FC236}">
                  <a16:creationId xmlns:a16="http://schemas.microsoft.com/office/drawing/2014/main" id="{04433598-CD87-46B2-A048-4091F7733C7D}"/>
                </a:ext>
              </a:extLst>
            </p:cNvPr>
            <p:cNvSpPr/>
            <p:nvPr/>
          </p:nvSpPr>
          <p:spPr>
            <a:xfrm>
              <a:off x="1452297" y="2431067"/>
              <a:ext cx="48801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+mn-ea"/>
                  <a:cs typeface="Malgun Gothic"/>
                  <a:sym typeface="Malgun Gothic"/>
                </a:rPr>
                <a:t>50%</a:t>
              </a:r>
              <a:endParaRPr sz="14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ECF6553-5CBB-42AF-BD33-36FC15F6BF41}"/>
              </a:ext>
            </a:extLst>
          </p:cNvPr>
          <p:cNvGrpSpPr/>
          <p:nvPr/>
        </p:nvGrpSpPr>
        <p:grpSpPr>
          <a:xfrm>
            <a:off x="9654565" y="3514541"/>
            <a:ext cx="1481029" cy="1646457"/>
            <a:chOff x="7216642" y="2672938"/>
            <a:chExt cx="1223991" cy="1360708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10F2150-35FA-4DD0-8E1F-FA9470EAF565}"/>
                </a:ext>
              </a:extLst>
            </p:cNvPr>
            <p:cNvSpPr/>
            <p:nvPr/>
          </p:nvSpPr>
          <p:spPr bwMode="ltGray">
            <a:xfrm>
              <a:off x="7216642" y="2672938"/>
              <a:ext cx="1223991" cy="136070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모서리가 둥근 직사각형 90">
              <a:extLst>
                <a:ext uri="{FF2B5EF4-FFF2-40B4-BE49-F238E27FC236}">
                  <a16:creationId xmlns:a16="http://schemas.microsoft.com/office/drawing/2014/main" id="{BA9B4892-3D4A-4CED-8CC3-965EFD17945B}"/>
                </a:ext>
              </a:extLst>
            </p:cNvPr>
            <p:cNvSpPr/>
            <p:nvPr/>
          </p:nvSpPr>
          <p:spPr>
            <a:xfrm>
              <a:off x="7304444" y="3115090"/>
              <a:ext cx="1071478" cy="8535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000" kern="0">
                  <a:latin typeface="+mn-ea"/>
                </a:rPr>
                <a:t>Container</a:t>
              </a: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187" name="Google Shape;1278;p15">
              <a:extLst>
                <a:ext uri="{FF2B5EF4-FFF2-40B4-BE49-F238E27FC236}">
                  <a16:creationId xmlns:a16="http://schemas.microsoft.com/office/drawing/2014/main" id="{A9EBAF6F-170D-4CEF-AB88-9B0E76ED82DF}"/>
                </a:ext>
              </a:extLst>
            </p:cNvPr>
            <p:cNvSpPr/>
            <p:nvPr/>
          </p:nvSpPr>
          <p:spPr>
            <a:xfrm>
              <a:off x="7405772" y="3603131"/>
              <a:ext cx="883566" cy="33830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88" name="Google Shape;1278;p15">
              <a:extLst>
                <a:ext uri="{FF2B5EF4-FFF2-40B4-BE49-F238E27FC236}">
                  <a16:creationId xmlns:a16="http://schemas.microsoft.com/office/drawing/2014/main" id="{96FD44A7-255F-431A-B1EF-FE7AD3EFBF51}"/>
                </a:ext>
              </a:extLst>
            </p:cNvPr>
            <p:cNvSpPr/>
            <p:nvPr/>
          </p:nvSpPr>
          <p:spPr>
            <a:xfrm>
              <a:off x="7310839" y="2851754"/>
              <a:ext cx="1071479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89" name="Google Shape;1279;p15">
              <a:extLst>
                <a:ext uri="{FF2B5EF4-FFF2-40B4-BE49-F238E27FC236}">
                  <a16:creationId xmlns:a16="http://schemas.microsoft.com/office/drawing/2014/main" id="{F5BD5DFE-EB0D-456F-AB51-87387A0B4717}"/>
                </a:ext>
              </a:extLst>
            </p:cNvPr>
            <p:cNvSpPr/>
            <p:nvPr/>
          </p:nvSpPr>
          <p:spPr>
            <a:xfrm>
              <a:off x="7448505" y="2810971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90" name="Google Shape;1278;p15">
              <a:extLst>
                <a:ext uri="{FF2B5EF4-FFF2-40B4-BE49-F238E27FC236}">
                  <a16:creationId xmlns:a16="http://schemas.microsoft.com/office/drawing/2014/main" id="{16BF3821-6670-4FFA-BD9E-BF6E461D03E8}"/>
                </a:ext>
              </a:extLst>
            </p:cNvPr>
            <p:cNvSpPr/>
            <p:nvPr/>
          </p:nvSpPr>
          <p:spPr>
            <a:xfrm>
              <a:off x="7403818" y="3408249"/>
              <a:ext cx="885520" cy="14763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91" name="Google Shape;1279;p15">
              <a:extLst>
                <a:ext uri="{FF2B5EF4-FFF2-40B4-BE49-F238E27FC236}">
                  <a16:creationId xmlns:a16="http://schemas.microsoft.com/office/drawing/2014/main" id="{7E0F87A3-272C-464B-8D4A-C06A987BD6DC}"/>
                </a:ext>
              </a:extLst>
            </p:cNvPr>
            <p:cNvSpPr/>
            <p:nvPr/>
          </p:nvSpPr>
          <p:spPr>
            <a:xfrm>
              <a:off x="7448505" y="3367466"/>
              <a:ext cx="785959" cy="1592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92" name="Google Shape;1279;p15">
              <a:extLst>
                <a:ext uri="{FF2B5EF4-FFF2-40B4-BE49-F238E27FC236}">
                  <a16:creationId xmlns:a16="http://schemas.microsoft.com/office/drawing/2014/main" id="{3622E7BD-E022-484F-9DA9-0B6A71ABD331}"/>
                </a:ext>
              </a:extLst>
            </p:cNvPr>
            <p:cNvSpPr/>
            <p:nvPr/>
          </p:nvSpPr>
          <p:spPr>
            <a:xfrm>
              <a:off x="7435655" y="3585492"/>
              <a:ext cx="785959" cy="4077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App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+mn-ea"/>
                  <a:cs typeface="Malgun Gothic"/>
                  <a:sym typeface="Malgun Gothic"/>
                </a:rPr>
                <a:t>(Running)</a:t>
              </a:r>
              <a:endParaRPr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51E787-8F03-48CB-9358-44537AE08DA7}"/>
              </a:ext>
            </a:extLst>
          </p:cNvPr>
          <p:cNvGrpSpPr/>
          <p:nvPr/>
        </p:nvGrpSpPr>
        <p:grpSpPr>
          <a:xfrm>
            <a:off x="10569824" y="3187217"/>
            <a:ext cx="1100754" cy="567771"/>
            <a:chOff x="10671133" y="3187217"/>
            <a:chExt cx="1100754" cy="567771"/>
          </a:xfrm>
        </p:grpSpPr>
        <p:pic>
          <p:nvPicPr>
            <p:cNvPr id="181" name="그래픽 180" descr="경고">
              <a:extLst>
                <a:ext uri="{FF2B5EF4-FFF2-40B4-BE49-F238E27FC236}">
                  <a16:creationId xmlns:a16="http://schemas.microsoft.com/office/drawing/2014/main" id="{51B3AA77-1847-438A-B83D-9E0BE9915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71133" y="3187217"/>
              <a:ext cx="567771" cy="567771"/>
            </a:xfrm>
            <a:prstGeom prst="rect">
              <a:avLst/>
            </a:prstGeom>
          </p:spPr>
        </p:pic>
        <p:sp>
          <p:nvSpPr>
            <p:cNvPr id="182" name="Google Shape;1279;p15">
              <a:extLst>
                <a:ext uri="{FF2B5EF4-FFF2-40B4-BE49-F238E27FC236}">
                  <a16:creationId xmlns:a16="http://schemas.microsoft.com/office/drawing/2014/main" id="{4DACCFC5-3864-4C57-82B0-2473421F882D}"/>
                </a:ext>
              </a:extLst>
            </p:cNvPr>
            <p:cNvSpPr/>
            <p:nvPr/>
          </p:nvSpPr>
          <p:spPr>
            <a:xfrm>
              <a:off x="10985928" y="3199422"/>
              <a:ext cx="785959" cy="286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+mn-ea"/>
                  <a:cs typeface="Malgun Gothic"/>
                  <a:sym typeface="Malgun Gothic"/>
                </a:rPr>
                <a:t>Restart</a:t>
              </a:r>
              <a:endParaRPr sz="14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845C6982-D0B4-4413-8C15-32356C79C755}"/>
              </a:ext>
            </a:extLst>
          </p:cNvPr>
          <p:cNvGrpSpPr/>
          <p:nvPr/>
        </p:nvGrpSpPr>
        <p:grpSpPr>
          <a:xfrm>
            <a:off x="6227050" y="3049632"/>
            <a:ext cx="1723635" cy="567771"/>
            <a:chOff x="10671133" y="3187217"/>
            <a:chExt cx="1723635" cy="567771"/>
          </a:xfrm>
        </p:grpSpPr>
        <p:pic>
          <p:nvPicPr>
            <p:cNvPr id="200" name="그래픽 199" descr="경고">
              <a:extLst>
                <a:ext uri="{FF2B5EF4-FFF2-40B4-BE49-F238E27FC236}">
                  <a16:creationId xmlns:a16="http://schemas.microsoft.com/office/drawing/2014/main" id="{BF432F47-06A1-44F0-A4DD-490FEA352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671133" y="3187217"/>
              <a:ext cx="567771" cy="567771"/>
            </a:xfrm>
            <a:prstGeom prst="rect">
              <a:avLst/>
            </a:prstGeom>
          </p:spPr>
        </p:pic>
        <p:sp>
          <p:nvSpPr>
            <p:cNvPr id="201" name="Google Shape;1279;p15">
              <a:extLst>
                <a:ext uri="{FF2B5EF4-FFF2-40B4-BE49-F238E27FC236}">
                  <a16:creationId xmlns:a16="http://schemas.microsoft.com/office/drawing/2014/main" id="{8FC77F9F-A817-44C4-8AE7-87684B971531}"/>
                </a:ext>
              </a:extLst>
            </p:cNvPr>
            <p:cNvSpPr/>
            <p:nvPr/>
          </p:nvSpPr>
          <p:spPr>
            <a:xfrm>
              <a:off x="11128973" y="3293364"/>
              <a:ext cx="1265795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+mn-ea"/>
                  <a:cs typeface="Malgun Gothic"/>
                  <a:sym typeface="Malgun Gothic"/>
                </a:rPr>
                <a:t>Disconnection</a:t>
              </a:r>
              <a:endParaRPr sz="1400">
                <a:latin typeface="+mn-ea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3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262E03-8891-4B55-BDDA-01A5EC65650F}"/>
              </a:ext>
            </a:extLst>
          </p:cNvPr>
          <p:cNvGrpSpPr/>
          <p:nvPr/>
        </p:nvGrpSpPr>
        <p:grpSpPr>
          <a:xfrm>
            <a:off x="6420729" y="1721352"/>
            <a:ext cx="5322008" cy="4587968"/>
            <a:chOff x="6420729" y="1721352"/>
            <a:chExt cx="5322008" cy="4587968"/>
          </a:xfrm>
        </p:grpSpPr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35C02EFF-FD87-4D49-B9AE-BADA283CF6E1}"/>
                </a:ext>
              </a:extLst>
            </p:cNvPr>
            <p:cNvSpPr/>
            <p:nvPr/>
          </p:nvSpPr>
          <p:spPr bwMode="ltGray">
            <a:xfrm>
              <a:off x="6420729" y="1721352"/>
              <a:ext cx="5322008" cy="458796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600">
                  <a:latin typeface="맑은 고딕" pitchFamily="50" charset="-127"/>
                  <a:ea typeface="맑은 고딕" pitchFamily="50" charset="-127"/>
                </a:rPr>
                <a:t>Pod</a:t>
              </a:r>
              <a:endParaRPr lang="en-US" altLang="ko-KR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9" name="모서리가 둥근 직사각형 90">
              <a:extLst>
                <a:ext uri="{FF2B5EF4-FFF2-40B4-BE49-F238E27FC236}">
                  <a16:creationId xmlns:a16="http://schemas.microsoft.com/office/drawing/2014/main" id="{AF8A0DCE-A8E2-4456-A08F-342BBEEC9E16}"/>
                </a:ext>
              </a:extLst>
            </p:cNvPr>
            <p:cNvSpPr/>
            <p:nvPr/>
          </p:nvSpPr>
          <p:spPr>
            <a:xfrm>
              <a:off x="6756217" y="2380511"/>
              <a:ext cx="4799196" cy="381097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400" b="1" kern="0">
                  <a:latin typeface="+mn-ea"/>
                </a:rPr>
                <a:t>Container</a:t>
              </a:r>
              <a:endParaRPr lang="en-US" altLang="ko-KR" sz="1000" b="1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475" name="모서리가 둥근 직사각형 90">
              <a:extLst>
                <a:ext uri="{FF2B5EF4-FFF2-40B4-BE49-F238E27FC236}">
                  <a16:creationId xmlns:a16="http://schemas.microsoft.com/office/drawing/2014/main" id="{DF16D95D-767C-4B34-82E2-9A973E518030}"/>
                </a:ext>
              </a:extLst>
            </p:cNvPr>
            <p:cNvSpPr/>
            <p:nvPr/>
          </p:nvSpPr>
          <p:spPr>
            <a:xfrm>
              <a:off x="6623601" y="2234669"/>
              <a:ext cx="4799196" cy="381097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400" kern="0">
                  <a:latin typeface="+mn-ea"/>
                </a:rPr>
                <a:t>Container</a:t>
              </a: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>
                <a:latin typeface="+mn-ea"/>
              </a:endParaRPr>
            </a:p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518" name="Rectangle 39">
              <a:extLst>
                <a:ext uri="{FF2B5EF4-FFF2-40B4-BE49-F238E27FC236}">
                  <a16:creationId xmlns:a16="http://schemas.microsoft.com/office/drawing/2014/main" id="{13D42502-7C81-433D-9C42-5B3383604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6216" y="3222048"/>
              <a:ext cx="2719901" cy="2743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476" name="Google Shape;1278;p15">
              <a:extLst>
                <a:ext uri="{FF2B5EF4-FFF2-40B4-BE49-F238E27FC236}">
                  <a16:creationId xmlns:a16="http://schemas.microsoft.com/office/drawing/2014/main" id="{7B30CB4A-5964-4306-A980-2E5992C2B731}"/>
                </a:ext>
              </a:extLst>
            </p:cNvPr>
            <p:cNvSpPr/>
            <p:nvPr/>
          </p:nvSpPr>
          <p:spPr>
            <a:xfrm>
              <a:off x="6788974" y="2717135"/>
              <a:ext cx="2109020" cy="353467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 b="1">
                  <a:latin typeface="+mn-ea"/>
                  <a:cs typeface="Malgun Gothic"/>
                  <a:sym typeface="Malgun Gothic"/>
                </a:rPr>
                <a:t>ReadinessProbe</a:t>
              </a:r>
              <a:endParaRPr lang="en-US" altLang="ko-KR" sz="1100" b="1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477" name="Google Shape;1278;p15">
              <a:extLst>
                <a:ext uri="{FF2B5EF4-FFF2-40B4-BE49-F238E27FC236}">
                  <a16:creationId xmlns:a16="http://schemas.microsoft.com/office/drawing/2014/main" id="{F39DF66D-629F-4533-9DA5-66996FA0E5B2}"/>
                </a:ext>
              </a:extLst>
            </p:cNvPr>
            <p:cNvSpPr/>
            <p:nvPr/>
          </p:nvSpPr>
          <p:spPr>
            <a:xfrm>
              <a:off x="9217934" y="2727817"/>
              <a:ext cx="1977476" cy="353467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 b="1">
                  <a:solidFill>
                    <a:schemeClr val="tx1"/>
                  </a:solidFill>
                  <a:latin typeface="+mn-ea"/>
                  <a:cs typeface="Malgun Gothic"/>
                  <a:sym typeface="Malgun Gothic"/>
                </a:rPr>
                <a:t>LivenessProbe</a:t>
              </a:r>
              <a:endParaRPr lang="en-US" altLang="ko-KR" sz="1100" b="1">
                <a:solidFill>
                  <a:schemeClr val="tx1"/>
                </a:solidFill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478" name="Rectangle 39">
              <a:extLst>
                <a:ext uri="{FF2B5EF4-FFF2-40B4-BE49-F238E27FC236}">
                  <a16:creationId xmlns:a16="http://schemas.microsoft.com/office/drawing/2014/main" id="{CCF222F6-C500-478E-BC6A-E34A2C9EB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3588" y="3352580"/>
              <a:ext cx="1133068" cy="243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Exec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480" name="Rectangle 39">
              <a:extLst>
                <a:ext uri="{FF2B5EF4-FFF2-40B4-BE49-F238E27FC236}">
                  <a16:creationId xmlns:a16="http://schemas.microsoft.com/office/drawing/2014/main" id="{B5007E26-804B-4F1B-AA0F-D145A13FA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5099" y="3352580"/>
              <a:ext cx="1241489" cy="243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httpGet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481" name="Rectangle 39">
              <a:extLst>
                <a:ext uri="{FF2B5EF4-FFF2-40B4-BE49-F238E27FC236}">
                  <a16:creationId xmlns:a16="http://schemas.microsoft.com/office/drawing/2014/main" id="{AD4E694B-B48A-4AB4-89A2-9E77A0F94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8030" y="4772159"/>
              <a:ext cx="1128626" cy="243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tcpSocket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D57AE4-F0C0-4EEF-A081-BD85BA6E19B0}"/>
              </a:ext>
            </a:extLst>
          </p:cNvPr>
          <p:cNvGrpSpPr/>
          <p:nvPr/>
        </p:nvGrpSpPr>
        <p:grpSpPr>
          <a:xfrm>
            <a:off x="2621706" y="1833813"/>
            <a:ext cx="1817926" cy="4384935"/>
            <a:chOff x="2621706" y="1833813"/>
            <a:chExt cx="1817926" cy="43849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315E5DD-7796-499A-99A6-87485C197C55}"/>
                </a:ext>
              </a:extLst>
            </p:cNvPr>
            <p:cNvGrpSpPr/>
            <p:nvPr/>
          </p:nvGrpSpPr>
          <p:grpSpPr>
            <a:xfrm>
              <a:off x="2621706" y="1833813"/>
              <a:ext cx="1817926" cy="4384935"/>
              <a:chOff x="2621706" y="1833813"/>
              <a:chExt cx="1817926" cy="4384935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6AFDDA5C-9B09-402F-8A83-96AA146E67BD}"/>
                  </a:ext>
                </a:extLst>
              </p:cNvPr>
              <p:cNvSpPr/>
              <p:nvPr/>
            </p:nvSpPr>
            <p:spPr bwMode="ltGray">
              <a:xfrm>
                <a:off x="2647587" y="1833813"/>
                <a:ext cx="1792045" cy="315675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5" name="모서리가 둥근 직사각형 90">
                <a:extLst>
                  <a:ext uri="{FF2B5EF4-FFF2-40B4-BE49-F238E27FC236}">
                    <a16:creationId xmlns:a16="http://schemas.microsoft.com/office/drawing/2014/main" id="{F3A37843-029B-477C-95F5-B1F67642E90F}"/>
                  </a:ext>
                </a:extLst>
              </p:cNvPr>
              <p:cNvSpPr/>
              <p:nvPr/>
            </p:nvSpPr>
            <p:spPr>
              <a:xfrm>
                <a:off x="2909335" y="3038021"/>
                <a:ext cx="1296488" cy="189984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285" name="Google Shape;1278;p15">
                <a:extLst>
                  <a:ext uri="{FF2B5EF4-FFF2-40B4-BE49-F238E27FC236}">
                    <a16:creationId xmlns:a16="http://schemas.microsoft.com/office/drawing/2014/main" id="{308163E6-B781-46C4-9D5E-C18592917FF4}"/>
                  </a:ext>
                </a:extLst>
              </p:cNvPr>
              <p:cNvSpPr/>
              <p:nvPr/>
            </p:nvSpPr>
            <p:spPr>
              <a:xfrm>
                <a:off x="3207165" y="1870769"/>
                <a:ext cx="672888" cy="26556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latin typeface="+mn-ea"/>
                    <a:cs typeface="Malgun Gothic"/>
                    <a:sym typeface="Malgun Gothic"/>
                  </a:rPr>
                  <a:t>Pod</a:t>
                </a:r>
                <a:endParaRPr lang="en-US" altLang="ko-KR" sz="1100" b="1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86" name="Google Shape;1278;p15">
                <a:extLst>
                  <a:ext uri="{FF2B5EF4-FFF2-40B4-BE49-F238E27FC236}">
                    <a16:creationId xmlns:a16="http://schemas.microsoft.com/office/drawing/2014/main" id="{1053D490-0250-4465-9BDE-88D5E02099D1}"/>
                  </a:ext>
                </a:extLst>
              </p:cNvPr>
              <p:cNvSpPr/>
              <p:nvPr/>
            </p:nvSpPr>
            <p:spPr>
              <a:xfrm>
                <a:off x="2947577" y="3090253"/>
                <a:ext cx="1192065" cy="26556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latin typeface="+mn-ea"/>
                    <a:cs typeface="Malgun Gothic"/>
                    <a:sym typeface="Malgun Gothic"/>
                  </a:rPr>
                  <a:t>Container</a:t>
                </a:r>
                <a:endParaRPr lang="en-US" altLang="ko-KR" sz="1100" b="1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9" name="모서리가 둥근 직사각형 90">
                <a:extLst>
                  <a:ext uri="{FF2B5EF4-FFF2-40B4-BE49-F238E27FC236}">
                    <a16:creationId xmlns:a16="http://schemas.microsoft.com/office/drawing/2014/main" id="{D6F93A3B-6144-47A5-A3A3-8E77993CCC53}"/>
                  </a:ext>
                </a:extLst>
              </p:cNvPr>
              <p:cNvSpPr/>
              <p:nvPr/>
            </p:nvSpPr>
            <p:spPr>
              <a:xfrm>
                <a:off x="2974066" y="4052826"/>
                <a:ext cx="1156893" cy="69685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302" name="Google Shape;1278;p15">
                <a:extLst>
                  <a:ext uri="{FF2B5EF4-FFF2-40B4-BE49-F238E27FC236}">
                    <a16:creationId xmlns:a16="http://schemas.microsoft.com/office/drawing/2014/main" id="{FE679270-88D1-4F9F-905E-1537E54BBD1A}"/>
                  </a:ext>
                </a:extLst>
              </p:cNvPr>
              <p:cNvSpPr/>
              <p:nvPr/>
            </p:nvSpPr>
            <p:spPr>
              <a:xfrm>
                <a:off x="2947577" y="3823700"/>
                <a:ext cx="1192065" cy="26556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latin typeface="+mn-ea"/>
                    <a:cs typeface="Malgun Gothic"/>
                    <a:sym typeface="Malgun Gothic"/>
                  </a:rPr>
                  <a:t>Volume</a:t>
                </a:r>
                <a:endParaRPr lang="en-US" altLang="ko-KR" sz="1100" b="1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0570FBFE-12B5-4515-A283-6E73E8F4A10C}"/>
                  </a:ext>
                </a:extLst>
              </p:cNvPr>
              <p:cNvSpPr/>
              <p:nvPr/>
            </p:nvSpPr>
            <p:spPr bwMode="ltGray">
              <a:xfrm>
                <a:off x="2621706" y="5242154"/>
                <a:ext cx="1792045" cy="976594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11" name="Google Shape;1278;p15">
                <a:extLst>
                  <a:ext uri="{FF2B5EF4-FFF2-40B4-BE49-F238E27FC236}">
                    <a16:creationId xmlns:a16="http://schemas.microsoft.com/office/drawing/2014/main" id="{9FE43798-0636-4F8E-9BFE-9F9B8A0B2266}"/>
                  </a:ext>
                </a:extLst>
              </p:cNvPr>
              <p:cNvSpPr/>
              <p:nvPr/>
            </p:nvSpPr>
            <p:spPr>
              <a:xfrm>
                <a:off x="2908992" y="5210180"/>
                <a:ext cx="1192065" cy="26556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latin typeface="+mn-ea"/>
                    <a:cs typeface="Malgun Gothic"/>
                    <a:sym typeface="Malgun Gothic"/>
                  </a:rPr>
                  <a:t>Node</a:t>
                </a:r>
                <a:endParaRPr lang="en-US" altLang="ko-KR" sz="1100" b="1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12" name="모서리가 둥근 직사각형 90">
                <a:extLst>
                  <a:ext uri="{FF2B5EF4-FFF2-40B4-BE49-F238E27FC236}">
                    <a16:creationId xmlns:a16="http://schemas.microsoft.com/office/drawing/2014/main" id="{72EEBE59-111B-40EF-8D19-FE76D86977FA}"/>
                  </a:ext>
                </a:extLst>
              </p:cNvPr>
              <p:cNvSpPr/>
              <p:nvPr/>
            </p:nvSpPr>
            <p:spPr>
              <a:xfrm>
                <a:off x="2828569" y="5454245"/>
                <a:ext cx="1399840" cy="71706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cxnSp>
            <p:nvCxnSpPr>
              <p:cNvPr id="34" name="연결선: 꺾임 33">
                <a:extLst>
                  <a:ext uri="{FF2B5EF4-FFF2-40B4-BE49-F238E27FC236}">
                    <a16:creationId xmlns:a16="http://schemas.microsoft.com/office/drawing/2014/main" id="{3276428B-0163-4626-817E-E95F64C3ED89}"/>
                  </a:ext>
                </a:extLst>
              </p:cNvPr>
              <p:cNvCxnSpPr>
                <a:cxnSpLocks/>
                <a:stCxn id="299" idx="1"/>
                <a:endCxn id="312" idx="1"/>
              </p:cNvCxnSpPr>
              <p:nvPr/>
            </p:nvCxnSpPr>
            <p:spPr>
              <a:xfrm rot="10800000" flipV="1">
                <a:off x="2828570" y="4401254"/>
                <a:ext cx="145497" cy="1411526"/>
              </a:xfrm>
              <a:prstGeom prst="bentConnector3">
                <a:avLst>
                  <a:gd name="adj1" fmla="val 381157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3" name="Google Shape;1278;p15">
              <a:extLst>
                <a:ext uri="{FF2B5EF4-FFF2-40B4-BE49-F238E27FC236}">
                  <a16:creationId xmlns:a16="http://schemas.microsoft.com/office/drawing/2014/main" id="{568FC37F-78D6-4BD7-BB79-2A400EACDDC1}"/>
                </a:ext>
              </a:extLst>
            </p:cNvPr>
            <p:cNvSpPr/>
            <p:nvPr/>
          </p:nvSpPr>
          <p:spPr>
            <a:xfrm>
              <a:off x="3064316" y="4086328"/>
              <a:ext cx="985177" cy="2194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/readiness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517" name="Google Shape;1278;p15">
              <a:extLst>
                <a:ext uri="{FF2B5EF4-FFF2-40B4-BE49-F238E27FC236}">
                  <a16:creationId xmlns:a16="http://schemas.microsoft.com/office/drawing/2014/main" id="{D2829F0C-9DE0-485E-A13F-3395022235BC}"/>
                </a:ext>
              </a:extLst>
            </p:cNvPr>
            <p:cNvSpPr/>
            <p:nvPr/>
          </p:nvSpPr>
          <p:spPr>
            <a:xfrm>
              <a:off x="2882023" y="5492775"/>
              <a:ext cx="1260107" cy="2194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/tmp/readiness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283EB1-6874-4E56-9630-F801B2547006}"/>
              </a:ext>
            </a:extLst>
          </p:cNvPr>
          <p:cNvGrpSpPr/>
          <p:nvPr/>
        </p:nvGrpSpPr>
        <p:grpSpPr>
          <a:xfrm>
            <a:off x="391132" y="1895550"/>
            <a:ext cx="1596367" cy="1217793"/>
            <a:chOff x="391132" y="1895550"/>
            <a:chExt cx="1596367" cy="1217793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7CD45E99-E926-4EE9-A0A5-BD8905792979}"/>
                </a:ext>
              </a:extLst>
            </p:cNvPr>
            <p:cNvSpPr/>
            <p:nvPr/>
          </p:nvSpPr>
          <p:spPr bwMode="ltGray">
            <a:xfrm>
              <a:off x="429609" y="1908941"/>
              <a:ext cx="1557890" cy="2655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6" name="Google Shape;1278;p15">
              <a:extLst>
                <a:ext uri="{FF2B5EF4-FFF2-40B4-BE49-F238E27FC236}">
                  <a16:creationId xmlns:a16="http://schemas.microsoft.com/office/drawing/2014/main" id="{A943DA22-5602-4DCC-84CC-BA7C4F54708D}"/>
                </a:ext>
              </a:extLst>
            </p:cNvPr>
            <p:cNvSpPr/>
            <p:nvPr/>
          </p:nvSpPr>
          <p:spPr>
            <a:xfrm>
              <a:off x="791856" y="1895550"/>
              <a:ext cx="895615" cy="26556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>
                  <a:latin typeface="+mn-ea"/>
                  <a:cs typeface="Malgun Gothic"/>
                  <a:sym typeface="Malgun Gothic"/>
                </a:rPr>
                <a:t>Service</a:t>
              </a:r>
              <a:endParaRPr lang="en-US" altLang="ko-KR"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842429C9-D4DA-44CA-9C36-5BC36F101F4F}"/>
                </a:ext>
              </a:extLst>
            </p:cNvPr>
            <p:cNvSpPr/>
            <p:nvPr/>
          </p:nvSpPr>
          <p:spPr bwMode="ltGray">
            <a:xfrm>
              <a:off x="431951" y="2194453"/>
              <a:ext cx="800168" cy="35080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340" name="연결선: 구부러짐 339">
              <a:extLst>
                <a:ext uri="{FF2B5EF4-FFF2-40B4-BE49-F238E27FC236}">
                  <a16:creationId xmlns:a16="http://schemas.microsoft.com/office/drawing/2014/main" id="{93BE848F-5222-4701-AE96-6200780AFCD6}"/>
                </a:ext>
              </a:extLst>
            </p:cNvPr>
            <p:cNvCxnSpPr>
              <a:cxnSpLocks/>
              <a:stCxn id="337" idx="2"/>
              <a:endCxn id="512" idx="0"/>
            </p:cNvCxnSpPr>
            <p:nvPr/>
          </p:nvCxnSpPr>
          <p:spPr>
            <a:xfrm rot="5400000">
              <a:off x="697332" y="2673477"/>
              <a:ext cx="262921" cy="648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1" name="Google Shape;1278;p15">
              <a:extLst>
                <a:ext uri="{FF2B5EF4-FFF2-40B4-BE49-F238E27FC236}">
                  <a16:creationId xmlns:a16="http://schemas.microsoft.com/office/drawing/2014/main" id="{DCC6C592-3D8F-4C0B-A421-DA6510C3B277}"/>
                </a:ext>
              </a:extLst>
            </p:cNvPr>
            <p:cNvSpPr/>
            <p:nvPr/>
          </p:nvSpPr>
          <p:spPr>
            <a:xfrm>
              <a:off x="391132" y="2296188"/>
              <a:ext cx="895615" cy="16489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Endpoint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2C639DAD-CF5E-43BF-8089-4CF289A2DDC3}"/>
                </a:ext>
              </a:extLst>
            </p:cNvPr>
            <p:cNvSpPr/>
            <p:nvPr/>
          </p:nvSpPr>
          <p:spPr bwMode="ltGray">
            <a:xfrm>
              <a:off x="420872" y="2808181"/>
              <a:ext cx="809353" cy="30516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5" name="Google Shape;1278;p15">
              <a:extLst>
                <a:ext uri="{FF2B5EF4-FFF2-40B4-BE49-F238E27FC236}">
                  <a16:creationId xmlns:a16="http://schemas.microsoft.com/office/drawing/2014/main" id="{70000280-EAB8-4F23-B359-6B15B2A08C01}"/>
                </a:ext>
              </a:extLst>
            </p:cNvPr>
            <p:cNvSpPr/>
            <p:nvPr/>
          </p:nvSpPr>
          <p:spPr>
            <a:xfrm>
              <a:off x="482278" y="2844297"/>
              <a:ext cx="672888" cy="23501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>
                  <a:latin typeface="+mn-ea"/>
                  <a:cs typeface="Malgun Gothic"/>
                  <a:sym typeface="Malgun Gothic"/>
                </a:rPr>
                <a:t>Pod</a:t>
              </a:r>
              <a:endParaRPr lang="en-US" altLang="ko-KR" sz="1100">
                <a:latin typeface="+mn-ea"/>
                <a:cs typeface="Malgun Gothic"/>
                <a:sym typeface="Malgun Gothic"/>
              </a:endParaRPr>
            </a:p>
          </p:txBody>
        </p:sp>
      </p:grpSp>
      <p:sp>
        <p:nvSpPr>
          <p:cNvPr id="351" name="화이트투명사각판">
            <a:extLst>
              <a:ext uri="{FF2B5EF4-FFF2-40B4-BE49-F238E27FC236}">
                <a16:creationId xmlns:a16="http://schemas.microsoft.com/office/drawing/2014/main" id="{E839CC9E-B7B6-4B23-B3C1-36639DE7D035}"/>
              </a:ext>
            </a:extLst>
          </p:cNvPr>
          <p:cNvSpPr/>
          <p:nvPr/>
        </p:nvSpPr>
        <p:spPr bwMode="auto">
          <a:xfrm>
            <a:off x="414736" y="3676087"/>
            <a:ext cx="1857211" cy="218398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362786" y="899648"/>
            <a:ext cx="5521921" cy="282422"/>
            <a:chOff x="2208148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ReadinessProbe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80AF6283-6B70-4F53-A289-C4DEC35608FA}"/>
              </a:ext>
            </a:extLst>
          </p:cNvPr>
          <p:cNvGrpSpPr/>
          <p:nvPr/>
        </p:nvGrpSpPr>
        <p:grpSpPr>
          <a:xfrm>
            <a:off x="331002" y="1172689"/>
            <a:ext cx="5494412" cy="5256548"/>
            <a:chOff x="403194" y="1172689"/>
            <a:chExt cx="4631704" cy="5256548"/>
          </a:xfrm>
        </p:grpSpPr>
        <p:sp>
          <p:nvSpPr>
            <p:cNvPr id="307" name="화이트투명사각판">
              <a:extLst>
                <a:ext uri="{FF2B5EF4-FFF2-40B4-BE49-F238E27FC236}">
                  <a16:creationId xmlns:a16="http://schemas.microsoft.com/office/drawing/2014/main" id="{07D11F0F-7EB6-4666-A700-CEC0FC0A15F1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8C0EEC4-B330-4758-B67A-9559357A5745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EEE17242-57D7-4236-A2C2-192C9FF1BBC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CD19F64-2370-4AEE-8483-764913254CFC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20" name="제목 1">
            <a:extLst>
              <a:ext uri="{FF2B5EF4-FFF2-40B4-BE49-F238E27FC236}">
                <a16:creationId xmlns:a16="http://schemas.microsoft.com/office/drawing/2014/main" id="{9C210152-D322-4701-B984-B6E20F5A3D8F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1EC12E-EB71-4EC5-9FAD-1A5983975BA2}"/>
              </a:ext>
            </a:extLst>
          </p:cNvPr>
          <p:cNvGrpSpPr/>
          <p:nvPr/>
        </p:nvGrpSpPr>
        <p:grpSpPr>
          <a:xfrm>
            <a:off x="2917073" y="2125159"/>
            <a:ext cx="1296489" cy="227983"/>
            <a:chOff x="2917073" y="2125159"/>
            <a:chExt cx="1296489" cy="227983"/>
          </a:xfrm>
        </p:grpSpPr>
        <p:sp>
          <p:nvSpPr>
            <p:cNvPr id="276" name="Google Shape;1278;p15">
              <a:extLst>
                <a:ext uri="{FF2B5EF4-FFF2-40B4-BE49-F238E27FC236}">
                  <a16:creationId xmlns:a16="http://schemas.microsoft.com/office/drawing/2014/main" id="{9D22A9EF-3176-42CE-ACCC-CE6D63B83FB1}"/>
                </a:ext>
              </a:extLst>
            </p:cNvPr>
            <p:cNvSpPr/>
            <p:nvPr/>
          </p:nvSpPr>
          <p:spPr>
            <a:xfrm>
              <a:off x="2917073" y="2174506"/>
              <a:ext cx="1296489" cy="17863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77" name="Google Shape;1279;p15">
              <a:extLst>
                <a:ext uri="{FF2B5EF4-FFF2-40B4-BE49-F238E27FC236}">
                  <a16:creationId xmlns:a16="http://schemas.microsoft.com/office/drawing/2014/main" id="{53E9B7D7-BF4B-4816-8223-36096C78E455}"/>
                </a:ext>
              </a:extLst>
            </p:cNvPr>
            <p:cNvSpPr/>
            <p:nvPr/>
          </p:nvSpPr>
          <p:spPr>
            <a:xfrm>
              <a:off x="3093588" y="2125159"/>
              <a:ext cx="951010" cy="192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7DDDDAC-9240-4182-856D-E3369A167BB7}"/>
              </a:ext>
            </a:extLst>
          </p:cNvPr>
          <p:cNvGrpSpPr/>
          <p:nvPr/>
        </p:nvGrpSpPr>
        <p:grpSpPr>
          <a:xfrm>
            <a:off x="3029578" y="3392294"/>
            <a:ext cx="1071479" cy="227983"/>
            <a:chOff x="3029578" y="3392294"/>
            <a:chExt cx="1071479" cy="227983"/>
          </a:xfrm>
        </p:grpSpPr>
        <p:sp>
          <p:nvSpPr>
            <p:cNvPr id="278" name="Google Shape;1278;p15">
              <a:extLst>
                <a:ext uri="{FF2B5EF4-FFF2-40B4-BE49-F238E27FC236}">
                  <a16:creationId xmlns:a16="http://schemas.microsoft.com/office/drawing/2014/main" id="{39577990-264D-493B-8777-F156A6C56628}"/>
                </a:ext>
              </a:extLst>
            </p:cNvPr>
            <p:cNvSpPr/>
            <p:nvPr/>
          </p:nvSpPr>
          <p:spPr>
            <a:xfrm>
              <a:off x="3029578" y="3441641"/>
              <a:ext cx="1071479" cy="17863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79" name="Google Shape;1279;p15">
              <a:extLst>
                <a:ext uri="{FF2B5EF4-FFF2-40B4-BE49-F238E27FC236}">
                  <a16:creationId xmlns:a16="http://schemas.microsoft.com/office/drawing/2014/main" id="{E0EE73E2-2F08-469B-84B5-988C61E4D730}"/>
                </a:ext>
              </a:extLst>
            </p:cNvPr>
            <p:cNvSpPr/>
            <p:nvPr/>
          </p:nvSpPr>
          <p:spPr>
            <a:xfrm>
              <a:off x="3093588" y="3392294"/>
              <a:ext cx="951010" cy="192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76122684-68E7-45A7-8A9E-9FCF72509A47}"/>
              </a:ext>
            </a:extLst>
          </p:cNvPr>
          <p:cNvGrpSpPr/>
          <p:nvPr/>
        </p:nvGrpSpPr>
        <p:grpSpPr>
          <a:xfrm>
            <a:off x="2772456" y="2405375"/>
            <a:ext cx="1602707" cy="586518"/>
            <a:chOff x="3973293" y="3923820"/>
            <a:chExt cx="1602707" cy="586518"/>
          </a:xfrm>
        </p:grpSpPr>
        <p:sp>
          <p:nvSpPr>
            <p:cNvPr id="290" name="Google Shape;1296;p15">
              <a:extLst>
                <a:ext uri="{FF2B5EF4-FFF2-40B4-BE49-F238E27FC236}">
                  <a16:creationId xmlns:a16="http://schemas.microsoft.com/office/drawing/2014/main" id="{FC4BDA40-B2EA-4CEA-843C-31F2BB0A0788}"/>
                </a:ext>
              </a:extLst>
            </p:cNvPr>
            <p:cNvSpPr/>
            <p:nvPr/>
          </p:nvSpPr>
          <p:spPr>
            <a:xfrm>
              <a:off x="3973293" y="3923820"/>
              <a:ext cx="1602707" cy="257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 : </a:t>
              </a:r>
              <a:r>
                <a:rPr lang="en-US" altLang="ko-KR" sz="1000" b="1">
                  <a:solidFill>
                    <a:srgbClr val="FF0000"/>
                  </a:solidFill>
                  <a:latin typeface="+mn-ea"/>
                  <a:sym typeface="Malgun Gothic"/>
                </a:rPr>
                <a:t>false</a:t>
              </a:r>
              <a:endParaRPr lang="en-US" altLang="ko-KR" sz="1000" b="1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91" name="Google Shape;1296;p15">
              <a:extLst>
                <a:ext uri="{FF2B5EF4-FFF2-40B4-BE49-F238E27FC236}">
                  <a16:creationId xmlns:a16="http://schemas.microsoft.com/office/drawing/2014/main" id="{602C8EDB-EDB9-4071-B103-BCF07D7D1BE7}"/>
                </a:ext>
              </a:extLst>
            </p:cNvPr>
            <p:cNvSpPr/>
            <p:nvPr/>
          </p:nvSpPr>
          <p:spPr>
            <a:xfrm>
              <a:off x="4174903" y="4248796"/>
              <a:ext cx="1127402" cy="26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 : </a:t>
              </a:r>
              <a:r>
                <a:rPr lang="en-US" altLang="ko-KR" sz="1000" b="1">
                  <a:solidFill>
                    <a:srgbClr val="FF0000"/>
                  </a:solidFill>
                  <a:latin typeface="+mn-ea"/>
                  <a:sym typeface="Malgun Gothic"/>
                </a:rPr>
                <a:t>false</a:t>
              </a:r>
              <a:endParaRPr lang="en-US" altLang="ko-KR" sz="1100" b="1">
                <a:solidFill>
                  <a:srgbClr val="FF0000"/>
                </a:solidFill>
                <a:latin typeface="+mn-ea"/>
                <a:sym typeface="Malgun Gothic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248ABE-1C67-4F7A-88E9-DC4F17EA63AF}"/>
              </a:ext>
            </a:extLst>
          </p:cNvPr>
          <p:cNvGrpSpPr/>
          <p:nvPr/>
        </p:nvGrpSpPr>
        <p:grpSpPr>
          <a:xfrm>
            <a:off x="466367" y="4060677"/>
            <a:ext cx="1823631" cy="1047097"/>
            <a:chOff x="466367" y="4060677"/>
            <a:chExt cx="1823631" cy="1047097"/>
          </a:xfrm>
        </p:grpSpPr>
        <p:sp>
          <p:nvSpPr>
            <p:cNvPr id="318" name="Rectangle 39">
              <a:extLst>
                <a:ext uri="{FF2B5EF4-FFF2-40B4-BE49-F238E27FC236}">
                  <a16:creationId xmlns:a16="http://schemas.microsoft.com/office/drawing/2014/main" id="{33928C8F-0DB2-420B-ADA2-FDA6E229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67" y="4060677"/>
              <a:ext cx="1719060" cy="243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Exec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19" name="Google Shape;1279;p15">
              <a:extLst>
                <a:ext uri="{FF2B5EF4-FFF2-40B4-BE49-F238E27FC236}">
                  <a16:creationId xmlns:a16="http://schemas.microsoft.com/office/drawing/2014/main" id="{8417CBAA-F05F-4860-8752-ADAA9078F692}"/>
                </a:ext>
              </a:extLst>
            </p:cNvPr>
            <p:cNvSpPr/>
            <p:nvPr/>
          </p:nvSpPr>
          <p:spPr>
            <a:xfrm>
              <a:off x="472478" y="4507650"/>
              <a:ext cx="1817520" cy="6001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cat /readiness/ready.txt</a:t>
              </a:r>
            </a:p>
          </p:txBody>
        </p:sp>
        <p:sp>
          <p:nvSpPr>
            <p:cNvPr id="321" name="Rectangle 39">
              <a:extLst>
                <a:ext uri="{FF2B5EF4-FFF2-40B4-BE49-F238E27FC236}">
                  <a16:creationId xmlns:a16="http://schemas.microsoft.com/office/drawing/2014/main" id="{AC764BE0-7FA7-47EE-B2BF-EF515C6AE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801" y="4340651"/>
              <a:ext cx="1128626" cy="2015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Command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E53E6B-2D89-4593-8DA5-9611348D30A7}"/>
              </a:ext>
            </a:extLst>
          </p:cNvPr>
          <p:cNvGrpSpPr/>
          <p:nvPr/>
        </p:nvGrpSpPr>
        <p:grpSpPr>
          <a:xfrm>
            <a:off x="3101345" y="5803044"/>
            <a:ext cx="1206720" cy="314607"/>
            <a:chOff x="3101345" y="5803044"/>
            <a:chExt cx="1206720" cy="314607"/>
          </a:xfrm>
        </p:grpSpPr>
        <p:pic>
          <p:nvPicPr>
            <p:cNvPr id="6" name="그래픽 5" descr="문서">
              <a:extLst>
                <a:ext uri="{FF2B5EF4-FFF2-40B4-BE49-F238E27FC236}">
                  <a16:creationId xmlns:a16="http://schemas.microsoft.com/office/drawing/2014/main" id="{211AB8D7-F668-4552-9480-385C7DE9D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01345" y="5803044"/>
              <a:ext cx="314607" cy="314607"/>
            </a:xfrm>
            <a:prstGeom prst="rect">
              <a:avLst/>
            </a:prstGeom>
          </p:spPr>
        </p:pic>
        <p:sp>
          <p:nvSpPr>
            <p:cNvPr id="322" name="Google Shape;1278;p15">
              <a:extLst>
                <a:ext uri="{FF2B5EF4-FFF2-40B4-BE49-F238E27FC236}">
                  <a16:creationId xmlns:a16="http://schemas.microsoft.com/office/drawing/2014/main" id="{9B505B72-3FFF-4483-B7F5-08B4D7162181}"/>
                </a:ext>
              </a:extLst>
            </p:cNvPr>
            <p:cNvSpPr/>
            <p:nvPr/>
          </p:nvSpPr>
          <p:spPr>
            <a:xfrm>
              <a:off x="3116000" y="5839753"/>
              <a:ext cx="1192065" cy="26556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ready.txt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16AC853-D90F-4CC1-959D-6AFA6D91C350}"/>
              </a:ext>
            </a:extLst>
          </p:cNvPr>
          <p:cNvGrpSpPr/>
          <p:nvPr/>
        </p:nvGrpSpPr>
        <p:grpSpPr>
          <a:xfrm>
            <a:off x="4375163" y="3721438"/>
            <a:ext cx="1409804" cy="1029775"/>
            <a:chOff x="4375163" y="3721438"/>
            <a:chExt cx="1409804" cy="1029775"/>
          </a:xfrm>
        </p:grpSpPr>
        <p:cxnSp>
          <p:nvCxnSpPr>
            <p:cNvPr id="10" name="연결선: 구부러짐 9">
              <a:extLst>
                <a:ext uri="{FF2B5EF4-FFF2-40B4-BE49-F238E27FC236}">
                  <a16:creationId xmlns:a16="http://schemas.microsoft.com/office/drawing/2014/main" id="{770084F6-9F5C-4F73-B478-DC5AEA859495}"/>
                </a:ext>
              </a:extLst>
            </p:cNvPr>
            <p:cNvCxnSpPr>
              <a:cxnSpLocks/>
              <a:stCxn id="345" idx="2"/>
              <a:endCxn id="329" idx="0"/>
            </p:cNvCxnSpPr>
            <p:nvPr/>
          </p:nvCxnSpPr>
          <p:spPr>
            <a:xfrm rot="5400000">
              <a:off x="4731742" y="4069762"/>
              <a:ext cx="781015" cy="843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9">
              <a:extLst>
                <a:ext uri="{FF2B5EF4-FFF2-40B4-BE49-F238E27FC236}">
                  <a16:creationId xmlns:a16="http://schemas.microsoft.com/office/drawing/2014/main" id="{C128C4C3-4464-4F61-9D1E-07745278F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63" y="4502453"/>
              <a:ext cx="1409804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initialDelaySeconds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30" name="Google Shape;1279;p15">
              <a:extLst>
                <a:ext uri="{FF2B5EF4-FFF2-40B4-BE49-F238E27FC236}">
                  <a16:creationId xmlns:a16="http://schemas.microsoft.com/office/drawing/2014/main" id="{1BBE37E0-E2D8-408D-905F-FD2042777F6C}"/>
                </a:ext>
              </a:extLst>
            </p:cNvPr>
            <p:cNvSpPr/>
            <p:nvPr/>
          </p:nvSpPr>
          <p:spPr>
            <a:xfrm>
              <a:off x="4379933" y="4243469"/>
              <a:ext cx="1019853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/>
                <a:t>5</a:t>
              </a:r>
              <a:r>
                <a:rPr lang="ko-KR" altLang="en-US" sz="1100"/>
                <a:t>초 지연</a:t>
              </a:r>
              <a:endParaRPr lang="en-US" altLang="ko-KR" sz="110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4EA3EEC-F1EF-4C3E-8504-E150D8FB22A4}"/>
              </a:ext>
            </a:extLst>
          </p:cNvPr>
          <p:cNvGrpSpPr/>
          <p:nvPr/>
        </p:nvGrpSpPr>
        <p:grpSpPr>
          <a:xfrm>
            <a:off x="4491552" y="2494048"/>
            <a:ext cx="1279350" cy="474054"/>
            <a:chOff x="4491552" y="2494048"/>
            <a:chExt cx="1279350" cy="474054"/>
          </a:xfrm>
        </p:grpSpPr>
        <p:sp>
          <p:nvSpPr>
            <p:cNvPr id="335" name="Rectangle 39">
              <a:extLst>
                <a:ext uri="{FF2B5EF4-FFF2-40B4-BE49-F238E27FC236}">
                  <a16:creationId xmlns:a16="http://schemas.microsoft.com/office/drawing/2014/main" id="{3139D786-AFAF-46D0-829B-CA5D44E3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087" y="2494048"/>
              <a:ext cx="1165127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periodSeconds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36" name="Google Shape;1279;p15">
              <a:extLst>
                <a:ext uri="{FF2B5EF4-FFF2-40B4-BE49-F238E27FC236}">
                  <a16:creationId xmlns:a16="http://schemas.microsoft.com/office/drawing/2014/main" id="{FA122399-B21A-4DA0-853B-B7BF6809572B}"/>
                </a:ext>
              </a:extLst>
            </p:cNvPr>
            <p:cNvSpPr/>
            <p:nvPr/>
          </p:nvSpPr>
          <p:spPr>
            <a:xfrm>
              <a:off x="4491552" y="2706532"/>
              <a:ext cx="127935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/>
                <a:t>10</a:t>
              </a:r>
              <a:r>
                <a:rPr lang="ko-KR" altLang="en-US" sz="1100"/>
                <a:t>초 후에 재시도</a:t>
              </a:r>
              <a:endParaRPr lang="en-US" altLang="ko-KR" sz="1100"/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E59E73CA-5762-4856-A4D1-F3AAAC6E08BF}"/>
              </a:ext>
            </a:extLst>
          </p:cNvPr>
          <p:cNvGrpSpPr/>
          <p:nvPr/>
        </p:nvGrpSpPr>
        <p:grpSpPr>
          <a:xfrm>
            <a:off x="2770410" y="2409056"/>
            <a:ext cx="1602707" cy="586518"/>
            <a:chOff x="3973293" y="3923820"/>
            <a:chExt cx="1602707" cy="586518"/>
          </a:xfrm>
        </p:grpSpPr>
        <p:sp>
          <p:nvSpPr>
            <p:cNvPr id="342" name="Google Shape;1296;p15">
              <a:extLst>
                <a:ext uri="{FF2B5EF4-FFF2-40B4-BE49-F238E27FC236}">
                  <a16:creationId xmlns:a16="http://schemas.microsoft.com/office/drawing/2014/main" id="{3EB9F026-D47D-4921-A0E1-CDB7A99176F1}"/>
                </a:ext>
              </a:extLst>
            </p:cNvPr>
            <p:cNvSpPr/>
            <p:nvPr/>
          </p:nvSpPr>
          <p:spPr>
            <a:xfrm>
              <a:off x="3973293" y="3923820"/>
              <a:ext cx="1602707" cy="257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 : </a:t>
              </a:r>
              <a:r>
                <a:rPr lang="en-US" altLang="ko-KR" sz="1000" b="1">
                  <a:solidFill>
                    <a:srgbClr val="00B050"/>
                  </a:solidFill>
                  <a:latin typeface="+mn-ea"/>
                  <a:sym typeface="Malgun Gothic"/>
                </a:rPr>
                <a:t>true</a:t>
              </a:r>
              <a:endParaRPr lang="en-US" altLang="ko-KR" sz="1000" b="1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343" name="Google Shape;1296;p15">
              <a:extLst>
                <a:ext uri="{FF2B5EF4-FFF2-40B4-BE49-F238E27FC236}">
                  <a16:creationId xmlns:a16="http://schemas.microsoft.com/office/drawing/2014/main" id="{E3A7A56F-876E-42D0-83CE-5AA03ADDBB4E}"/>
                </a:ext>
              </a:extLst>
            </p:cNvPr>
            <p:cNvSpPr/>
            <p:nvPr/>
          </p:nvSpPr>
          <p:spPr>
            <a:xfrm>
              <a:off x="4174903" y="4248796"/>
              <a:ext cx="1127402" cy="26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 : </a:t>
              </a:r>
              <a:r>
                <a:rPr lang="en-US" altLang="ko-KR" sz="1000" b="1">
                  <a:solidFill>
                    <a:srgbClr val="00B050"/>
                  </a:solidFill>
                  <a:latin typeface="+mn-ea"/>
                  <a:sym typeface="Malgun Gothic"/>
                </a:rPr>
                <a:t>true</a:t>
              </a:r>
              <a:endParaRPr lang="en-US" altLang="ko-KR" sz="1100" b="1">
                <a:solidFill>
                  <a:srgbClr val="00B050"/>
                </a:solidFill>
                <a:latin typeface="+mn-ea"/>
                <a:sym typeface="Malgun Gothic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48FD1AB-726A-469C-A692-9272D166967E}"/>
              </a:ext>
            </a:extLst>
          </p:cNvPr>
          <p:cNvGrpSpPr/>
          <p:nvPr/>
        </p:nvGrpSpPr>
        <p:grpSpPr>
          <a:xfrm>
            <a:off x="4812659" y="2956814"/>
            <a:ext cx="703546" cy="764624"/>
            <a:chOff x="4812659" y="2956814"/>
            <a:chExt cx="703546" cy="764624"/>
          </a:xfrm>
        </p:grpSpPr>
        <p:pic>
          <p:nvPicPr>
            <p:cNvPr id="328" name="그림 327">
              <a:extLst>
                <a:ext uri="{FF2B5EF4-FFF2-40B4-BE49-F238E27FC236}">
                  <a16:creationId xmlns:a16="http://schemas.microsoft.com/office/drawing/2014/main" id="{05BFAD47-795A-417B-AD67-2E460A23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160" y="2956814"/>
              <a:ext cx="544979" cy="530468"/>
            </a:xfrm>
            <a:prstGeom prst="rect">
              <a:avLst/>
            </a:prstGeom>
          </p:spPr>
        </p:pic>
        <p:sp>
          <p:nvSpPr>
            <p:cNvPr id="345" name="Rectangle 39">
              <a:extLst>
                <a:ext uri="{FF2B5EF4-FFF2-40B4-BE49-F238E27FC236}">
                  <a16:creationId xmlns:a16="http://schemas.microsoft.com/office/drawing/2014/main" id="{74595FC3-BB15-45D2-9E13-AB77D940C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659" y="3477580"/>
              <a:ext cx="703546" cy="243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Exec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9B1B9D-C40E-43B5-BEB8-7075F8E69469}"/>
              </a:ext>
            </a:extLst>
          </p:cNvPr>
          <p:cNvGrpSpPr/>
          <p:nvPr/>
        </p:nvGrpSpPr>
        <p:grpSpPr>
          <a:xfrm>
            <a:off x="469663" y="4844791"/>
            <a:ext cx="1705862" cy="881124"/>
            <a:chOff x="469663" y="4844791"/>
            <a:chExt cx="1705862" cy="881124"/>
          </a:xfrm>
        </p:grpSpPr>
        <p:sp>
          <p:nvSpPr>
            <p:cNvPr id="333" name="Rectangle 39">
              <a:extLst>
                <a:ext uri="{FF2B5EF4-FFF2-40B4-BE49-F238E27FC236}">
                  <a16:creationId xmlns:a16="http://schemas.microsoft.com/office/drawing/2014/main" id="{441E94F1-786F-4FEC-B380-376761D07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3" y="5477155"/>
              <a:ext cx="1705862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successThreshold : </a:t>
              </a: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0070C0"/>
                  </a:solidFill>
                  <a:latin typeface="+mn-ea"/>
                  <a:sym typeface="Monotype Sorts" pitchFamily="2" charset="2"/>
                </a:rPr>
                <a:t>3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0070C0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46" name="Rectangle 39">
              <a:extLst>
                <a:ext uri="{FF2B5EF4-FFF2-40B4-BE49-F238E27FC236}">
                  <a16:creationId xmlns:a16="http://schemas.microsoft.com/office/drawing/2014/main" id="{C24F89E7-326C-4145-946C-373DB8B3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3" y="4844791"/>
              <a:ext cx="1705862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initialDelaySeconds : </a:t>
              </a: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0070C0"/>
                  </a:solidFill>
                  <a:latin typeface="+mn-ea"/>
                  <a:sym typeface="Monotype Sorts" pitchFamily="2" charset="2"/>
                </a:rPr>
                <a:t>5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0070C0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47" name="Rectangle 39">
              <a:extLst>
                <a:ext uri="{FF2B5EF4-FFF2-40B4-BE49-F238E27FC236}">
                  <a16:creationId xmlns:a16="http://schemas.microsoft.com/office/drawing/2014/main" id="{34C43409-B74D-450E-86DE-4AE3ACFCF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3" y="5160973"/>
              <a:ext cx="1705862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periodSeconds : </a:t>
              </a: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0070C0"/>
                  </a:solidFill>
                  <a:latin typeface="+mn-ea"/>
                  <a:sym typeface="Monotype Sorts" pitchFamily="2" charset="2"/>
                </a:rPr>
                <a:t>10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0070C0"/>
                </a:solidFill>
                <a:latin typeface="+mn-ea"/>
                <a:sym typeface="Monotype Sorts" pitchFamily="2" charset="2"/>
              </a:endParaRPr>
            </a:p>
          </p:txBody>
        </p:sp>
      </p:grpSp>
      <p:cxnSp>
        <p:nvCxnSpPr>
          <p:cNvPr id="348" name="연결선: 구부러짐 347">
            <a:extLst>
              <a:ext uri="{FF2B5EF4-FFF2-40B4-BE49-F238E27FC236}">
                <a16:creationId xmlns:a16="http://schemas.microsoft.com/office/drawing/2014/main" id="{B499F726-2AF0-4726-8AA4-77C1F6855306}"/>
              </a:ext>
            </a:extLst>
          </p:cNvPr>
          <p:cNvCxnSpPr>
            <a:cxnSpLocks/>
            <a:stCxn id="329" idx="2"/>
            <a:endCxn id="299" idx="3"/>
          </p:cNvCxnSpPr>
          <p:nvPr/>
        </p:nvCxnSpPr>
        <p:spPr>
          <a:xfrm rot="5400000" flipH="1">
            <a:off x="4430532" y="4101681"/>
            <a:ext cx="349959" cy="949106"/>
          </a:xfrm>
          <a:prstGeom prst="curvedConnector4">
            <a:avLst>
              <a:gd name="adj1" fmla="val -65322"/>
              <a:gd name="adj2" fmla="val 87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3F8232-92CF-46FF-9B14-9338810E417A}"/>
              </a:ext>
            </a:extLst>
          </p:cNvPr>
          <p:cNvGrpSpPr/>
          <p:nvPr/>
        </p:nvGrpSpPr>
        <p:grpSpPr>
          <a:xfrm>
            <a:off x="394549" y="3223036"/>
            <a:ext cx="2553028" cy="783640"/>
            <a:chOff x="394549" y="3223036"/>
            <a:chExt cx="2553028" cy="783640"/>
          </a:xfrm>
        </p:grpSpPr>
        <p:sp>
          <p:nvSpPr>
            <p:cNvPr id="297" name="Google Shape;1278;p15">
              <a:extLst>
                <a:ext uri="{FF2B5EF4-FFF2-40B4-BE49-F238E27FC236}">
                  <a16:creationId xmlns:a16="http://schemas.microsoft.com/office/drawing/2014/main" id="{CDDF8AB3-758C-417B-A8C0-36EEB7793623}"/>
                </a:ext>
              </a:extLst>
            </p:cNvPr>
            <p:cNvSpPr/>
            <p:nvPr/>
          </p:nvSpPr>
          <p:spPr>
            <a:xfrm>
              <a:off x="394549" y="3571045"/>
              <a:ext cx="1897133" cy="435631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 b="1">
                  <a:latin typeface="+mn-ea"/>
                  <a:cs typeface="Malgun Gothic"/>
                  <a:sym typeface="Malgun Gothic"/>
                </a:rPr>
                <a:t>ReadinessProbe</a:t>
              </a:r>
              <a:endParaRPr lang="en-US" altLang="ko-KR" sz="1100" b="1">
                <a:latin typeface="+mn-ea"/>
                <a:cs typeface="Malgun Gothic"/>
                <a:sym typeface="Malgun Gothic"/>
              </a:endParaRPr>
            </a:p>
          </p:txBody>
        </p: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37E0661D-7B2E-4D8C-83B6-E29273456DB4}"/>
                </a:ext>
              </a:extLst>
            </p:cNvPr>
            <p:cNvCxnSpPr>
              <a:cxnSpLocks/>
              <a:stCxn id="297" idx="3"/>
              <a:endCxn id="286" idx="1"/>
            </p:cNvCxnSpPr>
            <p:nvPr/>
          </p:nvCxnSpPr>
          <p:spPr>
            <a:xfrm flipV="1">
              <a:off x="2291682" y="3223036"/>
              <a:ext cx="655895" cy="565825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81E1245-C3DF-4DC0-AAA9-0620A7B33F71}"/>
              </a:ext>
            </a:extLst>
          </p:cNvPr>
          <p:cNvGrpSpPr/>
          <p:nvPr/>
        </p:nvGrpSpPr>
        <p:grpSpPr>
          <a:xfrm>
            <a:off x="3064316" y="4429691"/>
            <a:ext cx="1206720" cy="314607"/>
            <a:chOff x="3064316" y="4429691"/>
            <a:chExt cx="1206720" cy="314607"/>
          </a:xfrm>
        </p:grpSpPr>
        <p:pic>
          <p:nvPicPr>
            <p:cNvPr id="355" name="그래픽 354" descr="문서">
              <a:extLst>
                <a:ext uri="{FF2B5EF4-FFF2-40B4-BE49-F238E27FC236}">
                  <a16:creationId xmlns:a16="http://schemas.microsoft.com/office/drawing/2014/main" id="{3B44B7DC-D288-4B7D-BFA2-FF5C69542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64316" y="4429691"/>
              <a:ext cx="314607" cy="314607"/>
            </a:xfrm>
            <a:prstGeom prst="rect">
              <a:avLst/>
            </a:prstGeom>
          </p:spPr>
        </p:pic>
        <p:sp>
          <p:nvSpPr>
            <p:cNvPr id="356" name="Google Shape;1278;p15">
              <a:extLst>
                <a:ext uri="{FF2B5EF4-FFF2-40B4-BE49-F238E27FC236}">
                  <a16:creationId xmlns:a16="http://schemas.microsoft.com/office/drawing/2014/main" id="{F000F2B4-D596-412C-BEAA-35DA3E5777D7}"/>
                </a:ext>
              </a:extLst>
            </p:cNvPr>
            <p:cNvSpPr/>
            <p:nvPr/>
          </p:nvSpPr>
          <p:spPr>
            <a:xfrm>
              <a:off x="3078971" y="4466400"/>
              <a:ext cx="1192065" cy="26556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ready.txt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415" name="그룹 40">
            <a:extLst>
              <a:ext uri="{FF2B5EF4-FFF2-40B4-BE49-F238E27FC236}">
                <a16:creationId xmlns:a16="http://schemas.microsoft.com/office/drawing/2014/main" id="{8378CD68-7BCF-4B7E-832E-68CC27376E38}"/>
              </a:ext>
            </a:extLst>
          </p:cNvPr>
          <p:cNvGrpSpPr/>
          <p:nvPr/>
        </p:nvGrpSpPr>
        <p:grpSpPr>
          <a:xfrm>
            <a:off x="6284003" y="899648"/>
            <a:ext cx="5521921" cy="282422"/>
            <a:chOff x="2208148" y="4963764"/>
            <a:chExt cx="1852608" cy="288000"/>
          </a:xfrm>
        </p:grpSpPr>
        <p:sp>
          <p:nvSpPr>
            <p:cNvPr id="416" name="화이트투명사각판">
              <a:extLst>
                <a:ext uri="{FF2B5EF4-FFF2-40B4-BE49-F238E27FC236}">
                  <a16:creationId xmlns:a16="http://schemas.microsoft.com/office/drawing/2014/main" id="{5C089A28-62B1-4F51-96DE-8314C432B55C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LivenessProbe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35F9AE32-C730-4965-A8F6-832F2ECE7541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9634B4-EEE3-4FB0-8191-54C176C75A7D}"/>
              </a:ext>
            </a:extLst>
          </p:cNvPr>
          <p:cNvGrpSpPr/>
          <p:nvPr/>
        </p:nvGrpSpPr>
        <p:grpSpPr>
          <a:xfrm>
            <a:off x="9549491" y="3222048"/>
            <a:ext cx="1730924" cy="2743332"/>
            <a:chOff x="9549491" y="3222048"/>
            <a:chExt cx="1730924" cy="2743332"/>
          </a:xfrm>
        </p:grpSpPr>
        <p:sp>
          <p:nvSpPr>
            <p:cNvPr id="519" name="Rectangle 39">
              <a:extLst>
                <a:ext uri="{FF2B5EF4-FFF2-40B4-BE49-F238E27FC236}">
                  <a16:creationId xmlns:a16="http://schemas.microsoft.com/office/drawing/2014/main" id="{FAE4138A-B639-46CF-A0FC-4C7458EE7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9491" y="3222048"/>
              <a:ext cx="1730924" cy="2743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498" name="Rectangle 39">
              <a:extLst>
                <a:ext uri="{FF2B5EF4-FFF2-40B4-BE49-F238E27FC236}">
                  <a16:creationId xmlns:a16="http://schemas.microsoft.com/office/drawing/2014/main" id="{1C94A638-0536-42EF-8994-48CF421D8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9651" y="3350743"/>
              <a:ext cx="1576232" cy="2438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initialDelaySeconds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500" name="Rectangle 39">
              <a:extLst>
                <a:ext uri="{FF2B5EF4-FFF2-40B4-BE49-F238E27FC236}">
                  <a16:creationId xmlns:a16="http://schemas.microsoft.com/office/drawing/2014/main" id="{9904928D-9679-41C7-A53C-7D8778DD4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9651" y="4926535"/>
              <a:ext cx="1576232" cy="2438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successThreshold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501" name="Rectangle 39">
              <a:extLst>
                <a:ext uri="{FF2B5EF4-FFF2-40B4-BE49-F238E27FC236}">
                  <a16:creationId xmlns:a16="http://schemas.microsoft.com/office/drawing/2014/main" id="{556388C5-6F7B-429A-8D4F-837627148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9651" y="5451799"/>
              <a:ext cx="1576232" cy="2438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failureThreshold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502" name="Rectangle 39">
              <a:extLst>
                <a:ext uri="{FF2B5EF4-FFF2-40B4-BE49-F238E27FC236}">
                  <a16:creationId xmlns:a16="http://schemas.microsoft.com/office/drawing/2014/main" id="{1197D788-AEBC-4BE0-9D6D-65D55E7E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9651" y="4401271"/>
              <a:ext cx="1576232" cy="2438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</a:rPr>
                <a:t>timeoutSeconds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503" name="Rectangle 39">
              <a:extLst>
                <a:ext uri="{FF2B5EF4-FFF2-40B4-BE49-F238E27FC236}">
                  <a16:creationId xmlns:a16="http://schemas.microsoft.com/office/drawing/2014/main" id="{3CA0AA16-2D59-4B68-9EF6-549AAA083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9651" y="3876007"/>
              <a:ext cx="1576232" cy="2438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periodSeconds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504" name="Google Shape;1279;p15">
              <a:extLst>
                <a:ext uri="{FF2B5EF4-FFF2-40B4-BE49-F238E27FC236}">
                  <a16:creationId xmlns:a16="http://schemas.microsoft.com/office/drawing/2014/main" id="{04D9E901-8E38-4254-B590-FEAE2F910AC3}"/>
                </a:ext>
              </a:extLst>
            </p:cNvPr>
            <p:cNvSpPr/>
            <p:nvPr/>
          </p:nvSpPr>
          <p:spPr>
            <a:xfrm>
              <a:off x="9780913" y="5645418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default : 3</a:t>
              </a:r>
              <a:r>
                <a:rPr lang="ko-KR" altLang="en-US" sz="1100"/>
                <a:t>회</a:t>
              </a:r>
              <a:endParaRPr lang="en-US" altLang="ko-KR" sz="1100"/>
            </a:p>
          </p:txBody>
        </p:sp>
        <p:sp>
          <p:nvSpPr>
            <p:cNvPr id="505" name="Google Shape;1279;p15">
              <a:extLst>
                <a:ext uri="{FF2B5EF4-FFF2-40B4-BE49-F238E27FC236}">
                  <a16:creationId xmlns:a16="http://schemas.microsoft.com/office/drawing/2014/main" id="{794A0736-57E5-49C4-921B-4826B4283BB9}"/>
                </a:ext>
              </a:extLst>
            </p:cNvPr>
            <p:cNvSpPr/>
            <p:nvPr/>
          </p:nvSpPr>
          <p:spPr>
            <a:xfrm>
              <a:off x="9780913" y="5120151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default : 1</a:t>
              </a:r>
              <a:r>
                <a:rPr lang="ko-KR" altLang="en-US" sz="1100"/>
                <a:t>회</a:t>
              </a:r>
              <a:endParaRPr lang="en-US" altLang="ko-KR" sz="1100"/>
            </a:p>
          </p:txBody>
        </p:sp>
        <p:sp>
          <p:nvSpPr>
            <p:cNvPr id="506" name="Google Shape;1279;p15">
              <a:extLst>
                <a:ext uri="{FF2B5EF4-FFF2-40B4-BE49-F238E27FC236}">
                  <a16:creationId xmlns:a16="http://schemas.microsoft.com/office/drawing/2014/main" id="{CA947B7E-4282-4C8E-ABE7-A44F10762EB5}"/>
                </a:ext>
              </a:extLst>
            </p:cNvPr>
            <p:cNvSpPr/>
            <p:nvPr/>
          </p:nvSpPr>
          <p:spPr>
            <a:xfrm>
              <a:off x="9780913" y="4594887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default : 1</a:t>
              </a:r>
              <a:r>
                <a:rPr lang="ko-KR" altLang="en-US" sz="1100"/>
                <a:t>초</a:t>
              </a:r>
              <a:endParaRPr lang="en-US" altLang="ko-KR" sz="1100"/>
            </a:p>
          </p:txBody>
        </p:sp>
        <p:sp>
          <p:nvSpPr>
            <p:cNvPr id="507" name="Google Shape;1279;p15">
              <a:extLst>
                <a:ext uri="{FF2B5EF4-FFF2-40B4-BE49-F238E27FC236}">
                  <a16:creationId xmlns:a16="http://schemas.microsoft.com/office/drawing/2014/main" id="{974AC76A-B2E9-40C7-AEDE-5D3942829FA5}"/>
                </a:ext>
              </a:extLst>
            </p:cNvPr>
            <p:cNvSpPr/>
            <p:nvPr/>
          </p:nvSpPr>
          <p:spPr>
            <a:xfrm>
              <a:off x="9780913" y="4069623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default : 10</a:t>
              </a:r>
              <a:r>
                <a:rPr lang="ko-KR" altLang="en-US" sz="1100"/>
                <a:t>초</a:t>
              </a:r>
              <a:endParaRPr lang="en-US" altLang="ko-KR" sz="1100"/>
            </a:p>
          </p:txBody>
        </p:sp>
        <p:sp>
          <p:nvSpPr>
            <p:cNvPr id="508" name="Google Shape;1279;p15">
              <a:extLst>
                <a:ext uri="{FF2B5EF4-FFF2-40B4-BE49-F238E27FC236}">
                  <a16:creationId xmlns:a16="http://schemas.microsoft.com/office/drawing/2014/main" id="{2F475311-211C-4B23-8C76-F1D9843CCA75}"/>
                </a:ext>
              </a:extLst>
            </p:cNvPr>
            <p:cNvSpPr/>
            <p:nvPr/>
          </p:nvSpPr>
          <p:spPr>
            <a:xfrm>
              <a:off x="9780913" y="3544359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default : 0</a:t>
              </a:r>
              <a:r>
                <a:rPr lang="ko-KR" altLang="en-US" sz="1100"/>
                <a:t>초</a:t>
              </a:r>
              <a:endParaRPr lang="en-US" altLang="ko-KR" sz="1100"/>
            </a:p>
          </p:txBody>
        </p:sp>
      </p:grpSp>
      <p:sp>
        <p:nvSpPr>
          <p:cNvPr id="104" name="화살표: 줄무늬가 있는 오른쪽 103">
            <a:extLst>
              <a:ext uri="{FF2B5EF4-FFF2-40B4-BE49-F238E27FC236}">
                <a16:creationId xmlns:a16="http://schemas.microsoft.com/office/drawing/2014/main" id="{D1E97CA8-3BB1-4592-9C08-324D03DF6CFB}"/>
              </a:ext>
            </a:extLst>
          </p:cNvPr>
          <p:cNvSpPr/>
          <p:nvPr/>
        </p:nvSpPr>
        <p:spPr>
          <a:xfrm rot="10800000">
            <a:off x="2141444" y="4772194"/>
            <a:ext cx="352726" cy="405890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화살표: 줄무늬가 있는 오른쪽 104">
            <a:extLst>
              <a:ext uri="{FF2B5EF4-FFF2-40B4-BE49-F238E27FC236}">
                <a16:creationId xmlns:a16="http://schemas.microsoft.com/office/drawing/2014/main" id="{2707C1F7-94B2-4F34-A172-A192BC28F388}"/>
              </a:ext>
            </a:extLst>
          </p:cNvPr>
          <p:cNvSpPr/>
          <p:nvPr/>
        </p:nvSpPr>
        <p:spPr>
          <a:xfrm rot="10800000">
            <a:off x="2141444" y="5080181"/>
            <a:ext cx="352726" cy="405890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화살표: 줄무늬가 있는 오른쪽 105">
            <a:extLst>
              <a:ext uri="{FF2B5EF4-FFF2-40B4-BE49-F238E27FC236}">
                <a16:creationId xmlns:a16="http://schemas.microsoft.com/office/drawing/2014/main" id="{E5E68E0E-1068-456C-A0B3-8F075D780AFA}"/>
              </a:ext>
            </a:extLst>
          </p:cNvPr>
          <p:cNvSpPr/>
          <p:nvPr/>
        </p:nvSpPr>
        <p:spPr>
          <a:xfrm rot="10800000">
            <a:off x="2141444" y="5409733"/>
            <a:ext cx="352726" cy="405890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9" name="연결선: 구부러짐 348">
            <a:extLst>
              <a:ext uri="{FF2B5EF4-FFF2-40B4-BE49-F238E27FC236}">
                <a16:creationId xmlns:a16="http://schemas.microsoft.com/office/drawing/2014/main" id="{A1B5F082-0121-45AF-A580-033FF74FDF2D}"/>
              </a:ext>
            </a:extLst>
          </p:cNvPr>
          <p:cNvCxnSpPr>
            <a:cxnSpLocks/>
            <a:stCxn id="345" idx="1"/>
            <a:endCxn id="299" idx="3"/>
          </p:cNvCxnSpPr>
          <p:nvPr/>
        </p:nvCxnSpPr>
        <p:spPr>
          <a:xfrm rot="10800000" flipV="1">
            <a:off x="4130959" y="3599508"/>
            <a:ext cx="681700" cy="801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1C6E882-7F5B-45C7-AD35-8C299836EA8D}"/>
              </a:ext>
            </a:extLst>
          </p:cNvPr>
          <p:cNvGrpSpPr/>
          <p:nvPr/>
        </p:nvGrpSpPr>
        <p:grpSpPr>
          <a:xfrm>
            <a:off x="1367286" y="3124089"/>
            <a:ext cx="1332027" cy="472933"/>
            <a:chOff x="4517830" y="2494048"/>
            <a:chExt cx="1332027" cy="472933"/>
          </a:xfrm>
        </p:grpSpPr>
        <p:sp>
          <p:nvSpPr>
            <p:cNvPr id="132" name="Rectangle 39">
              <a:extLst>
                <a:ext uri="{FF2B5EF4-FFF2-40B4-BE49-F238E27FC236}">
                  <a16:creationId xmlns:a16="http://schemas.microsoft.com/office/drawing/2014/main" id="{533995F1-58BB-4A79-ADC5-0F5D8AF12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830" y="2494048"/>
              <a:ext cx="1281640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successThreshold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33" name="Google Shape;1279;p15">
              <a:extLst>
                <a:ext uri="{FF2B5EF4-FFF2-40B4-BE49-F238E27FC236}">
                  <a16:creationId xmlns:a16="http://schemas.microsoft.com/office/drawing/2014/main" id="{48E8547A-1DBD-40A7-8204-F64174BF60EE}"/>
                </a:ext>
              </a:extLst>
            </p:cNvPr>
            <p:cNvSpPr/>
            <p:nvPr/>
          </p:nvSpPr>
          <p:spPr>
            <a:xfrm>
              <a:off x="4942643" y="2705411"/>
              <a:ext cx="907214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/>
                <a:t>3</a:t>
              </a:r>
              <a:r>
                <a:rPr lang="ko-KR" altLang="en-US" sz="1100"/>
                <a:t>회 성공시</a:t>
              </a:r>
              <a:endParaRPr lang="en-US" altLang="ko-KR" sz="110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046DAC-853F-462F-920D-1E707B69192B}"/>
              </a:ext>
            </a:extLst>
          </p:cNvPr>
          <p:cNvGrpSpPr/>
          <p:nvPr/>
        </p:nvGrpSpPr>
        <p:grpSpPr>
          <a:xfrm>
            <a:off x="1192897" y="2118883"/>
            <a:ext cx="1433818" cy="688884"/>
            <a:chOff x="1192897" y="2118883"/>
            <a:chExt cx="1433818" cy="68888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C034BC2-A827-4E5C-B07A-A703BFA774BD}"/>
                </a:ext>
              </a:extLst>
            </p:cNvPr>
            <p:cNvGrpSpPr/>
            <p:nvPr/>
          </p:nvGrpSpPr>
          <p:grpSpPr>
            <a:xfrm>
              <a:off x="1192897" y="2118883"/>
              <a:ext cx="1433818" cy="426377"/>
              <a:chOff x="1182387" y="2118883"/>
              <a:chExt cx="1433818" cy="426377"/>
            </a:xfrm>
          </p:grpSpPr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5532AC5C-FE9D-40AF-ACC1-5F769CE94522}"/>
                  </a:ext>
                </a:extLst>
              </p:cNvPr>
              <p:cNvSpPr/>
              <p:nvPr/>
            </p:nvSpPr>
            <p:spPr bwMode="ltGray">
              <a:xfrm>
                <a:off x="1232120" y="2194453"/>
                <a:ext cx="744870" cy="350807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4" name="Google Shape;1278;p15">
                <a:extLst>
                  <a:ext uri="{FF2B5EF4-FFF2-40B4-BE49-F238E27FC236}">
                    <a16:creationId xmlns:a16="http://schemas.microsoft.com/office/drawing/2014/main" id="{CCC04DA1-2F90-40A6-906E-25DAD7241D2F}"/>
                  </a:ext>
                </a:extLst>
              </p:cNvPr>
              <p:cNvSpPr/>
              <p:nvPr/>
            </p:nvSpPr>
            <p:spPr>
              <a:xfrm>
                <a:off x="1182387" y="2296188"/>
                <a:ext cx="895615" cy="16489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200">
                    <a:latin typeface="+mn-ea"/>
                    <a:cs typeface="Malgun Gothic"/>
                    <a:sym typeface="Malgun Gothic"/>
                  </a:rPr>
                  <a:t>Endpoint</a:t>
                </a:r>
                <a:endParaRPr lang="en-US" altLang="ko-KR" sz="1050">
                  <a:latin typeface="+mn-ea"/>
                  <a:cs typeface="Malgun Gothic"/>
                  <a:sym typeface="Malgun Gothic"/>
                </a:endParaRPr>
              </a:p>
            </p:txBody>
          </p:sp>
          <p:cxnSp>
            <p:nvCxnSpPr>
              <p:cNvPr id="516" name="연결선: 구부러짐 515">
                <a:extLst>
                  <a:ext uri="{FF2B5EF4-FFF2-40B4-BE49-F238E27FC236}">
                    <a16:creationId xmlns:a16="http://schemas.microsoft.com/office/drawing/2014/main" id="{782F98B7-8373-49AA-9034-7B5A0E203B2B}"/>
                  </a:ext>
                </a:extLst>
              </p:cNvPr>
              <p:cNvCxnSpPr>
                <a:cxnSpLocks/>
                <a:stCxn id="513" idx="3"/>
              </p:cNvCxnSpPr>
              <p:nvPr/>
            </p:nvCxnSpPr>
            <p:spPr>
              <a:xfrm flipV="1">
                <a:off x="1976990" y="2118883"/>
                <a:ext cx="639215" cy="25097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126" name="Google Shape;1296;p15">
              <a:extLst>
                <a:ext uri="{FF2B5EF4-FFF2-40B4-BE49-F238E27FC236}">
                  <a16:creationId xmlns:a16="http://schemas.microsoft.com/office/drawing/2014/main" id="{25851359-44AB-448C-8AAA-199246E7E7C2}"/>
                </a:ext>
              </a:extLst>
            </p:cNvPr>
            <p:cNvSpPr/>
            <p:nvPr/>
          </p:nvSpPr>
          <p:spPr>
            <a:xfrm>
              <a:off x="1268885" y="2550321"/>
              <a:ext cx="1204137" cy="257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FF0000"/>
                  </a:solidFill>
                  <a:latin typeface="+mn-ea"/>
                  <a:sym typeface="Malgun Gothic"/>
                </a:rPr>
                <a:t>NotReadyAddr</a:t>
              </a:r>
              <a:endParaRPr lang="en-US" altLang="ko-KR" sz="1000" b="1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27" name="Google Shape;1296;p15">
            <a:extLst>
              <a:ext uri="{FF2B5EF4-FFF2-40B4-BE49-F238E27FC236}">
                <a16:creationId xmlns:a16="http://schemas.microsoft.com/office/drawing/2014/main" id="{05DAF132-2FCB-4573-B671-790D02EC5C17}"/>
              </a:ext>
            </a:extLst>
          </p:cNvPr>
          <p:cNvSpPr/>
          <p:nvPr/>
        </p:nvSpPr>
        <p:spPr>
          <a:xfrm>
            <a:off x="1268885" y="2549448"/>
            <a:ext cx="1204137" cy="2574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rgbClr val="00B050"/>
                </a:solidFill>
                <a:latin typeface="+mn-ea"/>
                <a:sym typeface="Malgun Gothic"/>
              </a:rPr>
              <a:t>Addresses</a:t>
            </a:r>
            <a:endParaRPr lang="en-US" altLang="ko-KR" sz="1000" b="1">
              <a:solidFill>
                <a:srgbClr val="00B050"/>
              </a:solidFill>
              <a:latin typeface="+mn-ea"/>
            </a:endParaRPr>
          </a:p>
        </p:txBody>
      </p:sp>
      <p:pic>
        <p:nvPicPr>
          <p:cNvPr id="130" name="그래픽 129" descr="닫기">
            <a:extLst>
              <a:ext uri="{FF2B5EF4-FFF2-40B4-BE49-F238E27FC236}">
                <a16:creationId xmlns:a16="http://schemas.microsoft.com/office/drawing/2014/main" id="{B3CA2A53-D9F2-4B1A-8032-A711738A86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67760" y="1963029"/>
            <a:ext cx="320492" cy="32049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3BBDA32-D536-41DD-A1AB-19EE48F9CF41}"/>
              </a:ext>
            </a:extLst>
          </p:cNvPr>
          <p:cNvGrpSpPr/>
          <p:nvPr/>
        </p:nvGrpSpPr>
        <p:grpSpPr>
          <a:xfrm>
            <a:off x="6769635" y="3675528"/>
            <a:ext cx="1365530" cy="2289852"/>
            <a:chOff x="6769635" y="3675528"/>
            <a:chExt cx="1365530" cy="2289852"/>
          </a:xfrm>
        </p:grpSpPr>
        <p:sp>
          <p:nvSpPr>
            <p:cNvPr id="136" name="Google Shape;1279;p15">
              <a:extLst>
                <a:ext uri="{FF2B5EF4-FFF2-40B4-BE49-F238E27FC236}">
                  <a16:creationId xmlns:a16="http://schemas.microsoft.com/office/drawing/2014/main" id="{DE6F5195-3D14-43B3-B856-906B01CC6D20}"/>
                </a:ext>
              </a:extLst>
            </p:cNvPr>
            <p:cNvSpPr/>
            <p:nvPr/>
          </p:nvSpPr>
          <p:spPr>
            <a:xfrm>
              <a:off x="6769635" y="4758602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/ready</a:t>
              </a:r>
            </a:p>
          </p:txBody>
        </p:sp>
        <p:sp>
          <p:nvSpPr>
            <p:cNvPr id="137" name="Rectangle 39">
              <a:extLst>
                <a:ext uri="{FF2B5EF4-FFF2-40B4-BE49-F238E27FC236}">
                  <a16:creationId xmlns:a16="http://schemas.microsoft.com/office/drawing/2014/main" id="{E6FC9230-AAB1-49BF-83EC-D8DCB1B44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447" y="4620734"/>
              <a:ext cx="1128626" cy="2015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Path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138" name="Google Shape;1279;p15">
              <a:extLst>
                <a:ext uri="{FF2B5EF4-FFF2-40B4-BE49-F238E27FC236}">
                  <a16:creationId xmlns:a16="http://schemas.microsoft.com/office/drawing/2014/main" id="{1BA204F3-8968-4311-AE81-F0E9BD05562A}"/>
                </a:ext>
              </a:extLst>
            </p:cNvPr>
            <p:cNvSpPr/>
            <p:nvPr/>
          </p:nvSpPr>
          <p:spPr>
            <a:xfrm>
              <a:off x="6769635" y="3813396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8080</a:t>
              </a:r>
            </a:p>
          </p:txBody>
        </p:sp>
        <p:sp>
          <p:nvSpPr>
            <p:cNvPr id="139" name="Rectangle 39">
              <a:extLst>
                <a:ext uri="{FF2B5EF4-FFF2-40B4-BE49-F238E27FC236}">
                  <a16:creationId xmlns:a16="http://schemas.microsoft.com/office/drawing/2014/main" id="{1408BBE7-E9BE-4871-BBC0-1AFB7FE6E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447" y="3675528"/>
              <a:ext cx="1128626" cy="2015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Port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140" name="Google Shape;1279;p15">
              <a:extLst>
                <a:ext uri="{FF2B5EF4-FFF2-40B4-BE49-F238E27FC236}">
                  <a16:creationId xmlns:a16="http://schemas.microsoft.com/office/drawing/2014/main" id="{5CEE07A1-7351-4C17-8D55-E3DDA2BB745D}"/>
                </a:ext>
              </a:extLst>
            </p:cNvPr>
            <p:cNvSpPr/>
            <p:nvPr/>
          </p:nvSpPr>
          <p:spPr>
            <a:xfrm>
              <a:off x="6769635" y="4285999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localhost</a:t>
              </a:r>
            </a:p>
          </p:txBody>
        </p:sp>
        <p:sp>
          <p:nvSpPr>
            <p:cNvPr id="141" name="Rectangle 39">
              <a:extLst>
                <a:ext uri="{FF2B5EF4-FFF2-40B4-BE49-F238E27FC236}">
                  <a16:creationId xmlns:a16="http://schemas.microsoft.com/office/drawing/2014/main" id="{740BCE07-F285-484E-809F-ABC20410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447" y="4148131"/>
              <a:ext cx="1128626" cy="2015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Host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142" name="Google Shape;1279;p15">
              <a:extLst>
                <a:ext uri="{FF2B5EF4-FFF2-40B4-BE49-F238E27FC236}">
                  <a16:creationId xmlns:a16="http://schemas.microsoft.com/office/drawing/2014/main" id="{BF8245D7-8CAD-4FA3-A3C3-90D0B8F02F9D}"/>
                </a:ext>
              </a:extLst>
            </p:cNvPr>
            <p:cNvSpPr/>
            <p:nvPr/>
          </p:nvSpPr>
          <p:spPr>
            <a:xfrm>
              <a:off x="6769635" y="5231205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language:ko</a:t>
              </a:r>
            </a:p>
          </p:txBody>
        </p:sp>
        <p:sp>
          <p:nvSpPr>
            <p:cNvPr id="143" name="Rectangle 39">
              <a:extLst>
                <a:ext uri="{FF2B5EF4-FFF2-40B4-BE49-F238E27FC236}">
                  <a16:creationId xmlns:a16="http://schemas.microsoft.com/office/drawing/2014/main" id="{DDFE436D-BEAE-4EF1-B9D5-35452581D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447" y="5093337"/>
              <a:ext cx="1128626" cy="2015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HttpHeader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144" name="Google Shape;1279;p15">
              <a:extLst>
                <a:ext uri="{FF2B5EF4-FFF2-40B4-BE49-F238E27FC236}">
                  <a16:creationId xmlns:a16="http://schemas.microsoft.com/office/drawing/2014/main" id="{CC89D157-FA5C-4712-9488-8717C74B1496}"/>
                </a:ext>
              </a:extLst>
            </p:cNvPr>
            <p:cNvSpPr/>
            <p:nvPr/>
          </p:nvSpPr>
          <p:spPr>
            <a:xfrm>
              <a:off x="6769635" y="5703810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http, https</a:t>
              </a:r>
            </a:p>
          </p:txBody>
        </p:sp>
        <p:sp>
          <p:nvSpPr>
            <p:cNvPr id="145" name="Rectangle 39">
              <a:extLst>
                <a:ext uri="{FF2B5EF4-FFF2-40B4-BE49-F238E27FC236}">
                  <a16:creationId xmlns:a16="http://schemas.microsoft.com/office/drawing/2014/main" id="{A0CD5B6A-43A2-483C-B5DE-C8C8AE0B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447" y="5565940"/>
              <a:ext cx="1128626" cy="2015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Scheme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DA6B69-48CA-4DF0-97F7-93DDAD8309F2}"/>
              </a:ext>
            </a:extLst>
          </p:cNvPr>
          <p:cNvGrpSpPr/>
          <p:nvPr/>
        </p:nvGrpSpPr>
        <p:grpSpPr>
          <a:xfrm>
            <a:off x="8110588" y="3672285"/>
            <a:ext cx="1365530" cy="560492"/>
            <a:chOff x="8110588" y="3672285"/>
            <a:chExt cx="1365530" cy="560492"/>
          </a:xfrm>
        </p:grpSpPr>
        <p:sp>
          <p:nvSpPr>
            <p:cNvPr id="150" name="Google Shape;1279;p15">
              <a:extLst>
                <a:ext uri="{FF2B5EF4-FFF2-40B4-BE49-F238E27FC236}">
                  <a16:creationId xmlns:a16="http://schemas.microsoft.com/office/drawing/2014/main" id="{03821C45-1DE0-43CB-921C-23962ABFDEF6}"/>
                </a:ext>
              </a:extLst>
            </p:cNvPr>
            <p:cNvSpPr/>
            <p:nvPr/>
          </p:nvSpPr>
          <p:spPr>
            <a:xfrm>
              <a:off x="8110588" y="3801930"/>
              <a:ext cx="1365530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/>
                <a:t>cat /tmp/ready.txt</a:t>
              </a:r>
            </a:p>
          </p:txBody>
        </p:sp>
        <p:sp>
          <p:nvSpPr>
            <p:cNvPr id="151" name="Rectangle 39">
              <a:extLst>
                <a:ext uri="{FF2B5EF4-FFF2-40B4-BE49-F238E27FC236}">
                  <a16:creationId xmlns:a16="http://schemas.microsoft.com/office/drawing/2014/main" id="{FC11FA8D-543E-4C20-B6FB-A250B1AA0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3400" y="3672285"/>
              <a:ext cx="1128626" cy="2015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Command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E5A341B-31DD-4DC1-8CC3-5999CE62A24B}"/>
              </a:ext>
            </a:extLst>
          </p:cNvPr>
          <p:cNvGrpSpPr/>
          <p:nvPr/>
        </p:nvGrpSpPr>
        <p:grpSpPr>
          <a:xfrm>
            <a:off x="8080776" y="5095107"/>
            <a:ext cx="1365530" cy="872041"/>
            <a:chOff x="8080776" y="5095107"/>
            <a:chExt cx="1365530" cy="872041"/>
          </a:xfrm>
        </p:grpSpPr>
        <p:sp>
          <p:nvSpPr>
            <p:cNvPr id="152" name="Google Shape;1279;p15">
              <a:extLst>
                <a:ext uri="{FF2B5EF4-FFF2-40B4-BE49-F238E27FC236}">
                  <a16:creationId xmlns:a16="http://schemas.microsoft.com/office/drawing/2014/main" id="{B797A62A-C40C-4C4C-A0EF-E08043981DB5}"/>
                </a:ext>
              </a:extLst>
            </p:cNvPr>
            <p:cNvSpPr/>
            <p:nvPr/>
          </p:nvSpPr>
          <p:spPr>
            <a:xfrm>
              <a:off x="8080776" y="5232975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8080</a:t>
              </a:r>
            </a:p>
          </p:txBody>
        </p:sp>
        <p:sp>
          <p:nvSpPr>
            <p:cNvPr id="153" name="Rectangle 39">
              <a:extLst>
                <a:ext uri="{FF2B5EF4-FFF2-40B4-BE49-F238E27FC236}">
                  <a16:creationId xmlns:a16="http://schemas.microsoft.com/office/drawing/2014/main" id="{BDCF0D67-E1A5-4A03-B906-92C8DDE2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3588" y="5095107"/>
              <a:ext cx="1128626" cy="2015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Port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154" name="Google Shape;1279;p15">
              <a:extLst>
                <a:ext uri="{FF2B5EF4-FFF2-40B4-BE49-F238E27FC236}">
                  <a16:creationId xmlns:a16="http://schemas.microsoft.com/office/drawing/2014/main" id="{FD1B6ED9-E7BF-4805-90BF-D3F0AA7D7BA8}"/>
                </a:ext>
              </a:extLst>
            </p:cNvPr>
            <p:cNvSpPr/>
            <p:nvPr/>
          </p:nvSpPr>
          <p:spPr>
            <a:xfrm>
              <a:off x="8080776" y="5705578"/>
              <a:ext cx="136553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fontAlgn="t"/>
              <a:r>
                <a:rPr lang="en-US" altLang="ko-KR" sz="1100"/>
                <a:t>localhost</a:t>
              </a:r>
            </a:p>
          </p:txBody>
        </p:sp>
        <p:sp>
          <p:nvSpPr>
            <p:cNvPr id="155" name="Rectangle 39">
              <a:extLst>
                <a:ext uri="{FF2B5EF4-FFF2-40B4-BE49-F238E27FC236}">
                  <a16:creationId xmlns:a16="http://schemas.microsoft.com/office/drawing/2014/main" id="{50D07C2D-E32E-45E9-AC73-19D618700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3588" y="5567710"/>
              <a:ext cx="1128626" cy="2015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Host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66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  <p:bldP spid="104" grpId="0" animBg="1"/>
      <p:bldP spid="104" grpId="1" animBg="1"/>
      <p:bldP spid="105" grpId="0" animBg="1"/>
      <p:bldP spid="105" grpId="1" animBg="1"/>
      <p:bldP spid="106" grpId="0" animBg="1"/>
      <p:bldP spid="1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362786" y="899648"/>
            <a:ext cx="5521921" cy="282422"/>
            <a:chOff x="2208148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ReadinessProbe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80AF6283-6B70-4F53-A289-C4DEC35608FA}"/>
              </a:ext>
            </a:extLst>
          </p:cNvPr>
          <p:cNvGrpSpPr/>
          <p:nvPr/>
        </p:nvGrpSpPr>
        <p:grpSpPr>
          <a:xfrm>
            <a:off x="331002" y="1172689"/>
            <a:ext cx="5494412" cy="5256548"/>
            <a:chOff x="403194" y="1172689"/>
            <a:chExt cx="4631704" cy="5256548"/>
          </a:xfrm>
        </p:grpSpPr>
        <p:sp>
          <p:nvSpPr>
            <p:cNvPr id="307" name="화이트투명사각판">
              <a:extLst>
                <a:ext uri="{FF2B5EF4-FFF2-40B4-BE49-F238E27FC236}">
                  <a16:creationId xmlns:a16="http://schemas.microsoft.com/office/drawing/2014/main" id="{07D11F0F-7EB6-4666-A700-CEC0FC0A15F1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8C0EEC4-B330-4758-B67A-9559357A5745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EEE17242-57D7-4236-A2C2-192C9FF1BBC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CD19F64-2370-4AEE-8483-764913254CFC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20" name="제목 1">
            <a:extLst>
              <a:ext uri="{FF2B5EF4-FFF2-40B4-BE49-F238E27FC236}">
                <a16:creationId xmlns:a16="http://schemas.microsoft.com/office/drawing/2014/main" id="{9C210152-D322-4701-B984-B6E20F5A3D8F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15" name="그룹 40">
            <a:extLst>
              <a:ext uri="{FF2B5EF4-FFF2-40B4-BE49-F238E27FC236}">
                <a16:creationId xmlns:a16="http://schemas.microsoft.com/office/drawing/2014/main" id="{8378CD68-7BCF-4B7E-832E-68CC27376E38}"/>
              </a:ext>
            </a:extLst>
          </p:cNvPr>
          <p:cNvGrpSpPr/>
          <p:nvPr/>
        </p:nvGrpSpPr>
        <p:grpSpPr>
          <a:xfrm>
            <a:off x="6284003" y="899648"/>
            <a:ext cx="5521921" cy="282422"/>
            <a:chOff x="2208148" y="4963764"/>
            <a:chExt cx="1852608" cy="288000"/>
          </a:xfrm>
        </p:grpSpPr>
        <p:sp>
          <p:nvSpPr>
            <p:cNvPr id="416" name="화이트투명사각판">
              <a:extLst>
                <a:ext uri="{FF2B5EF4-FFF2-40B4-BE49-F238E27FC236}">
                  <a16:creationId xmlns:a16="http://schemas.microsoft.com/office/drawing/2014/main" id="{5C089A28-62B1-4F51-96DE-8314C432B55C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LivenessProbe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35F9AE32-C730-4965-A8F6-832F2ECE7541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060EC943-E61B-40D0-8BFE-8DF6A5058254}"/>
              </a:ext>
            </a:extLst>
          </p:cNvPr>
          <p:cNvGrpSpPr/>
          <p:nvPr/>
        </p:nvGrpSpPr>
        <p:grpSpPr>
          <a:xfrm>
            <a:off x="6252219" y="1172689"/>
            <a:ext cx="5494412" cy="5256548"/>
            <a:chOff x="403194" y="1172689"/>
            <a:chExt cx="4631704" cy="5256548"/>
          </a:xfrm>
        </p:grpSpPr>
        <p:sp>
          <p:nvSpPr>
            <p:cNvPr id="419" name="화이트투명사각판">
              <a:extLst>
                <a:ext uri="{FF2B5EF4-FFF2-40B4-BE49-F238E27FC236}">
                  <a16:creationId xmlns:a16="http://schemas.microsoft.com/office/drawing/2014/main" id="{38281156-7C4C-49DC-8303-B21A31E60C2E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20" name="그룹 419">
              <a:extLst>
                <a:ext uri="{FF2B5EF4-FFF2-40B4-BE49-F238E27FC236}">
                  <a16:creationId xmlns:a16="http://schemas.microsoft.com/office/drawing/2014/main" id="{2E9D6D5F-DBE1-470A-BDE1-C22A112DDA05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421" name="직선 화살표 연결선 420">
                <a:extLst>
                  <a:ext uri="{FF2B5EF4-FFF2-40B4-BE49-F238E27FC236}">
                    <a16:creationId xmlns:a16="http://schemas.microsoft.com/office/drawing/2014/main" id="{F48D9D9B-A51C-429B-B819-353F9923CD7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2" name="타원 421">
                <a:extLst>
                  <a:ext uri="{FF2B5EF4-FFF2-40B4-BE49-F238E27FC236}">
                    <a16:creationId xmlns:a16="http://schemas.microsoft.com/office/drawing/2014/main" id="{D909837D-CB4E-4AB8-B1B1-EDA830DF6012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4D91833-3494-4A18-BF2D-42496334A7E6}"/>
              </a:ext>
            </a:extLst>
          </p:cNvPr>
          <p:cNvSpPr/>
          <p:nvPr/>
        </p:nvSpPr>
        <p:spPr bwMode="ltGray">
          <a:xfrm>
            <a:off x="8533808" y="1833813"/>
            <a:ext cx="1792045" cy="315675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모서리가 둥근 직사각형 90">
            <a:extLst>
              <a:ext uri="{FF2B5EF4-FFF2-40B4-BE49-F238E27FC236}">
                <a16:creationId xmlns:a16="http://schemas.microsoft.com/office/drawing/2014/main" id="{8A29C223-5D12-4EB5-9751-9CDD1D611425}"/>
              </a:ext>
            </a:extLst>
          </p:cNvPr>
          <p:cNvSpPr/>
          <p:nvPr/>
        </p:nvSpPr>
        <p:spPr>
          <a:xfrm>
            <a:off x="8795556" y="3038021"/>
            <a:ext cx="1296488" cy="1899849"/>
          </a:xfrm>
          <a:prstGeom prst="roundRect">
            <a:avLst>
              <a:gd name="adj" fmla="val 0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5400000" scaled="0"/>
          </a:gra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123" name="Google Shape;1278;p15">
            <a:extLst>
              <a:ext uri="{FF2B5EF4-FFF2-40B4-BE49-F238E27FC236}">
                <a16:creationId xmlns:a16="http://schemas.microsoft.com/office/drawing/2014/main" id="{DD1B6FF8-5E06-4CCB-BB21-7696924C665A}"/>
              </a:ext>
            </a:extLst>
          </p:cNvPr>
          <p:cNvSpPr/>
          <p:nvPr/>
        </p:nvSpPr>
        <p:spPr>
          <a:xfrm>
            <a:off x="8803294" y="2174506"/>
            <a:ext cx="1296489" cy="178636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4" name="Google Shape;1279;p15">
            <a:extLst>
              <a:ext uri="{FF2B5EF4-FFF2-40B4-BE49-F238E27FC236}">
                <a16:creationId xmlns:a16="http://schemas.microsoft.com/office/drawing/2014/main" id="{221FFCEA-2332-4515-ADE5-858B038C9ED9}"/>
              </a:ext>
            </a:extLst>
          </p:cNvPr>
          <p:cNvSpPr/>
          <p:nvPr/>
        </p:nvSpPr>
        <p:spPr>
          <a:xfrm>
            <a:off x="8979809" y="2125159"/>
            <a:ext cx="951010" cy="19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latin typeface="+mn-ea"/>
                <a:cs typeface="Malgun Gothic"/>
                <a:sym typeface="Malgun Gothic"/>
              </a:rPr>
              <a:t>Running</a:t>
            </a:r>
            <a:endParaRPr sz="1100">
              <a:latin typeface="+mn-ea"/>
              <a:cs typeface="Malgun Gothic"/>
              <a:sym typeface="Malgun Gothic"/>
            </a:endParaRPr>
          </a:p>
        </p:txBody>
      </p:sp>
      <p:sp>
        <p:nvSpPr>
          <p:cNvPr id="125" name="Google Shape;1278;p15">
            <a:extLst>
              <a:ext uri="{FF2B5EF4-FFF2-40B4-BE49-F238E27FC236}">
                <a16:creationId xmlns:a16="http://schemas.microsoft.com/office/drawing/2014/main" id="{670E101F-7B06-4C10-94D8-0DCEAB38E449}"/>
              </a:ext>
            </a:extLst>
          </p:cNvPr>
          <p:cNvSpPr/>
          <p:nvPr/>
        </p:nvSpPr>
        <p:spPr>
          <a:xfrm>
            <a:off x="8915799" y="3441641"/>
            <a:ext cx="1071479" cy="178636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26" name="Google Shape;1279;p15">
            <a:extLst>
              <a:ext uri="{FF2B5EF4-FFF2-40B4-BE49-F238E27FC236}">
                <a16:creationId xmlns:a16="http://schemas.microsoft.com/office/drawing/2014/main" id="{4BAABBBA-CB99-4F1B-A0B5-FBE43C43DBA4}"/>
              </a:ext>
            </a:extLst>
          </p:cNvPr>
          <p:cNvSpPr/>
          <p:nvPr/>
        </p:nvSpPr>
        <p:spPr>
          <a:xfrm>
            <a:off x="8979809" y="3392294"/>
            <a:ext cx="951010" cy="19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latin typeface="+mn-ea"/>
                <a:cs typeface="Malgun Gothic"/>
                <a:sym typeface="Malgun Gothic"/>
              </a:rPr>
              <a:t>Running</a:t>
            </a:r>
            <a:endParaRPr sz="1100">
              <a:latin typeface="+mn-ea"/>
              <a:cs typeface="Malgun Gothic"/>
              <a:sym typeface="Malgun Gothic"/>
            </a:endParaRPr>
          </a:p>
        </p:txBody>
      </p:sp>
      <p:sp>
        <p:nvSpPr>
          <p:cNvPr id="127" name="Google Shape;1278;p15">
            <a:extLst>
              <a:ext uri="{FF2B5EF4-FFF2-40B4-BE49-F238E27FC236}">
                <a16:creationId xmlns:a16="http://schemas.microsoft.com/office/drawing/2014/main" id="{5064B3DC-5E06-43E0-A729-385461D0C367}"/>
              </a:ext>
            </a:extLst>
          </p:cNvPr>
          <p:cNvSpPr/>
          <p:nvPr/>
        </p:nvSpPr>
        <p:spPr>
          <a:xfrm>
            <a:off x="9093386" y="1870769"/>
            <a:ext cx="672888" cy="265565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400" b="1">
                <a:latin typeface="+mn-ea"/>
                <a:cs typeface="Malgun Gothic"/>
                <a:sym typeface="Malgun Gothic"/>
              </a:rPr>
              <a:t>Pod</a:t>
            </a:r>
            <a:endParaRPr lang="en-US" altLang="ko-KR" sz="1100" b="1">
              <a:latin typeface="+mn-ea"/>
              <a:cs typeface="Malgun Gothic"/>
              <a:sym typeface="Malgun Gothic"/>
            </a:endParaRPr>
          </a:p>
        </p:txBody>
      </p:sp>
      <p:sp>
        <p:nvSpPr>
          <p:cNvPr id="128" name="Google Shape;1278;p15">
            <a:extLst>
              <a:ext uri="{FF2B5EF4-FFF2-40B4-BE49-F238E27FC236}">
                <a16:creationId xmlns:a16="http://schemas.microsoft.com/office/drawing/2014/main" id="{072A0F4C-D05B-4A8E-B1AE-79DF69D3E0ED}"/>
              </a:ext>
            </a:extLst>
          </p:cNvPr>
          <p:cNvSpPr/>
          <p:nvPr/>
        </p:nvSpPr>
        <p:spPr>
          <a:xfrm>
            <a:off x="8833798" y="3090253"/>
            <a:ext cx="1192065" cy="265565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400" b="1">
                <a:latin typeface="+mn-ea"/>
                <a:cs typeface="Malgun Gothic"/>
                <a:sym typeface="Malgun Gothic"/>
              </a:rPr>
              <a:t>Container</a:t>
            </a:r>
            <a:endParaRPr lang="en-US" altLang="ko-KR" sz="1100" b="1">
              <a:latin typeface="+mn-ea"/>
              <a:cs typeface="Malgun Gothic"/>
              <a:sym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E04E791-AE4F-4FB8-8D47-A7C129D43446}"/>
              </a:ext>
            </a:extLst>
          </p:cNvPr>
          <p:cNvGrpSpPr/>
          <p:nvPr/>
        </p:nvGrpSpPr>
        <p:grpSpPr>
          <a:xfrm>
            <a:off x="6352588" y="4060677"/>
            <a:ext cx="1719060" cy="708543"/>
            <a:chOff x="6352588" y="4060677"/>
            <a:chExt cx="1719060" cy="708543"/>
          </a:xfrm>
        </p:grpSpPr>
        <p:sp>
          <p:nvSpPr>
            <p:cNvPr id="140" name="Rectangle 39">
              <a:extLst>
                <a:ext uri="{FF2B5EF4-FFF2-40B4-BE49-F238E27FC236}">
                  <a16:creationId xmlns:a16="http://schemas.microsoft.com/office/drawing/2014/main" id="{4F4DC51B-B05D-44A2-9190-10F67AC2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2588" y="4060677"/>
              <a:ext cx="1719060" cy="243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httpGet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41" name="Google Shape;1279;p15">
              <a:extLst>
                <a:ext uri="{FF2B5EF4-FFF2-40B4-BE49-F238E27FC236}">
                  <a16:creationId xmlns:a16="http://schemas.microsoft.com/office/drawing/2014/main" id="{2A3EDFDC-293B-4ADB-AE7A-47E4D00CB71A}"/>
                </a:ext>
              </a:extLst>
            </p:cNvPr>
            <p:cNvSpPr/>
            <p:nvPr/>
          </p:nvSpPr>
          <p:spPr>
            <a:xfrm>
              <a:off x="6842599" y="4507650"/>
              <a:ext cx="738266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/health</a:t>
              </a:r>
            </a:p>
          </p:txBody>
        </p:sp>
        <p:sp>
          <p:nvSpPr>
            <p:cNvPr id="142" name="Rectangle 39">
              <a:extLst>
                <a:ext uri="{FF2B5EF4-FFF2-40B4-BE49-F238E27FC236}">
                  <a16:creationId xmlns:a16="http://schemas.microsoft.com/office/drawing/2014/main" id="{B624BF7E-0FC2-48D0-B3C5-22E553C57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7022" y="4340651"/>
              <a:ext cx="1128626" cy="2015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path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3001C9-ADEB-4E3B-8B77-EE012DA65914}"/>
              </a:ext>
            </a:extLst>
          </p:cNvPr>
          <p:cNvGrpSpPr/>
          <p:nvPr/>
        </p:nvGrpSpPr>
        <p:grpSpPr>
          <a:xfrm>
            <a:off x="10377773" y="2494048"/>
            <a:ext cx="1279350" cy="474054"/>
            <a:chOff x="10377773" y="2494048"/>
            <a:chExt cx="1279350" cy="474054"/>
          </a:xfrm>
        </p:grpSpPr>
        <p:sp>
          <p:nvSpPr>
            <p:cNvPr id="151" name="Rectangle 39">
              <a:extLst>
                <a:ext uri="{FF2B5EF4-FFF2-40B4-BE49-F238E27FC236}">
                  <a16:creationId xmlns:a16="http://schemas.microsoft.com/office/drawing/2014/main" id="{6C1B2737-DE09-4B1C-9B93-08D7FA65E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2308" y="2494048"/>
              <a:ext cx="1165127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periodSeconds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52" name="Google Shape;1279;p15">
              <a:extLst>
                <a:ext uri="{FF2B5EF4-FFF2-40B4-BE49-F238E27FC236}">
                  <a16:creationId xmlns:a16="http://schemas.microsoft.com/office/drawing/2014/main" id="{CC1A2319-D30F-4D86-95B1-52A1BE705BEF}"/>
                </a:ext>
              </a:extLst>
            </p:cNvPr>
            <p:cNvSpPr/>
            <p:nvPr/>
          </p:nvSpPr>
          <p:spPr>
            <a:xfrm>
              <a:off x="10377773" y="2706532"/>
              <a:ext cx="127935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/>
                <a:t>10</a:t>
              </a:r>
              <a:r>
                <a:rPr lang="ko-KR" altLang="en-US" sz="1100"/>
                <a:t>초 후에 재시도</a:t>
              </a:r>
              <a:endParaRPr lang="en-US" altLang="ko-KR" sz="1100"/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9B5B9591-AD4C-4AD4-BFF2-839A350C6714}"/>
              </a:ext>
            </a:extLst>
          </p:cNvPr>
          <p:cNvGrpSpPr/>
          <p:nvPr/>
        </p:nvGrpSpPr>
        <p:grpSpPr>
          <a:xfrm>
            <a:off x="8638244" y="2390439"/>
            <a:ext cx="1602707" cy="586518"/>
            <a:chOff x="3973293" y="3923820"/>
            <a:chExt cx="1602707" cy="586518"/>
          </a:xfrm>
        </p:grpSpPr>
        <p:sp>
          <p:nvSpPr>
            <p:cNvPr id="156" name="Google Shape;1296;p15">
              <a:extLst>
                <a:ext uri="{FF2B5EF4-FFF2-40B4-BE49-F238E27FC236}">
                  <a16:creationId xmlns:a16="http://schemas.microsoft.com/office/drawing/2014/main" id="{6CBB62EB-FD11-4734-8F3D-0187240EC98E}"/>
                </a:ext>
              </a:extLst>
            </p:cNvPr>
            <p:cNvSpPr/>
            <p:nvPr/>
          </p:nvSpPr>
          <p:spPr>
            <a:xfrm>
              <a:off x="3973293" y="3923820"/>
              <a:ext cx="1602707" cy="257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 : </a:t>
              </a:r>
              <a:r>
                <a:rPr lang="en-US" altLang="ko-KR" sz="1000" b="1">
                  <a:solidFill>
                    <a:srgbClr val="00B050"/>
                  </a:solidFill>
                  <a:latin typeface="+mn-ea"/>
                  <a:sym typeface="Malgun Gothic"/>
                </a:rPr>
                <a:t>true</a:t>
              </a:r>
              <a:endParaRPr lang="en-US" altLang="ko-KR" sz="1000" b="1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157" name="Google Shape;1296;p15">
              <a:extLst>
                <a:ext uri="{FF2B5EF4-FFF2-40B4-BE49-F238E27FC236}">
                  <a16:creationId xmlns:a16="http://schemas.microsoft.com/office/drawing/2014/main" id="{20534F53-A88D-4F28-AEA6-7C6F6C762028}"/>
                </a:ext>
              </a:extLst>
            </p:cNvPr>
            <p:cNvSpPr/>
            <p:nvPr/>
          </p:nvSpPr>
          <p:spPr>
            <a:xfrm>
              <a:off x="4174903" y="4248796"/>
              <a:ext cx="1127402" cy="26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 : </a:t>
              </a:r>
              <a:r>
                <a:rPr lang="en-US" altLang="ko-KR" sz="1000" b="1">
                  <a:solidFill>
                    <a:srgbClr val="00B050"/>
                  </a:solidFill>
                  <a:latin typeface="+mn-ea"/>
                  <a:sym typeface="Malgun Gothic"/>
                </a:rPr>
                <a:t>true</a:t>
              </a:r>
              <a:endParaRPr lang="en-US" altLang="ko-KR" sz="1100" b="1">
                <a:solidFill>
                  <a:srgbClr val="00B050"/>
                </a:solidFill>
                <a:latin typeface="+mn-ea"/>
                <a:sym typeface="Malgun Gothic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977F33A-267F-49E3-BD3D-0BE69FA5FDFF}"/>
              </a:ext>
            </a:extLst>
          </p:cNvPr>
          <p:cNvGrpSpPr/>
          <p:nvPr/>
        </p:nvGrpSpPr>
        <p:grpSpPr>
          <a:xfrm>
            <a:off x="10698880" y="2956814"/>
            <a:ext cx="703546" cy="764624"/>
            <a:chOff x="10698880" y="2956814"/>
            <a:chExt cx="703546" cy="764624"/>
          </a:xfrm>
        </p:grpSpPr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19BBE516-7B3A-4BD6-8DEC-0A3DBE1E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2381" y="2956814"/>
              <a:ext cx="544979" cy="530468"/>
            </a:xfrm>
            <a:prstGeom prst="rect">
              <a:avLst/>
            </a:prstGeom>
          </p:spPr>
        </p:pic>
        <p:sp>
          <p:nvSpPr>
            <p:cNvPr id="158" name="Rectangle 39">
              <a:extLst>
                <a:ext uri="{FF2B5EF4-FFF2-40B4-BE49-F238E27FC236}">
                  <a16:creationId xmlns:a16="http://schemas.microsoft.com/office/drawing/2014/main" id="{B7DBCB47-774C-4311-B887-EE061625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8880" y="3477580"/>
              <a:ext cx="703546" cy="243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httpGet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0A240B7-B2D1-467B-993A-7FC0FA20D324}"/>
              </a:ext>
            </a:extLst>
          </p:cNvPr>
          <p:cNvGrpSpPr/>
          <p:nvPr/>
        </p:nvGrpSpPr>
        <p:grpSpPr>
          <a:xfrm>
            <a:off x="6355884" y="4844791"/>
            <a:ext cx="1705862" cy="881124"/>
            <a:chOff x="6355884" y="4844791"/>
            <a:chExt cx="1705862" cy="881124"/>
          </a:xfrm>
        </p:grpSpPr>
        <p:sp>
          <p:nvSpPr>
            <p:cNvPr id="150" name="Rectangle 39">
              <a:extLst>
                <a:ext uri="{FF2B5EF4-FFF2-40B4-BE49-F238E27FC236}">
                  <a16:creationId xmlns:a16="http://schemas.microsoft.com/office/drawing/2014/main" id="{DFEAFF6F-E82A-4786-8D2C-44931662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884" y="5477155"/>
              <a:ext cx="1705862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failueThreshold : </a:t>
              </a: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0070C0"/>
                  </a:solidFill>
                  <a:latin typeface="+mn-ea"/>
                  <a:sym typeface="Monotype Sorts" pitchFamily="2" charset="2"/>
                </a:rPr>
                <a:t>3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0070C0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59" name="Rectangle 39">
              <a:extLst>
                <a:ext uri="{FF2B5EF4-FFF2-40B4-BE49-F238E27FC236}">
                  <a16:creationId xmlns:a16="http://schemas.microsoft.com/office/drawing/2014/main" id="{76CB5DCC-CAFA-4395-9F69-55243B8E0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884" y="4844791"/>
              <a:ext cx="1705862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initialDelaySeconds : </a:t>
              </a: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0070C0"/>
                  </a:solidFill>
                  <a:latin typeface="+mn-ea"/>
                  <a:sym typeface="Monotype Sorts" pitchFamily="2" charset="2"/>
                </a:rPr>
                <a:t>5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0070C0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60" name="Rectangle 39">
              <a:extLst>
                <a:ext uri="{FF2B5EF4-FFF2-40B4-BE49-F238E27FC236}">
                  <a16:creationId xmlns:a16="http://schemas.microsoft.com/office/drawing/2014/main" id="{D28A1F55-7348-4937-84AD-43293FA99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5884" y="5160973"/>
              <a:ext cx="1705862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periodSeconds : </a:t>
              </a: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0070C0"/>
                  </a:solidFill>
                  <a:latin typeface="+mn-ea"/>
                  <a:sym typeface="Monotype Sorts" pitchFamily="2" charset="2"/>
                </a:rPr>
                <a:t>10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0070C0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ACEAB2-0809-4ABC-8281-DF848236E218}"/>
              </a:ext>
            </a:extLst>
          </p:cNvPr>
          <p:cNvGrpSpPr/>
          <p:nvPr/>
        </p:nvGrpSpPr>
        <p:grpSpPr>
          <a:xfrm>
            <a:off x="10017180" y="3721438"/>
            <a:ext cx="1654008" cy="1029775"/>
            <a:chOff x="10017180" y="3721438"/>
            <a:chExt cx="1654008" cy="1029775"/>
          </a:xfrm>
        </p:grpSpPr>
        <p:cxnSp>
          <p:nvCxnSpPr>
            <p:cNvPr id="146" name="연결선: 구부러짐 145">
              <a:extLst>
                <a:ext uri="{FF2B5EF4-FFF2-40B4-BE49-F238E27FC236}">
                  <a16:creationId xmlns:a16="http://schemas.microsoft.com/office/drawing/2014/main" id="{122658F0-467A-41E6-A858-6BDC55A6286F}"/>
                </a:ext>
              </a:extLst>
            </p:cNvPr>
            <p:cNvCxnSpPr>
              <a:cxnSpLocks/>
              <a:stCxn id="158" idx="2"/>
              <a:endCxn id="148" idx="0"/>
            </p:cNvCxnSpPr>
            <p:nvPr/>
          </p:nvCxnSpPr>
          <p:spPr>
            <a:xfrm rot="5400000">
              <a:off x="10617963" y="4069762"/>
              <a:ext cx="781015" cy="843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39">
              <a:extLst>
                <a:ext uri="{FF2B5EF4-FFF2-40B4-BE49-F238E27FC236}">
                  <a16:creationId xmlns:a16="http://schemas.microsoft.com/office/drawing/2014/main" id="{FDB63FAC-B0D1-4322-BE0D-1B5BF43F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1384" y="4502453"/>
              <a:ext cx="1409804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initialDelaySeconds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49" name="Google Shape;1279;p15">
              <a:extLst>
                <a:ext uri="{FF2B5EF4-FFF2-40B4-BE49-F238E27FC236}">
                  <a16:creationId xmlns:a16="http://schemas.microsoft.com/office/drawing/2014/main" id="{BE9C67A5-7853-473B-AF3D-48BB04EC6EB2}"/>
                </a:ext>
              </a:extLst>
            </p:cNvPr>
            <p:cNvSpPr/>
            <p:nvPr/>
          </p:nvSpPr>
          <p:spPr>
            <a:xfrm>
              <a:off x="10266154" y="4243469"/>
              <a:ext cx="1019853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/>
                <a:t>5</a:t>
              </a:r>
              <a:r>
                <a:rPr lang="ko-KR" altLang="en-US" sz="1100"/>
                <a:t>초 지연</a:t>
              </a:r>
              <a:endParaRPr lang="en-US" altLang="ko-KR" sz="1100"/>
            </a:p>
          </p:txBody>
        </p: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CBAF6017-4869-4C4E-80D3-48EFE8F2EA45}"/>
                </a:ext>
              </a:extLst>
            </p:cNvPr>
            <p:cNvCxnSpPr>
              <a:cxnSpLocks/>
              <a:stCxn id="148" idx="2"/>
            </p:cNvCxnSpPr>
            <p:nvPr/>
          </p:nvCxnSpPr>
          <p:spPr>
            <a:xfrm rot="5400000" flipH="1">
              <a:off x="10316753" y="4101681"/>
              <a:ext cx="349959" cy="949106"/>
            </a:xfrm>
            <a:prstGeom prst="curvedConnector4">
              <a:avLst>
                <a:gd name="adj1" fmla="val -65322"/>
                <a:gd name="adj2" fmla="val 871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연결선: 구부러짐 162">
            <a:extLst>
              <a:ext uri="{FF2B5EF4-FFF2-40B4-BE49-F238E27FC236}">
                <a16:creationId xmlns:a16="http://schemas.microsoft.com/office/drawing/2014/main" id="{8D0F099B-B9F3-4101-B53D-7AF27FE1F6C5}"/>
              </a:ext>
            </a:extLst>
          </p:cNvPr>
          <p:cNvCxnSpPr>
            <a:cxnSpLocks/>
            <a:stCxn id="158" idx="1"/>
          </p:cNvCxnSpPr>
          <p:nvPr/>
        </p:nvCxnSpPr>
        <p:spPr>
          <a:xfrm rot="10800000" flipV="1">
            <a:off x="10017180" y="3599508"/>
            <a:ext cx="681700" cy="801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482A8D-49BE-4695-A45D-9DDD5553F86A}"/>
              </a:ext>
            </a:extLst>
          </p:cNvPr>
          <p:cNvGrpSpPr/>
          <p:nvPr/>
        </p:nvGrpSpPr>
        <p:grpSpPr>
          <a:xfrm>
            <a:off x="6280770" y="3223036"/>
            <a:ext cx="2553028" cy="2637038"/>
            <a:chOff x="6280770" y="3223036"/>
            <a:chExt cx="2553028" cy="2637038"/>
          </a:xfrm>
        </p:grpSpPr>
        <p:sp>
          <p:nvSpPr>
            <p:cNvPr id="119" name="화이트투명사각판">
              <a:extLst>
                <a:ext uri="{FF2B5EF4-FFF2-40B4-BE49-F238E27FC236}">
                  <a16:creationId xmlns:a16="http://schemas.microsoft.com/office/drawing/2014/main" id="{D6E5C0E8-8D41-42A2-99DD-788858FF6D6E}"/>
                </a:ext>
              </a:extLst>
            </p:cNvPr>
            <p:cNvSpPr/>
            <p:nvPr/>
          </p:nvSpPr>
          <p:spPr bwMode="auto">
            <a:xfrm>
              <a:off x="6300957" y="3676087"/>
              <a:ext cx="1857211" cy="2183987"/>
            </a:xfrm>
            <a:prstGeom prst="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4" name="Google Shape;1278;p15">
              <a:extLst>
                <a:ext uri="{FF2B5EF4-FFF2-40B4-BE49-F238E27FC236}">
                  <a16:creationId xmlns:a16="http://schemas.microsoft.com/office/drawing/2014/main" id="{7EDF5EE5-C4C2-46EB-B143-0C45A1BD3DAA}"/>
                </a:ext>
              </a:extLst>
            </p:cNvPr>
            <p:cNvSpPr/>
            <p:nvPr/>
          </p:nvSpPr>
          <p:spPr>
            <a:xfrm>
              <a:off x="6280770" y="3571045"/>
              <a:ext cx="1897133" cy="435631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 b="1">
                  <a:latin typeface="+mn-ea"/>
                  <a:cs typeface="Malgun Gothic"/>
                  <a:sym typeface="Malgun Gothic"/>
                </a:rPr>
                <a:t>LivenessProbe</a:t>
              </a:r>
              <a:endParaRPr lang="en-US" altLang="ko-KR" sz="1100" b="1">
                <a:latin typeface="+mn-ea"/>
                <a:cs typeface="Malgun Gothic"/>
                <a:sym typeface="Malgun Gothic"/>
              </a:endParaRPr>
            </a:p>
          </p:txBody>
        </p: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6219A749-594E-47E5-95DE-E65D46BCA4C3}"/>
                </a:ext>
              </a:extLst>
            </p:cNvPr>
            <p:cNvCxnSpPr>
              <a:cxnSpLocks/>
              <a:stCxn id="134" idx="3"/>
              <a:endCxn id="128" idx="1"/>
            </p:cNvCxnSpPr>
            <p:nvPr/>
          </p:nvCxnSpPr>
          <p:spPr>
            <a:xfrm flipV="1">
              <a:off x="8177903" y="3223036"/>
              <a:ext cx="655895" cy="565825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Google Shape;1278;p15">
            <a:extLst>
              <a:ext uri="{FF2B5EF4-FFF2-40B4-BE49-F238E27FC236}">
                <a16:creationId xmlns:a16="http://schemas.microsoft.com/office/drawing/2014/main" id="{352D690D-8911-494C-BB1D-3F8A5F7F7895}"/>
              </a:ext>
            </a:extLst>
          </p:cNvPr>
          <p:cNvSpPr/>
          <p:nvPr/>
        </p:nvSpPr>
        <p:spPr>
          <a:xfrm>
            <a:off x="8847767" y="3787261"/>
            <a:ext cx="1192065" cy="265565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100" b="1">
                <a:latin typeface="+mn-ea"/>
                <a:cs typeface="Malgun Gothic"/>
                <a:sym typeface="Malgun Gothic"/>
              </a:rPr>
              <a:t>App</a:t>
            </a:r>
          </a:p>
        </p:txBody>
      </p:sp>
      <p:sp>
        <p:nvSpPr>
          <p:cNvPr id="177" name="모서리가 둥근 직사각형 90">
            <a:extLst>
              <a:ext uri="{FF2B5EF4-FFF2-40B4-BE49-F238E27FC236}">
                <a16:creationId xmlns:a16="http://schemas.microsoft.com/office/drawing/2014/main" id="{6A7F22EE-7BF2-4078-9090-F080ECD002D3}"/>
              </a:ext>
            </a:extLst>
          </p:cNvPr>
          <p:cNvSpPr/>
          <p:nvPr/>
        </p:nvSpPr>
        <p:spPr>
          <a:xfrm>
            <a:off x="8910931" y="4100105"/>
            <a:ext cx="1122869" cy="696855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179" name="Google Shape;1279;p15">
            <a:extLst>
              <a:ext uri="{FF2B5EF4-FFF2-40B4-BE49-F238E27FC236}">
                <a16:creationId xmlns:a16="http://schemas.microsoft.com/office/drawing/2014/main" id="{F99D4F59-107D-4F0F-AC40-DA3A45A4329E}"/>
              </a:ext>
            </a:extLst>
          </p:cNvPr>
          <p:cNvSpPr/>
          <p:nvPr/>
        </p:nvSpPr>
        <p:spPr>
          <a:xfrm>
            <a:off x="8957232" y="4459465"/>
            <a:ext cx="1031532" cy="29598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t"/>
            <a:r>
              <a:rPr lang="en-US" altLang="ko-KR" sz="1100" b="1"/>
              <a:t>Status:</a:t>
            </a:r>
            <a:r>
              <a:rPr lang="en-US" altLang="ko-KR" sz="1100" b="1">
                <a:solidFill>
                  <a:srgbClr val="00B050"/>
                </a:solidFill>
              </a:rPr>
              <a:t>200</a:t>
            </a:r>
          </a:p>
        </p:txBody>
      </p:sp>
      <p:sp>
        <p:nvSpPr>
          <p:cNvPr id="180" name="Google Shape;1278;p15">
            <a:extLst>
              <a:ext uri="{FF2B5EF4-FFF2-40B4-BE49-F238E27FC236}">
                <a16:creationId xmlns:a16="http://schemas.microsoft.com/office/drawing/2014/main" id="{0894FBE6-644A-45DF-B0B1-79538D8AB6B5}"/>
              </a:ext>
            </a:extLst>
          </p:cNvPr>
          <p:cNvSpPr/>
          <p:nvPr/>
        </p:nvSpPr>
        <p:spPr>
          <a:xfrm>
            <a:off x="8974717" y="4179755"/>
            <a:ext cx="985177" cy="2194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>
                <a:latin typeface="+mn-ea"/>
                <a:cs typeface="Malgun Gothic"/>
                <a:sym typeface="Malgun Gothic"/>
              </a:rPr>
              <a:t>/health</a:t>
            </a:r>
            <a:endParaRPr lang="en-US" altLang="ko-KR" sz="1050">
              <a:latin typeface="+mn-ea"/>
              <a:cs typeface="Malgun Gothic"/>
              <a:sym typeface="Malgun Gothic"/>
            </a:endParaRPr>
          </a:p>
        </p:txBody>
      </p:sp>
      <p:sp>
        <p:nvSpPr>
          <p:cNvPr id="181" name="Google Shape;1279;p15">
            <a:extLst>
              <a:ext uri="{FF2B5EF4-FFF2-40B4-BE49-F238E27FC236}">
                <a16:creationId xmlns:a16="http://schemas.microsoft.com/office/drawing/2014/main" id="{C219489F-76C1-4F4A-A074-AD33B05E753D}"/>
              </a:ext>
            </a:extLst>
          </p:cNvPr>
          <p:cNvSpPr/>
          <p:nvPr/>
        </p:nvSpPr>
        <p:spPr>
          <a:xfrm>
            <a:off x="8957231" y="4466400"/>
            <a:ext cx="1031532" cy="2959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t"/>
            <a:r>
              <a:rPr lang="en-US" altLang="ko-KR" sz="1100" b="1"/>
              <a:t>Status:</a:t>
            </a:r>
            <a:r>
              <a:rPr lang="en-US" altLang="ko-KR" sz="1100" b="1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68" name="화살표: 줄무늬가 있는 오른쪽 67">
            <a:extLst>
              <a:ext uri="{FF2B5EF4-FFF2-40B4-BE49-F238E27FC236}">
                <a16:creationId xmlns:a16="http://schemas.microsoft.com/office/drawing/2014/main" id="{59BBA8BB-171B-4EDD-89B9-63EBBD0C9D86}"/>
              </a:ext>
            </a:extLst>
          </p:cNvPr>
          <p:cNvSpPr/>
          <p:nvPr/>
        </p:nvSpPr>
        <p:spPr>
          <a:xfrm rot="10800000">
            <a:off x="8027401" y="4772194"/>
            <a:ext cx="352726" cy="405890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줄무늬가 있는 오른쪽 68">
            <a:extLst>
              <a:ext uri="{FF2B5EF4-FFF2-40B4-BE49-F238E27FC236}">
                <a16:creationId xmlns:a16="http://schemas.microsoft.com/office/drawing/2014/main" id="{E3A1D323-E917-4FD8-8617-BF31F07ABBEF}"/>
              </a:ext>
            </a:extLst>
          </p:cNvPr>
          <p:cNvSpPr/>
          <p:nvPr/>
        </p:nvSpPr>
        <p:spPr>
          <a:xfrm rot="10800000">
            <a:off x="8027401" y="5080181"/>
            <a:ext cx="352726" cy="405890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BDA0CE-2501-49A4-AEDA-7B67E3CDA31E}"/>
              </a:ext>
            </a:extLst>
          </p:cNvPr>
          <p:cNvGrpSpPr/>
          <p:nvPr/>
        </p:nvGrpSpPr>
        <p:grpSpPr>
          <a:xfrm>
            <a:off x="8027401" y="5409733"/>
            <a:ext cx="1384258" cy="405890"/>
            <a:chOff x="8027401" y="5409733"/>
            <a:chExt cx="1384258" cy="405890"/>
          </a:xfrm>
        </p:grpSpPr>
        <p:sp>
          <p:nvSpPr>
            <p:cNvPr id="182" name="Google Shape;1279;p15">
              <a:extLst>
                <a:ext uri="{FF2B5EF4-FFF2-40B4-BE49-F238E27FC236}">
                  <a16:creationId xmlns:a16="http://schemas.microsoft.com/office/drawing/2014/main" id="{7C89E040-947F-4DD5-9B1F-554DD2A96CAD}"/>
                </a:ext>
              </a:extLst>
            </p:cNvPr>
            <p:cNvSpPr/>
            <p:nvPr/>
          </p:nvSpPr>
          <p:spPr>
            <a:xfrm>
              <a:off x="8391806" y="5477155"/>
              <a:ext cx="1019853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200"/>
                <a:t>3</a:t>
              </a:r>
              <a:r>
                <a:rPr lang="ko-KR" altLang="en-US" sz="1200"/>
                <a:t>회 실패시</a:t>
              </a:r>
              <a:endParaRPr lang="en-US" altLang="ko-KR" sz="1200"/>
            </a:p>
          </p:txBody>
        </p:sp>
        <p:sp>
          <p:nvSpPr>
            <p:cNvPr id="70" name="화살표: 줄무늬가 있는 오른쪽 69">
              <a:extLst>
                <a:ext uri="{FF2B5EF4-FFF2-40B4-BE49-F238E27FC236}">
                  <a16:creationId xmlns:a16="http://schemas.microsoft.com/office/drawing/2014/main" id="{5D3B84D7-736B-4282-A45B-0D623DBAC501}"/>
                </a:ext>
              </a:extLst>
            </p:cNvPr>
            <p:cNvSpPr/>
            <p:nvPr/>
          </p:nvSpPr>
          <p:spPr>
            <a:xfrm rot="10800000">
              <a:off x="8027401" y="5409733"/>
              <a:ext cx="352726" cy="405890"/>
            </a:xfrm>
            <a:prstGeom prst="stripedRight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BEB505-5252-42BF-A425-90B1D2F85660}"/>
              </a:ext>
            </a:extLst>
          </p:cNvPr>
          <p:cNvGrpSpPr/>
          <p:nvPr/>
        </p:nvGrpSpPr>
        <p:grpSpPr>
          <a:xfrm>
            <a:off x="9467305" y="4813721"/>
            <a:ext cx="1201356" cy="564049"/>
            <a:chOff x="10403801" y="1550751"/>
            <a:chExt cx="1201356" cy="423778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A114833E-0C7F-49E1-98E0-86567F37DCBC}"/>
                </a:ext>
              </a:extLst>
            </p:cNvPr>
            <p:cNvSpPr/>
            <p:nvPr/>
          </p:nvSpPr>
          <p:spPr>
            <a:xfrm>
              <a:off x="10403801" y="1550751"/>
              <a:ext cx="1201356" cy="409427"/>
            </a:xfrm>
            <a:prstGeom prst="triangle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Google Shape;1278;p15">
              <a:extLst>
                <a:ext uri="{FF2B5EF4-FFF2-40B4-BE49-F238E27FC236}">
                  <a16:creationId xmlns:a16="http://schemas.microsoft.com/office/drawing/2014/main" id="{978AD799-5E2A-42B5-A0DD-39861E05A98C}"/>
                </a:ext>
              </a:extLst>
            </p:cNvPr>
            <p:cNvSpPr/>
            <p:nvPr/>
          </p:nvSpPr>
          <p:spPr>
            <a:xfrm>
              <a:off x="10548421" y="1708964"/>
              <a:ext cx="895615" cy="26556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 b="1">
                  <a:latin typeface="+mn-ea"/>
                  <a:cs typeface="Malgun Gothic"/>
                  <a:sym typeface="Malgun Gothic"/>
                </a:rPr>
                <a:t>Restart</a:t>
              </a:r>
              <a:endParaRPr lang="en-US" altLang="ko-KR" sz="1100" b="1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2889A217-A376-486A-AFD2-13E9798D8E9E}"/>
              </a:ext>
            </a:extLst>
          </p:cNvPr>
          <p:cNvGrpSpPr/>
          <p:nvPr/>
        </p:nvGrpSpPr>
        <p:grpSpPr>
          <a:xfrm>
            <a:off x="2621706" y="1833813"/>
            <a:ext cx="1817926" cy="4384935"/>
            <a:chOff x="2621706" y="1833813"/>
            <a:chExt cx="1817926" cy="4384935"/>
          </a:xfrm>
        </p:grpSpPr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4F647841-E8BC-4A0B-B412-BF2C2793AECA}"/>
                </a:ext>
              </a:extLst>
            </p:cNvPr>
            <p:cNvGrpSpPr/>
            <p:nvPr/>
          </p:nvGrpSpPr>
          <p:grpSpPr>
            <a:xfrm>
              <a:off x="2621706" y="1833813"/>
              <a:ext cx="1817926" cy="4384935"/>
              <a:chOff x="2621706" y="1833813"/>
              <a:chExt cx="1817926" cy="4384935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37B6D2E5-4A6A-4214-BF93-A6502DA1EE82}"/>
                  </a:ext>
                </a:extLst>
              </p:cNvPr>
              <p:cNvSpPr/>
              <p:nvPr/>
            </p:nvSpPr>
            <p:spPr bwMode="ltGray">
              <a:xfrm>
                <a:off x="2647587" y="1833813"/>
                <a:ext cx="1792045" cy="315675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97" name="모서리가 둥근 직사각형 90">
                <a:extLst>
                  <a:ext uri="{FF2B5EF4-FFF2-40B4-BE49-F238E27FC236}">
                    <a16:creationId xmlns:a16="http://schemas.microsoft.com/office/drawing/2014/main" id="{2DC8A75F-FD9D-4E13-A30B-30667A8C761B}"/>
                  </a:ext>
                </a:extLst>
              </p:cNvPr>
              <p:cNvSpPr/>
              <p:nvPr/>
            </p:nvSpPr>
            <p:spPr>
              <a:xfrm>
                <a:off x="2909335" y="3038021"/>
                <a:ext cx="1296488" cy="189984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198" name="Google Shape;1278;p15">
                <a:extLst>
                  <a:ext uri="{FF2B5EF4-FFF2-40B4-BE49-F238E27FC236}">
                    <a16:creationId xmlns:a16="http://schemas.microsoft.com/office/drawing/2014/main" id="{1C61A8EC-EB89-4CB7-AEAC-FBC2DF4B7294}"/>
                  </a:ext>
                </a:extLst>
              </p:cNvPr>
              <p:cNvSpPr/>
              <p:nvPr/>
            </p:nvSpPr>
            <p:spPr>
              <a:xfrm>
                <a:off x="3207165" y="1870769"/>
                <a:ext cx="672888" cy="26556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latin typeface="+mn-ea"/>
                    <a:cs typeface="Malgun Gothic"/>
                    <a:sym typeface="Malgun Gothic"/>
                  </a:rPr>
                  <a:t>Pod</a:t>
                </a:r>
                <a:endParaRPr lang="en-US" altLang="ko-KR" sz="1100" b="1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199" name="Google Shape;1278;p15">
                <a:extLst>
                  <a:ext uri="{FF2B5EF4-FFF2-40B4-BE49-F238E27FC236}">
                    <a16:creationId xmlns:a16="http://schemas.microsoft.com/office/drawing/2014/main" id="{87ED0201-8305-4305-8E5E-F59F1F29F39A}"/>
                  </a:ext>
                </a:extLst>
              </p:cNvPr>
              <p:cNvSpPr/>
              <p:nvPr/>
            </p:nvSpPr>
            <p:spPr>
              <a:xfrm>
                <a:off x="2947577" y="3090253"/>
                <a:ext cx="1192065" cy="26556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latin typeface="+mn-ea"/>
                    <a:cs typeface="Malgun Gothic"/>
                    <a:sym typeface="Malgun Gothic"/>
                  </a:rPr>
                  <a:t>Container</a:t>
                </a:r>
                <a:endParaRPr lang="en-US" altLang="ko-KR" sz="1100" b="1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00" name="모서리가 둥근 직사각형 90">
                <a:extLst>
                  <a:ext uri="{FF2B5EF4-FFF2-40B4-BE49-F238E27FC236}">
                    <a16:creationId xmlns:a16="http://schemas.microsoft.com/office/drawing/2014/main" id="{DB84F43B-62AB-4A80-801E-2EDFA9C135BE}"/>
                  </a:ext>
                </a:extLst>
              </p:cNvPr>
              <p:cNvSpPr/>
              <p:nvPr/>
            </p:nvSpPr>
            <p:spPr>
              <a:xfrm>
                <a:off x="2974066" y="4052826"/>
                <a:ext cx="1156893" cy="696855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201" name="Google Shape;1278;p15">
                <a:extLst>
                  <a:ext uri="{FF2B5EF4-FFF2-40B4-BE49-F238E27FC236}">
                    <a16:creationId xmlns:a16="http://schemas.microsoft.com/office/drawing/2014/main" id="{F032E1BB-EBB7-47DB-A4EA-177E88592E58}"/>
                  </a:ext>
                </a:extLst>
              </p:cNvPr>
              <p:cNvSpPr/>
              <p:nvPr/>
            </p:nvSpPr>
            <p:spPr>
              <a:xfrm>
                <a:off x="2947577" y="3823700"/>
                <a:ext cx="1192065" cy="26556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latin typeface="+mn-ea"/>
                    <a:cs typeface="Malgun Gothic"/>
                    <a:sym typeface="Malgun Gothic"/>
                  </a:rPr>
                  <a:t>Volume</a:t>
                </a:r>
                <a:endParaRPr lang="en-US" altLang="ko-KR" sz="1100" b="1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A730F092-2B31-49BF-87A9-41BBF09536B6}"/>
                  </a:ext>
                </a:extLst>
              </p:cNvPr>
              <p:cNvSpPr/>
              <p:nvPr/>
            </p:nvSpPr>
            <p:spPr bwMode="ltGray">
              <a:xfrm>
                <a:off x="2621706" y="5242154"/>
                <a:ext cx="1792045" cy="976594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03" name="Google Shape;1278;p15">
                <a:extLst>
                  <a:ext uri="{FF2B5EF4-FFF2-40B4-BE49-F238E27FC236}">
                    <a16:creationId xmlns:a16="http://schemas.microsoft.com/office/drawing/2014/main" id="{E22712C1-09B7-47F6-AD7B-426E2E4DD6D9}"/>
                  </a:ext>
                </a:extLst>
              </p:cNvPr>
              <p:cNvSpPr/>
              <p:nvPr/>
            </p:nvSpPr>
            <p:spPr>
              <a:xfrm>
                <a:off x="2908992" y="5210180"/>
                <a:ext cx="1192065" cy="265565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latin typeface="+mn-ea"/>
                    <a:cs typeface="Malgun Gothic"/>
                    <a:sym typeface="Malgun Gothic"/>
                  </a:rPr>
                  <a:t>Node</a:t>
                </a:r>
                <a:endParaRPr lang="en-US" altLang="ko-KR" sz="1100" b="1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04" name="모서리가 둥근 직사각형 90">
                <a:extLst>
                  <a:ext uri="{FF2B5EF4-FFF2-40B4-BE49-F238E27FC236}">
                    <a16:creationId xmlns:a16="http://schemas.microsoft.com/office/drawing/2014/main" id="{A0F99F18-AC9F-4755-A269-30D8525D089E}"/>
                  </a:ext>
                </a:extLst>
              </p:cNvPr>
              <p:cNvSpPr/>
              <p:nvPr/>
            </p:nvSpPr>
            <p:spPr>
              <a:xfrm>
                <a:off x="2828569" y="5454245"/>
                <a:ext cx="1399840" cy="717069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85000"/>
                </a:schemeClr>
              </a:solidFill>
              <a:ln w="635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1E4B9DDD-79C7-4FCC-8F73-A245345ED835}"/>
                  </a:ext>
                </a:extLst>
              </p:cNvPr>
              <p:cNvCxnSpPr>
                <a:cxnSpLocks/>
                <a:stCxn id="200" idx="1"/>
                <a:endCxn id="204" idx="1"/>
              </p:cNvCxnSpPr>
              <p:nvPr/>
            </p:nvCxnSpPr>
            <p:spPr>
              <a:xfrm rot="10800000" flipV="1">
                <a:off x="2828570" y="4401254"/>
                <a:ext cx="145497" cy="1411526"/>
              </a:xfrm>
              <a:prstGeom prst="bentConnector3">
                <a:avLst>
                  <a:gd name="adj1" fmla="val 381157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diamond" w="med" len="med"/>
                <a:tailEnd type="diamond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Google Shape;1278;p15">
              <a:extLst>
                <a:ext uri="{FF2B5EF4-FFF2-40B4-BE49-F238E27FC236}">
                  <a16:creationId xmlns:a16="http://schemas.microsoft.com/office/drawing/2014/main" id="{D80E69AE-4197-41E9-AD68-0917C72B3B98}"/>
                </a:ext>
              </a:extLst>
            </p:cNvPr>
            <p:cNvSpPr/>
            <p:nvPr/>
          </p:nvSpPr>
          <p:spPr>
            <a:xfrm>
              <a:off x="3064316" y="4086328"/>
              <a:ext cx="985177" cy="2194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/readiness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95" name="Google Shape;1278;p15">
              <a:extLst>
                <a:ext uri="{FF2B5EF4-FFF2-40B4-BE49-F238E27FC236}">
                  <a16:creationId xmlns:a16="http://schemas.microsoft.com/office/drawing/2014/main" id="{7EDA363E-5DF7-47EC-96D4-DCCFA8D1CE08}"/>
                </a:ext>
              </a:extLst>
            </p:cNvPr>
            <p:cNvSpPr/>
            <p:nvPr/>
          </p:nvSpPr>
          <p:spPr>
            <a:xfrm>
              <a:off x="2882023" y="5492775"/>
              <a:ext cx="1260107" cy="2194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/tmp/readiness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F55081DE-3C2B-4FB5-9F60-2A42DB0FC5BB}"/>
              </a:ext>
            </a:extLst>
          </p:cNvPr>
          <p:cNvGrpSpPr/>
          <p:nvPr/>
        </p:nvGrpSpPr>
        <p:grpSpPr>
          <a:xfrm>
            <a:off x="391132" y="1895550"/>
            <a:ext cx="1596367" cy="1217793"/>
            <a:chOff x="391132" y="1895550"/>
            <a:chExt cx="1596367" cy="1217793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259572BF-86F9-44BA-B753-200B45167180}"/>
                </a:ext>
              </a:extLst>
            </p:cNvPr>
            <p:cNvSpPr/>
            <p:nvPr/>
          </p:nvSpPr>
          <p:spPr bwMode="ltGray">
            <a:xfrm>
              <a:off x="429609" y="1908941"/>
              <a:ext cx="1557890" cy="2655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Google Shape;1278;p15">
              <a:extLst>
                <a:ext uri="{FF2B5EF4-FFF2-40B4-BE49-F238E27FC236}">
                  <a16:creationId xmlns:a16="http://schemas.microsoft.com/office/drawing/2014/main" id="{2A16E700-08EB-454B-97EC-5AE7BF200A01}"/>
                </a:ext>
              </a:extLst>
            </p:cNvPr>
            <p:cNvSpPr/>
            <p:nvPr/>
          </p:nvSpPr>
          <p:spPr>
            <a:xfrm>
              <a:off x="791856" y="1895550"/>
              <a:ext cx="895615" cy="26556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>
                  <a:latin typeface="+mn-ea"/>
                  <a:cs typeface="Malgun Gothic"/>
                  <a:sym typeface="Malgun Gothic"/>
                </a:rPr>
                <a:t>Service</a:t>
              </a:r>
              <a:endParaRPr lang="en-US" altLang="ko-KR"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8A657B2A-4F5C-41E3-91A5-9999A9DB19EB}"/>
                </a:ext>
              </a:extLst>
            </p:cNvPr>
            <p:cNvSpPr/>
            <p:nvPr/>
          </p:nvSpPr>
          <p:spPr bwMode="ltGray">
            <a:xfrm>
              <a:off x="431951" y="2194453"/>
              <a:ext cx="800168" cy="35080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0" name="연결선: 구부러짐 209">
              <a:extLst>
                <a:ext uri="{FF2B5EF4-FFF2-40B4-BE49-F238E27FC236}">
                  <a16:creationId xmlns:a16="http://schemas.microsoft.com/office/drawing/2014/main" id="{6177DB44-D340-4F62-A3AD-0A2AF38175DD}"/>
                </a:ext>
              </a:extLst>
            </p:cNvPr>
            <p:cNvCxnSpPr>
              <a:cxnSpLocks/>
              <a:stCxn id="209" idx="2"/>
              <a:endCxn id="212" idx="0"/>
            </p:cNvCxnSpPr>
            <p:nvPr/>
          </p:nvCxnSpPr>
          <p:spPr>
            <a:xfrm rot="5400000">
              <a:off x="697332" y="2673477"/>
              <a:ext cx="262921" cy="648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1" name="Google Shape;1278;p15">
              <a:extLst>
                <a:ext uri="{FF2B5EF4-FFF2-40B4-BE49-F238E27FC236}">
                  <a16:creationId xmlns:a16="http://schemas.microsoft.com/office/drawing/2014/main" id="{D0BD238E-9F96-40C8-88FA-962A62D076CF}"/>
                </a:ext>
              </a:extLst>
            </p:cNvPr>
            <p:cNvSpPr/>
            <p:nvPr/>
          </p:nvSpPr>
          <p:spPr>
            <a:xfrm>
              <a:off x="391132" y="2296188"/>
              <a:ext cx="895615" cy="16489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Endpoint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9A64CE37-0A7F-4BFD-91B3-6A1C33DC1BC5}"/>
                </a:ext>
              </a:extLst>
            </p:cNvPr>
            <p:cNvSpPr/>
            <p:nvPr/>
          </p:nvSpPr>
          <p:spPr bwMode="ltGray">
            <a:xfrm>
              <a:off x="420872" y="2808181"/>
              <a:ext cx="809353" cy="30516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Google Shape;1278;p15">
              <a:extLst>
                <a:ext uri="{FF2B5EF4-FFF2-40B4-BE49-F238E27FC236}">
                  <a16:creationId xmlns:a16="http://schemas.microsoft.com/office/drawing/2014/main" id="{6D9D97CA-FEF9-48A1-8AFB-3E9B94464578}"/>
                </a:ext>
              </a:extLst>
            </p:cNvPr>
            <p:cNvSpPr/>
            <p:nvPr/>
          </p:nvSpPr>
          <p:spPr>
            <a:xfrm>
              <a:off x="482278" y="2844297"/>
              <a:ext cx="672888" cy="23501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>
                  <a:latin typeface="+mn-ea"/>
                  <a:cs typeface="Malgun Gothic"/>
                  <a:sym typeface="Malgun Gothic"/>
                </a:rPr>
                <a:t>Pod</a:t>
              </a:r>
              <a:endParaRPr lang="en-US" altLang="ko-KR" sz="1100">
                <a:latin typeface="+mn-ea"/>
                <a:cs typeface="Malgun Gothic"/>
                <a:sym typeface="Malgun Gothic"/>
              </a:endParaRPr>
            </a:p>
          </p:txBody>
        </p:sp>
      </p:grpSp>
      <p:sp>
        <p:nvSpPr>
          <p:cNvPr id="214" name="화이트투명사각판">
            <a:extLst>
              <a:ext uri="{FF2B5EF4-FFF2-40B4-BE49-F238E27FC236}">
                <a16:creationId xmlns:a16="http://schemas.microsoft.com/office/drawing/2014/main" id="{3AC24666-33B2-43F4-BA2A-3F656D6C04AD}"/>
              </a:ext>
            </a:extLst>
          </p:cNvPr>
          <p:cNvSpPr/>
          <p:nvPr/>
        </p:nvSpPr>
        <p:spPr bwMode="auto">
          <a:xfrm>
            <a:off x="414736" y="3676087"/>
            <a:ext cx="1857211" cy="2183987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989BB99-8A31-45B2-9BD1-C5E16A98090F}"/>
              </a:ext>
            </a:extLst>
          </p:cNvPr>
          <p:cNvGrpSpPr/>
          <p:nvPr/>
        </p:nvGrpSpPr>
        <p:grpSpPr>
          <a:xfrm>
            <a:off x="2917073" y="2125159"/>
            <a:ext cx="1296489" cy="227983"/>
            <a:chOff x="2917073" y="2125159"/>
            <a:chExt cx="1296489" cy="227983"/>
          </a:xfrm>
        </p:grpSpPr>
        <p:sp>
          <p:nvSpPr>
            <p:cNvPr id="216" name="Google Shape;1278;p15">
              <a:extLst>
                <a:ext uri="{FF2B5EF4-FFF2-40B4-BE49-F238E27FC236}">
                  <a16:creationId xmlns:a16="http://schemas.microsoft.com/office/drawing/2014/main" id="{B1D15FEC-5AA4-40B0-B406-D4DD313B3B34}"/>
                </a:ext>
              </a:extLst>
            </p:cNvPr>
            <p:cNvSpPr/>
            <p:nvPr/>
          </p:nvSpPr>
          <p:spPr>
            <a:xfrm>
              <a:off x="2917073" y="2174506"/>
              <a:ext cx="1296489" cy="17863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17" name="Google Shape;1279;p15">
              <a:extLst>
                <a:ext uri="{FF2B5EF4-FFF2-40B4-BE49-F238E27FC236}">
                  <a16:creationId xmlns:a16="http://schemas.microsoft.com/office/drawing/2014/main" id="{E96AD3E4-1F42-4D2C-A6AD-AE99B95D3EE0}"/>
                </a:ext>
              </a:extLst>
            </p:cNvPr>
            <p:cNvSpPr/>
            <p:nvPr/>
          </p:nvSpPr>
          <p:spPr>
            <a:xfrm>
              <a:off x="3093588" y="2125159"/>
              <a:ext cx="951010" cy="192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50CD1AF-E178-48A8-B6F1-C28FC7E2EB18}"/>
              </a:ext>
            </a:extLst>
          </p:cNvPr>
          <p:cNvGrpSpPr/>
          <p:nvPr/>
        </p:nvGrpSpPr>
        <p:grpSpPr>
          <a:xfrm>
            <a:off x="3029578" y="3392294"/>
            <a:ext cx="1071479" cy="227983"/>
            <a:chOff x="3029578" y="3392294"/>
            <a:chExt cx="1071479" cy="227983"/>
          </a:xfrm>
        </p:grpSpPr>
        <p:sp>
          <p:nvSpPr>
            <p:cNvPr id="219" name="Google Shape;1278;p15">
              <a:extLst>
                <a:ext uri="{FF2B5EF4-FFF2-40B4-BE49-F238E27FC236}">
                  <a16:creationId xmlns:a16="http://schemas.microsoft.com/office/drawing/2014/main" id="{02F42161-0835-414C-AC2F-19AAA4A79543}"/>
                </a:ext>
              </a:extLst>
            </p:cNvPr>
            <p:cNvSpPr/>
            <p:nvPr/>
          </p:nvSpPr>
          <p:spPr>
            <a:xfrm>
              <a:off x="3029578" y="3441641"/>
              <a:ext cx="1071479" cy="178636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20" name="Google Shape;1279;p15">
              <a:extLst>
                <a:ext uri="{FF2B5EF4-FFF2-40B4-BE49-F238E27FC236}">
                  <a16:creationId xmlns:a16="http://schemas.microsoft.com/office/drawing/2014/main" id="{DD4511B8-C534-4D66-891E-333605531676}"/>
                </a:ext>
              </a:extLst>
            </p:cNvPr>
            <p:cNvSpPr/>
            <p:nvPr/>
          </p:nvSpPr>
          <p:spPr>
            <a:xfrm>
              <a:off x="3093588" y="3392294"/>
              <a:ext cx="951010" cy="192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cs typeface="Malgun Gothic"/>
                  <a:sym typeface="Malgun Gothic"/>
                </a:rPr>
                <a:t>Running</a:t>
              </a:r>
              <a:endParaRPr sz="11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3F14961A-9722-41E8-88AB-9BBEFD89B1E9}"/>
              </a:ext>
            </a:extLst>
          </p:cNvPr>
          <p:cNvGrpSpPr/>
          <p:nvPr/>
        </p:nvGrpSpPr>
        <p:grpSpPr>
          <a:xfrm>
            <a:off x="2772456" y="2405375"/>
            <a:ext cx="1602707" cy="586518"/>
            <a:chOff x="3973293" y="3923820"/>
            <a:chExt cx="1602707" cy="586518"/>
          </a:xfrm>
        </p:grpSpPr>
        <p:sp>
          <p:nvSpPr>
            <p:cNvPr id="222" name="Google Shape;1296;p15">
              <a:extLst>
                <a:ext uri="{FF2B5EF4-FFF2-40B4-BE49-F238E27FC236}">
                  <a16:creationId xmlns:a16="http://schemas.microsoft.com/office/drawing/2014/main" id="{933FD548-DCEE-43D7-A901-DCA00652D09F}"/>
                </a:ext>
              </a:extLst>
            </p:cNvPr>
            <p:cNvSpPr/>
            <p:nvPr/>
          </p:nvSpPr>
          <p:spPr>
            <a:xfrm>
              <a:off x="3973293" y="3923820"/>
              <a:ext cx="1602707" cy="257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 : </a:t>
              </a:r>
              <a:r>
                <a:rPr lang="en-US" altLang="ko-KR" sz="1000" b="1">
                  <a:solidFill>
                    <a:srgbClr val="FF0000"/>
                  </a:solidFill>
                  <a:latin typeface="+mn-ea"/>
                  <a:sym typeface="Malgun Gothic"/>
                </a:rPr>
                <a:t>false</a:t>
              </a:r>
              <a:endParaRPr lang="en-US" altLang="ko-KR" sz="1000" b="1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23" name="Google Shape;1296;p15">
              <a:extLst>
                <a:ext uri="{FF2B5EF4-FFF2-40B4-BE49-F238E27FC236}">
                  <a16:creationId xmlns:a16="http://schemas.microsoft.com/office/drawing/2014/main" id="{72C1D8F6-7D29-46DD-A30C-17BB75132436}"/>
                </a:ext>
              </a:extLst>
            </p:cNvPr>
            <p:cNvSpPr/>
            <p:nvPr/>
          </p:nvSpPr>
          <p:spPr>
            <a:xfrm>
              <a:off x="4174903" y="4248796"/>
              <a:ext cx="1127402" cy="26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 : </a:t>
              </a:r>
              <a:r>
                <a:rPr lang="en-US" altLang="ko-KR" sz="1000" b="1">
                  <a:solidFill>
                    <a:srgbClr val="FF0000"/>
                  </a:solidFill>
                  <a:latin typeface="+mn-ea"/>
                  <a:sym typeface="Malgun Gothic"/>
                </a:rPr>
                <a:t>false</a:t>
              </a:r>
              <a:endParaRPr lang="en-US" altLang="ko-KR" sz="1100" b="1">
                <a:solidFill>
                  <a:srgbClr val="FF0000"/>
                </a:solidFill>
                <a:latin typeface="+mn-ea"/>
                <a:sym typeface="Malgun Gothic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3532218F-E089-4F45-9B71-8B980ABC792A}"/>
              </a:ext>
            </a:extLst>
          </p:cNvPr>
          <p:cNvGrpSpPr/>
          <p:nvPr/>
        </p:nvGrpSpPr>
        <p:grpSpPr>
          <a:xfrm>
            <a:off x="466367" y="4060677"/>
            <a:ext cx="1719060" cy="708543"/>
            <a:chOff x="466367" y="4060677"/>
            <a:chExt cx="1719060" cy="708543"/>
          </a:xfrm>
        </p:grpSpPr>
        <p:sp>
          <p:nvSpPr>
            <p:cNvPr id="225" name="Rectangle 39">
              <a:extLst>
                <a:ext uri="{FF2B5EF4-FFF2-40B4-BE49-F238E27FC236}">
                  <a16:creationId xmlns:a16="http://schemas.microsoft.com/office/drawing/2014/main" id="{B6D36852-8CF0-41D2-8E07-EA69294B3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67" y="4060677"/>
              <a:ext cx="1719060" cy="243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Exec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226" name="Google Shape;1279;p15">
              <a:extLst>
                <a:ext uri="{FF2B5EF4-FFF2-40B4-BE49-F238E27FC236}">
                  <a16:creationId xmlns:a16="http://schemas.microsoft.com/office/drawing/2014/main" id="{FC921CBA-DB5B-49AD-B69B-21EA282E2EF4}"/>
                </a:ext>
              </a:extLst>
            </p:cNvPr>
            <p:cNvSpPr/>
            <p:nvPr/>
          </p:nvSpPr>
          <p:spPr>
            <a:xfrm>
              <a:off x="630197" y="4507650"/>
              <a:ext cx="1502083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 b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cat /tmp/ready.txt</a:t>
              </a:r>
            </a:p>
          </p:txBody>
        </p:sp>
        <p:sp>
          <p:nvSpPr>
            <p:cNvPr id="227" name="Rectangle 39">
              <a:extLst>
                <a:ext uri="{FF2B5EF4-FFF2-40B4-BE49-F238E27FC236}">
                  <a16:creationId xmlns:a16="http://schemas.microsoft.com/office/drawing/2014/main" id="{A980853A-07F4-49BA-9B51-5F70519B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801" y="4340651"/>
              <a:ext cx="1128626" cy="20153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  <a:defRPr/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Command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A007EFFD-AF58-4CD8-A518-2347955EAF8D}"/>
              </a:ext>
            </a:extLst>
          </p:cNvPr>
          <p:cNvGrpSpPr/>
          <p:nvPr/>
        </p:nvGrpSpPr>
        <p:grpSpPr>
          <a:xfrm>
            <a:off x="3101345" y="5803044"/>
            <a:ext cx="1206720" cy="314607"/>
            <a:chOff x="3101345" y="5803044"/>
            <a:chExt cx="1206720" cy="314607"/>
          </a:xfrm>
        </p:grpSpPr>
        <p:pic>
          <p:nvPicPr>
            <p:cNvPr id="229" name="그래픽 228" descr="문서">
              <a:extLst>
                <a:ext uri="{FF2B5EF4-FFF2-40B4-BE49-F238E27FC236}">
                  <a16:creationId xmlns:a16="http://schemas.microsoft.com/office/drawing/2014/main" id="{F03E04EB-222D-418B-9000-B87C49E40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01345" y="5803044"/>
              <a:ext cx="314607" cy="314607"/>
            </a:xfrm>
            <a:prstGeom prst="rect">
              <a:avLst/>
            </a:prstGeom>
          </p:spPr>
        </p:pic>
        <p:sp>
          <p:nvSpPr>
            <p:cNvPr id="230" name="Google Shape;1278;p15">
              <a:extLst>
                <a:ext uri="{FF2B5EF4-FFF2-40B4-BE49-F238E27FC236}">
                  <a16:creationId xmlns:a16="http://schemas.microsoft.com/office/drawing/2014/main" id="{33AC321C-F5D8-4343-8DAF-D61146FAE29D}"/>
                </a:ext>
              </a:extLst>
            </p:cNvPr>
            <p:cNvSpPr/>
            <p:nvPr/>
          </p:nvSpPr>
          <p:spPr>
            <a:xfrm>
              <a:off x="3116000" y="5839753"/>
              <a:ext cx="1192065" cy="26556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ready.txt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3F2352AC-E185-4860-83FE-8339A9583BD3}"/>
              </a:ext>
            </a:extLst>
          </p:cNvPr>
          <p:cNvGrpSpPr/>
          <p:nvPr/>
        </p:nvGrpSpPr>
        <p:grpSpPr>
          <a:xfrm>
            <a:off x="4375163" y="3721438"/>
            <a:ext cx="1409804" cy="1029775"/>
            <a:chOff x="4375163" y="3721438"/>
            <a:chExt cx="1409804" cy="1029775"/>
          </a:xfrm>
        </p:grpSpPr>
        <p:cxnSp>
          <p:nvCxnSpPr>
            <p:cNvPr id="232" name="연결선: 구부러짐 231">
              <a:extLst>
                <a:ext uri="{FF2B5EF4-FFF2-40B4-BE49-F238E27FC236}">
                  <a16:creationId xmlns:a16="http://schemas.microsoft.com/office/drawing/2014/main" id="{D8CB1357-D190-46E5-8E75-D1526B98065A}"/>
                </a:ext>
              </a:extLst>
            </p:cNvPr>
            <p:cNvCxnSpPr>
              <a:cxnSpLocks/>
              <a:stCxn id="243" idx="2"/>
              <a:endCxn id="233" idx="0"/>
            </p:cNvCxnSpPr>
            <p:nvPr/>
          </p:nvCxnSpPr>
          <p:spPr>
            <a:xfrm rot="5400000">
              <a:off x="4731742" y="4069762"/>
              <a:ext cx="781015" cy="843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 39">
              <a:extLst>
                <a:ext uri="{FF2B5EF4-FFF2-40B4-BE49-F238E27FC236}">
                  <a16:creationId xmlns:a16="http://schemas.microsoft.com/office/drawing/2014/main" id="{057C3F84-2FD5-4E12-B9D3-87F04239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63" y="4502453"/>
              <a:ext cx="1409804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initialDelaySeconds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234" name="Google Shape;1279;p15">
              <a:extLst>
                <a:ext uri="{FF2B5EF4-FFF2-40B4-BE49-F238E27FC236}">
                  <a16:creationId xmlns:a16="http://schemas.microsoft.com/office/drawing/2014/main" id="{F491AB9F-79C7-492D-A427-46876EE63758}"/>
                </a:ext>
              </a:extLst>
            </p:cNvPr>
            <p:cNvSpPr/>
            <p:nvPr/>
          </p:nvSpPr>
          <p:spPr>
            <a:xfrm>
              <a:off x="4379933" y="4243469"/>
              <a:ext cx="1019853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/>
                <a:t>5</a:t>
              </a:r>
              <a:r>
                <a:rPr lang="ko-KR" altLang="en-US" sz="1100"/>
                <a:t>초 지연</a:t>
              </a:r>
              <a:endParaRPr lang="en-US" altLang="ko-KR" sz="110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6572129B-FCAA-4C40-816C-4DDCB51E502B}"/>
              </a:ext>
            </a:extLst>
          </p:cNvPr>
          <p:cNvGrpSpPr/>
          <p:nvPr/>
        </p:nvGrpSpPr>
        <p:grpSpPr>
          <a:xfrm>
            <a:off x="4491552" y="2494048"/>
            <a:ext cx="1279350" cy="474054"/>
            <a:chOff x="4491552" y="2494048"/>
            <a:chExt cx="1279350" cy="474054"/>
          </a:xfrm>
        </p:grpSpPr>
        <p:sp>
          <p:nvSpPr>
            <p:cNvPr id="236" name="Rectangle 39">
              <a:extLst>
                <a:ext uri="{FF2B5EF4-FFF2-40B4-BE49-F238E27FC236}">
                  <a16:creationId xmlns:a16="http://schemas.microsoft.com/office/drawing/2014/main" id="{95F273D2-BE0F-464D-A553-2D8760300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087" y="2494048"/>
              <a:ext cx="1165127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periodSeconds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237" name="Google Shape;1279;p15">
              <a:extLst>
                <a:ext uri="{FF2B5EF4-FFF2-40B4-BE49-F238E27FC236}">
                  <a16:creationId xmlns:a16="http://schemas.microsoft.com/office/drawing/2014/main" id="{C853F6FF-3C52-4660-A528-32546B221DE3}"/>
                </a:ext>
              </a:extLst>
            </p:cNvPr>
            <p:cNvSpPr/>
            <p:nvPr/>
          </p:nvSpPr>
          <p:spPr>
            <a:xfrm>
              <a:off x="4491552" y="2706532"/>
              <a:ext cx="1279350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/>
                <a:t>10</a:t>
              </a:r>
              <a:r>
                <a:rPr lang="ko-KR" altLang="en-US" sz="1100"/>
                <a:t>초 후에 재시도</a:t>
              </a:r>
              <a:endParaRPr lang="en-US" altLang="ko-KR" sz="1100"/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73A4C091-296D-416D-A2C4-7173016D89A5}"/>
              </a:ext>
            </a:extLst>
          </p:cNvPr>
          <p:cNvGrpSpPr/>
          <p:nvPr/>
        </p:nvGrpSpPr>
        <p:grpSpPr>
          <a:xfrm>
            <a:off x="2770410" y="2409056"/>
            <a:ext cx="1602707" cy="586518"/>
            <a:chOff x="3973293" y="3923820"/>
            <a:chExt cx="1602707" cy="586518"/>
          </a:xfrm>
        </p:grpSpPr>
        <p:sp>
          <p:nvSpPr>
            <p:cNvPr id="239" name="Google Shape;1296;p15">
              <a:extLst>
                <a:ext uri="{FF2B5EF4-FFF2-40B4-BE49-F238E27FC236}">
                  <a16:creationId xmlns:a16="http://schemas.microsoft.com/office/drawing/2014/main" id="{5DA246CA-C2AA-4A91-9CAF-96B1E702D475}"/>
                </a:ext>
              </a:extLst>
            </p:cNvPr>
            <p:cNvSpPr/>
            <p:nvPr/>
          </p:nvSpPr>
          <p:spPr>
            <a:xfrm>
              <a:off x="3973293" y="3923820"/>
              <a:ext cx="1602707" cy="257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 : </a:t>
              </a:r>
              <a:r>
                <a:rPr lang="en-US" altLang="ko-KR" sz="1000" b="1">
                  <a:solidFill>
                    <a:srgbClr val="00B050"/>
                  </a:solidFill>
                  <a:latin typeface="+mn-ea"/>
                  <a:sym typeface="Malgun Gothic"/>
                </a:rPr>
                <a:t>true</a:t>
              </a:r>
              <a:endParaRPr lang="en-US" altLang="ko-KR" sz="1000" b="1">
                <a:solidFill>
                  <a:srgbClr val="00B050"/>
                </a:solidFill>
                <a:latin typeface="+mn-ea"/>
              </a:endParaRPr>
            </a:p>
          </p:txBody>
        </p:sp>
        <p:sp>
          <p:nvSpPr>
            <p:cNvPr id="240" name="Google Shape;1296;p15">
              <a:extLst>
                <a:ext uri="{FF2B5EF4-FFF2-40B4-BE49-F238E27FC236}">
                  <a16:creationId xmlns:a16="http://schemas.microsoft.com/office/drawing/2014/main" id="{BD618B64-83B0-4CBB-85FB-9D52D53A1EFF}"/>
                </a:ext>
              </a:extLst>
            </p:cNvPr>
            <p:cNvSpPr/>
            <p:nvPr/>
          </p:nvSpPr>
          <p:spPr>
            <a:xfrm>
              <a:off x="4174903" y="4248796"/>
              <a:ext cx="1127402" cy="26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 : </a:t>
              </a:r>
              <a:r>
                <a:rPr lang="en-US" altLang="ko-KR" sz="1000" b="1">
                  <a:solidFill>
                    <a:srgbClr val="00B050"/>
                  </a:solidFill>
                  <a:latin typeface="+mn-ea"/>
                  <a:sym typeface="Malgun Gothic"/>
                </a:rPr>
                <a:t>true</a:t>
              </a:r>
              <a:endParaRPr lang="en-US" altLang="ko-KR" sz="1100" b="1">
                <a:solidFill>
                  <a:srgbClr val="00B050"/>
                </a:solidFill>
                <a:latin typeface="+mn-ea"/>
                <a:sym typeface="Malgun Gothic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E182A6DB-5B3D-4D80-A18C-33EB498C6F58}"/>
              </a:ext>
            </a:extLst>
          </p:cNvPr>
          <p:cNvGrpSpPr/>
          <p:nvPr/>
        </p:nvGrpSpPr>
        <p:grpSpPr>
          <a:xfrm>
            <a:off x="4812659" y="2956814"/>
            <a:ext cx="703546" cy="764624"/>
            <a:chOff x="4812659" y="2956814"/>
            <a:chExt cx="703546" cy="764624"/>
          </a:xfrm>
        </p:grpSpPr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C1A39FE7-D2B5-4DBD-B6C7-BF243665E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6160" y="2956814"/>
              <a:ext cx="544979" cy="530468"/>
            </a:xfrm>
            <a:prstGeom prst="rect">
              <a:avLst/>
            </a:prstGeom>
          </p:spPr>
        </p:pic>
        <p:sp>
          <p:nvSpPr>
            <p:cNvPr id="243" name="Rectangle 39">
              <a:extLst>
                <a:ext uri="{FF2B5EF4-FFF2-40B4-BE49-F238E27FC236}">
                  <a16:creationId xmlns:a16="http://schemas.microsoft.com/office/drawing/2014/main" id="{EAFCA4D2-D6CC-4F00-8158-CACB9A7AD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659" y="3477580"/>
              <a:ext cx="703546" cy="243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2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Exec</a:t>
              </a:r>
              <a:endParaRPr lang="ko-KR" altLang="en-US" sz="12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D81A2F00-4BE2-4F96-99A7-A595E3FA059C}"/>
              </a:ext>
            </a:extLst>
          </p:cNvPr>
          <p:cNvGrpSpPr/>
          <p:nvPr/>
        </p:nvGrpSpPr>
        <p:grpSpPr>
          <a:xfrm>
            <a:off x="469663" y="4844791"/>
            <a:ext cx="1705862" cy="881124"/>
            <a:chOff x="469663" y="4844791"/>
            <a:chExt cx="1705862" cy="881124"/>
          </a:xfrm>
        </p:grpSpPr>
        <p:sp>
          <p:nvSpPr>
            <p:cNvPr id="245" name="Rectangle 39">
              <a:extLst>
                <a:ext uri="{FF2B5EF4-FFF2-40B4-BE49-F238E27FC236}">
                  <a16:creationId xmlns:a16="http://schemas.microsoft.com/office/drawing/2014/main" id="{0B7E1979-7195-4336-9098-FDA3C0B59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3" y="5477155"/>
              <a:ext cx="1705862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successThreshold : </a:t>
              </a: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0070C0"/>
                  </a:solidFill>
                  <a:latin typeface="+mn-ea"/>
                  <a:sym typeface="Monotype Sorts" pitchFamily="2" charset="2"/>
                </a:rPr>
                <a:t>3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0070C0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246" name="Rectangle 39">
              <a:extLst>
                <a:ext uri="{FF2B5EF4-FFF2-40B4-BE49-F238E27FC236}">
                  <a16:creationId xmlns:a16="http://schemas.microsoft.com/office/drawing/2014/main" id="{BD17C05D-12FB-4B2C-AF75-B416F71BA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3" y="4844791"/>
              <a:ext cx="1705862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initialDelaySeconds : </a:t>
              </a: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0070C0"/>
                  </a:solidFill>
                  <a:latin typeface="+mn-ea"/>
                  <a:sym typeface="Monotype Sorts" pitchFamily="2" charset="2"/>
                </a:rPr>
                <a:t>5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0070C0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247" name="Rectangle 39">
              <a:extLst>
                <a:ext uri="{FF2B5EF4-FFF2-40B4-BE49-F238E27FC236}">
                  <a16:creationId xmlns:a16="http://schemas.microsoft.com/office/drawing/2014/main" id="{B39A218A-7221-4A6B-AC59-C0F99F2D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63" y="5160973"/>
              <a:ext cx="1705862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periodSeconds : </a:t>
              </a: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0070C0"/>
                  </a:solidFill>
                  <a:latin typeface="+mn-ea"/>
                  <a:sym typeface="Monotype Sorts" pitchFamily="2" charset="2"/>
                </a:rPr>
                <a:t>10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0070C0"/>
                </a:solidFill>
                <a:latin typeface="+mn-ea"/>
                <a:sym typeface="Monotype Sorts" pitchFamily="2" charset="2"/>
              </a:endParaRPr>
            </a:p>
          </p:txBody>
        </p:sp>
      </p:grpSp>
      <p:cxnSp>
        <p:nvCxnSpPr>
          <p:cNvPr id="248" name="연결선: 구부러짐 247">
            <a:extLst>
              <a:ext uri="{FF2B5EF4-FFF2-40B4-BE49-F238E27FC236}">
                <a16:creationId xmlns:a16="http://schemas.microsoft.com/office/drawing/2014/main" id="{F8688D6B-FAFC-474A-ACC6-54EBF032B447}"/>
              </a:ext>
            </a:extLst>
          </p:cNvPr>
          <p:cNvCxnSpPr>
            <a:cxnSpLocks/>
            <a:stCxn id="233" idx="2"/>
            <a:endCxn id="200" idx="3"/>
          </p:cNvCxnSpPr>
          <p:nvPr/>
        </p:nvCxnSpPr>
        <p:spPr>
          <a:xfrm rot="5400000" flipH="1">
            <a:off x="4430532" y="4101681"/>
            <a:ext cx="349959" cy="949106"/>
          </a:xfrm>
          <a:prstGeom prst="curvedConnector4">
            <a:avLst>
              <a:gd name="adj1" fmla="val -65322"/>
              <a:gd name="adj2" fmla="val 87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077D228-39F9-42EB-9BE6-D160491FF6C7}"/>
              </a:ext>
            </a:extLst>
          </p:cNvPr>
          <p:cNvGrpSpPr/>
          <p:nvPr/>
        </p:nvGrpSpPr>
        <p:grpSpPr>
          <a:xfrm>
            <a:off x="394549" y="3223036"/>
            <a:ext cx="2553028" cy="783640"/>
            <a:chOff x="394549" y="3223036"/>
            <a:chExt cx="2553028" cy="783640"/>
          </a:xfrm>
        </p:grpSpPr>
        <p:sp>
          <p:nvSpPr>
            <p:cNvPr id="250" name="Google Shape;1278;p15">
              <a:extLst>
                <a:ext uri="{FF2B5EF4-FFF2-40B4-BE49-F238E27FC236}">
                  <a16:creationId xmlns:a16="http://schemas.microsoft.com/office/drawing/2014/main" id="{563AA691-A8E3-4DFE-B2F3-223816DC0302}"/>
                </a:ext>
              </a:extLst>
            </p:cNvPr>
            <p:cNvSpPr/>
            <p:nvPr/>
          </p:nvSpPr>
          <p:spPr>
            <a:xfrm>
              <a:off x="394549" y="3571045"/>
              <a:ext cx="1897133" cy="435631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 b="1">
                  <a:latin typeface="+mn-ea"/>
                  <a:cs typeface="Malgun Gothic"/>
                  <a:sym typeface="Malgun Gothic"/>
                </a:rPr>
                <a:t>ReadinessProbe</a:t>
              </a:r>
              <a:endParaRPr lang="en-US" altLang="ko-KR" sz="1100" b="1">
                <a:latin typeface="+mn-ea"/>
                <a:cs typeface="Malgun Gothic"/>
                <a:sym typeface="Malgun Gothic"/>
              </a:endParaRPr>
            </a:p>
          </p:txBody>
        </p: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11B6DEB1-16E9-4A22-ABD5-31438733951F}"/>
                </a:ext>
              </a:extLst>
            </p:cNvPr>
            <p:cNvCxnSpPr>
              <a:cxnSpLocks/>
              <a:stCxn id="250" idx="3"/>
              <a:endCxn id="199" idx="1"/>
            </p:cNvCxnSpPr>
            <p:nvPr/>
          </p:nvCxnSpPr>
          <p:spPr>
            <a:xfrm flipV="1">
              <a:off x="2291682" y="3223036"/>
              <a:ext cx="655895" cy="565825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DC62ABCE-93C4-4A47-8BEA-063BC41AF82F}"/>
              </a:ext>
            </a:extLst>
          </p:cNvPr>
          <p:cNvGrpSpPr/>
          <p:nvPr/>
        </p:nvGrpSpPr>
        <p:grpSpPr>
          <a:xfrm>
            <a:off x="3064316" y="4429691"/>
            <a:ext cx="1206720" cy="314607"/>
            <a:chOff x="3064316" y="4429691"/>
            <a:chExt cx="1206720" cy="314607"/>
          </a:xfrm>
        </p:grpSpPr>
        <p:pic>
          <p:nvPicPr>
            <p:cNvPr id="253" name="그래픽 252" descr="문서">
              <a:extLst>
                <a:ext uri="{FF2B5EF4-FFF2-40B4-BE49-F238E27FC236}">
                  <a16:creationId xmlns:a16="http://schemas.microsoft.com/office/drawing/2014/main" id="{5D014318-336C-4437-B121-13020398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64316" y="4429691"/>
              <a:ext cx="314607" cy="314607"/>
            </a:xfrm>
            <a:prstGeom prst="rect">
              <a:avLst/>
            </a:prstGeom>
          </p:spPr>
        </p:pic>
        <p:sp>
          <p:nvSpPr>
            <p:cNvPr id="254" name="Google Shape;1278;p15">
              <a:extLst>
                <a:ext uri="{FF2B5EF4-FFF2-40B4-BE49-F238E27FC236}">
                  <a16:creationId xmlns:a16="http://schemas.microsoft.com/office/drawing/2014/main" id="{40DECEC0-12DE-4255-BBBA-DDB1CF817117}"/>
                </a:ext>
              </a:extLst>
            </p:cNvPr>
            <p:cNvSpPr/>
            <p:nvPr/>
          </p:nvSpPr>
          <p:spPr>
            <a:xfrm>
              <a:off x="3078971" y="4466400"/>
              <a:ext cx="1192065" cy="26556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ready.txt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0603E19C-5A1A-4C60-8431-314F127A29BA}"/>
              </a:ext>
            </a:extLst>
          </p:cNvPr>
          <p:cNvGrpSpPr/>
          <p:nvPr/>
        </p:nvGrpSpPr>
        <p:grpSpPr>
          <a:xfrm>
            <a:off x="1192897" y="2118883"/>
            <a:ext cx="1433818" cy="426377"/>
            <a:chOff x="1182387" y="2118883"/>
            <a:chExt cx="1433818" cy="426377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561F3EE0-302E-41F8-8DB9-38A7919C4290}"/>
                </a:ext>
              </a:extLst>
            </p:cNvPr>
            <p:cNvSpPr/>
            <p:nvPr/>
          </p:nvSpPr>
          <p:spPr bwMode="ltGray">
            <a:xfrm>
              <a:off x="1232120" y="2194453"/>
              <a:ext cx="744870" cy="35080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7" name="Google Shape;1278;p15">
              <a:extLst>
                <a:ext uri="{FF2B5EF4-FFF2-40B4-BE49-F238E27FC236}">
                  <a16:creationId xmlns:a16="http://schemas.microsoft.com/office/drawing/2014/main" id="{ADD62CDD-B9E6-4C40-8605-A3CEEA06BF76}"/>
                </a:ext>
              </a:extLst>
            </p:cNvPr>
            <p:cNvSpPr/>
            <p:nvPr/>
          </p:nvSpPr>
          <p:spPr>
            <a:xfrm>
              <a:off x="1182387" y="2296188"/>
              <a:ext cx="895615" cy="16489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Endpoint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  <p:cxnSp>
          <p:nvCxnSpPr>
            <p:cNvPr id="258" name="연결선: 구부러짐 257">
              <a:extLst>
                <a:ext uri="{FF2B5EF4-FFF2-40B4-BE49-F238E27FC236}">
                  <a16:creationId xmlns:a16="http://schemas.microsoft.com/office/drawing/2014/main" id="{343EA34A-0AF6-4BAF-8D82-9D0AC29A58E1}"/>
                </a:ext>
              </a:extLst>
            </p:cNvPr>
            <p:cNvCxnSpPr>
              <a:cxnSpLocks/>
              <a:stCxn id="256" idx="3"/>
            </p:cNvCxnSpPr>
            <p:nvPr/>
          </p:nvCxnSpPr>
          <p:spPr>
            <a:xfrm flipV="1">
              <a:off x="1976990" y="2118883"/>
              <a:ext cx="639215" cy="25097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62" name="연결선: 구부러짐 261">
            <a:extLst>
              <a:ext uri="{FF2B5EF4-FFF2-40B4-BE49-F238E27FC236}">
                <a16:creationId xmlns:a16="http://schemas.microsoft.com/office/drawing/2014/main" id="{67F4D175-AE73-4A6D-9239-2E2A381D1AC1}"/>
              </a:ext>
            </a:extLst>
          </p:cNvPr>
          <p:cNvCxnSpPr>
            <a:cxnSpLocks/>
            <a:stCxn id="243" idx="1"/>
            <a:endCxn id="200" idx="3"/>
          </p:cNvCxnSpPr>
          <p:nvPr/>
        </p:nvCxnSpPr>
        <p:spPr>
          <a:xfrm rot="10800000" flipV="1">
            <a:off x="4130959" y="3599508"/>
            <a:ext cx="681700" cy="8017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1DC7FBF1-BDE7-45E9-8C34-6DBE7A05AD34}"/>
              </a:ext>
            </a:extLst>
          </p:cNvPr>
          <p:cNvGrpSpPr/>
          <p:nvPr/>
        </p:nvGrpSpPr>
        <p:grpSpPr>
          <a:xfrm>
            <a:off x="6297007" y="1895550"/>
            <a:ext cx="1596367" cy="1217793"/>
            <a:chOff x="391132" y="1895550"/>
            <a:chExt cx="1596367" cy="1217793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C733D1E0-B54A-46DB-9F66-67E36E465AB6}"/>
                </a:ext>
              </a:extLst>
            </p:cNvPr>
            <p:cNvSpPr/>
            <p:nvPr/>
          </p:nvSpPr>
          <p:spPr bwMode="ltGray">
            <a:xfrm>
              <a:off x="429609" y="1908941"/>
              <a:ext cx="1557890" cy="26556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8" name="Google Shape;1278;p15">
              <a:extLst>
                <a:ext uri="{FF2B5EF4-FFF2-40B4-BE49-F238E27FC236}">
                  <a16:creationId xmlns:a16="http://schemas.microsoft.com/office/drawing/2014/main" id="{0AFDDA24-BF99-4AA1-8F8A-1E4028B3BAB1}"/>
                </a:ext>
              </a:extLst>
            </p:cNvPr>
            <p:cNvSpPr/>
            <p:nvPr/>
          </p:nvSpPr>
          <p:spPr>
            <a:xfrm>
              <a:off x="791856" y="1895550"/>
              <a:ext cx="895615" cy="26556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>
                  <a:latin typeface="+mn-ea"/>
                  <a:cs typeface="Malgun Gothic"/>
                  <a:sym typeface="Malgun Gothic"/>
                </a:rPr>
                <a:t>Service</a:t>
              </a:r>
              <a:endParaRPr lang="en-US" altLang="ko-KR" sz="11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8962FED1-A189-40B7-B107-0E6FE4136445}"/>
                </a:ext>
              </a:extLst>
            </p:cNvPr>
            <p:cNvSpPr/>
            <p:nvPr/>
          </p:nvSpPr>
          <p:spPr bwMode="ltGray">
            <a:xfrm>
              <a:off x="431951" y="2194453"/>
              <a:ext cx="800168" cy="35080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70" name="연결선: 구부러짐 269">
              <a:extLst>
                <a:ext uri="{FF2B5EF4-FFF2-40B4-BE49-F238E27FC236}">
                  <a16:creationId xmlns:a16="http://schemas.microsoft.com/office/drawing/2014/main" id="{448DBDA8-AEB5-4998-A56B-8C73A69C279E}"/>
                </a:ext>
              </a:extLst>
            </p:cNvPr>
            <p:cNvCxnSpPr>
              <a:cxnSpLocks/>
              <a:stCxn id="269" idx="2"/>
              <a:endCxn id="273" idx="0"/>
            </p:cNvCxnSpPr>
            <p:nvPr/>
          </p:nvCxnSpPr>
          <p:spPr>
            <a:xfrm rot="5400000">
              <a:off x="697332" y="2673477"/>
              <a:ext cx="262921" cy="648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72" name="Google Shape;1278;p15">
              <a:extLst>
                <a:ext uri="{FF2B5EF4-FFF2-40B4-BE49-F238E27FC236}">
                  <a16:creationId xmlns:a16="http://schemas.microsoft.com/office/drawing/2014/main" id="{ADD29AFF-3113-40DB-9E83-4E05BBC8B3CF}"/>
                </a:ext>
              </a:extLst>
            </p:cNvPr>
            <p:cNvSpPr/>
            <p:nvPr/>
          </p:nvSpPr>
          <p:spPr>
            <a:xfrm>
              <a:off x="391132" y="2296188"/>
              <a:ext cx="895615" cy="16489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Endpoint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E03A3CB0-83E8-44E4-B778-58BDB46B5838}"/>
                </a:ext>
              </a:extLst>
            </p:cNvPr>
            <p:cNvSpPr/>
            <p:nvPr/>
          </p:nvSpPr>
          <p:spPr bwMode="ltGray">
            <a:xfrm>
              <a:off x="420872" y="2808181"/>
              <a:ext cx="809353" cy="30516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4" name="Google Shape;1278;p15">
              <a:extLst>
                <a:ext uri="{FF2B5EF4-FFF2-40B4-BE49-F238E27FC236}">
                  <a16:creationId xmlns:a16="http://schemas.microsoft.com/office/drawing/2014/main" id="{A92AECFE-370D-493B-B46F-997F24B488B2}"/>
                </a:ext>
              </a:extLst>
            </p:cNvPr>
            <p:cNvSpPr/>
            <p:nvPr/>
          </p:nvSpPr>
          <p:spPr>
            <a:xfrm>
              <a:off x="482278" y="2844297"/>
              <a:ext cx="672888" cy="23501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>
                  <a:latin typeface="+mn-ea"/>
                  <a:cs typeface="Malgun Gothic"/>
                  <a:sym typeface="Malgun Gothic"/>
                </a:rPr>
                <a:t>Pod</a:t>
              </a:r>
              <a:endParaRPr lang="en-US" altLang="ko-KR" sz="11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C033E0D0-BF6E-4295-A92A-DD81562FEBA0}"/>
              </a:ext>
            </a:extLst>
          </p:cNvPr>
          <p:cNvGrpSpPr/>
          <p:nvPr/>
        </p:nvGrpSpPr>
        <p:grpSpPr>
          <a:xfrm>
            <a:off x="7098772" y="2118883"/>
            <a:ext cx="1433818" cy="426377"/>
            <a:chOff x="1182387" y="2118883"/>
            <a:chExt cx="1433818" cy="426377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0FF7A140-DF1D-43AA-B696-9F0DC0A69625}"/>
                </a:ext>
              </a:extLst>
            </p:cNvPr>
            <p:cNvSpPr/>
            <p:nvPr/>
          </p:nvSpPr>
          <p:spPr bwMode="ltGray">
            <a:xfrm>
              <a:off x="1232120" y="2194453"/>
              <a:ext cx="744870" cy="35080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7" name="Google Shape;1278;p15">
              <a:extLst>
                <a:ext uri="{FF2B5EF4-FFF2-40B4-BE49-F238E27FC236}">
                  <a16:creationId xmlns:a16="http://schemas.microsoft.com/office/drawing/2014/main" id="{99B16648-19C9-4098-A203-D8D30F56008D}"/>
                </a:ext>
              </a:extLst>
            </p:cNvPr>
            <p:cNvSpPr/>
            <p:nvPr/>
          </p:nvSpPr>
          <p:spPr>
            <a:xfrm>
              <a:off x="1182387" y="2296188"/>
              <a:ext cx="895615" cy="164895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Endpoint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  <p:cxnSp>
          <p:nvCxnSpPr>
            <p:cNvPr id="278" name="연결선: 구부러짐 277">
              <a:extLst>
                <a:ext uri="{FF2B5EF4-FFF2-40B4-BE49-F238E27FC236}">
                  <a16:creationId xmlns:a16="http://schemas.microsoft.com/office/drawing/2014/main" id="{6A830099-E07E-4DD1-8FD6-C7471E06BB2C}"/>
                </a:ext>
              </a:extLst>
            </p:cNvPr>
            <p:cNvCxnSpPr>
              <a:cxnSpLocks/>
              <a:stCxn id="276" idx="3"/>
            </p:cNvCxnSpPr>
            <p:nvPr/>
          </p:nvCxnSpPr>
          <p:spPr>
            <a:xfrm flipV="1">
              <a:off x="1976990" y="2118883"/>
              <a:ext cx="639215" cy="25097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3" name="Google Shape;1296;p15">
            <a:extLst>
              <a:ext uri="{FF2B5EF4-FFF2-40B4-BE49-F238E27FC236}">
                <a16:creationId xmlns:a16="http://schemas.microsoft.com/office/drawing/2014/main" id="{ACE43C6C-BDA7-4F46-9F40-E7F38A4CE323}"/>
              </a:ext>
            </a:extLst>
          </p:cNvPr>
          <p:cNvSpPr/>
          <p:nvPr/>
        </p:nvSpPr>
        <p:spPr>
          <a:xfrm>
            <a:off x="1268885" y="2549448"/>
            <a:ext cx="1204137" cy="2574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solidFill>
                  <a:srgbClr val="00B050"/>
                </a:solidFill>
                <a:latin typeface="+mn-ea"/>
                <a:sym typeface="Malgun Gothic"/>
              </a:rPr>
              <a:t>Addresses</a:t>
            </a:r>
            <a:endParaRPr lang="en-US" altLang="ko-KR" sz="1000" b="1">
              <a:solidFill>
                <a:srgbClr val="00B050"/>
              </a:solidFill>
              <a:latin typeface="+mn-ea"/>
            </a:endParaRP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24E6D1A8-909B-4FE5-9FF8-B31E130065A5}"/>
              </a:ext>
            </a:extLst>
          </p:cNvPr>
          <p:cNvGrpSpPr/>
          <p:nvPr/>
        </p:nvGrpSpPr>
        <p:grpSpPr>
          <a:xfrm>
            <a:off x="1367286" y="3124089"/>
            <a:ext cx="1332027" cy="472933"/>
            <a:chOff x="4517830" y="2494048"/>
            <a:chExt cx="1332027" cy="472933"/>
          </a:xfrm>
        </p:grpSpPr>
        <p:sp>
          <p:nvSpPr>
            <p:cNvPr id="145" name="Rectangle 39">
              <a:extLst>
                <a:ext uri="{FF2B5EF4-FFF2-40B4-BE49-F238E27FC236}">
                  <a16:creationId xmlns:a16="http://schemas.microsoft.com/office/drawing/2014/main" id="{4CE757BA-6D24-47E9-B7CA-7A581521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830" y="2494048"/>
              <a:ext cx="1281640" cy="248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b="1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successThreshold</a:t>
              </a:r>
              <a:endParaRPr lang="ko-KR" altLang="en-US" sz="1100" b="1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53" name="Google Shape;1279;p15">
              <a:extLst>
                <a:ext uri="{FF2B5EF4-FFF2-40B4-BE49-F238E27FC236}">
                  <a16:creationId xmlns:a16="http://schemas.microsoft.com/office/drawing/2014/main" id="{FB208121-5D38-4E15-A07E-3921C3DFDB2A}"/>
                </a:ext>
              </a:extLst>
            </p:cNvPr>
            <p:cNvSpPr/>
            <p:nvPr/>
          </p:nvSpPr>
          <p:spPr>
            <a:xfrm>
              <a:off x="4942643" y="2705411"/>
              <a:ext cx="907214" cy="2615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fontAlgn="t"/>
              <a:r>
                <a:rPr lang="en-US" altLang="ko-KR" sz="1100"/>
                <a:t>3</a:t>
              </a:r>
              <a:r>
                <a:rPr lang="ko-KR" altLang="en-US" sz="1100"/>
                <a:t>회 성공시</a:t>
              </a:r>
              <a:endParaRPr lang="en-US" altLang="ko-KR" sz="1100"/>
            </a:p>
          </p:txBody>
        </p:sp>
      </p:grpSp>
    </p:spTree>
    <p:extLst>
      <p:ext uri="{BB962C8B-B14F-4D97-AF65-F5344CB8AC3E}">
        <p14:creationId xmlns:p14="http://schemas.microsoft.com/office/powerpoint/2010/main" val="348040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68" grpId="0" animBg="1"/>
      <p:bldP spid="68" grpId="1" animBg="1"/>
      <p:bldP spid="69" grpId="0" animBg="1"/>
      <p:bldP spid="6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BA1090C-52BF-45AE-A0CC-C1A7223F99A9}"/>
              </a:ext>
            </a:extLst>
          </p:cNvPr>
          <p:cNvGrpSpPr/>
          <p:nvPr/>
        </p:nvGrpSpPr>
        <p:grpSpPr>
          <a:xfrm>
            <a:off x="5626423" y="802180"/>
            <a:ext cx="6158209" cy="5560229"/>
            <a:chOff x="5626423" y="802180"/>
            <a:chExt cx="6158209" cy="5560229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2E45854-AF90-4D20-8237-59B32E4E88D1}"/>
                </a:ext>
              </a:extLst>
            </p:cNvPr>
            <p:cNvSpPr/>
            <p:nvPr/>
          </p:nvSpPr>
          <p:spPr bwMode="ltGray">
            <a:xfrm>
              <a:off x="5681129" y="3056946"/>
              <a:ext cx="6103503" cy="2041955"/>
            </a:xfrm>
            <a:prstGeom prst="rect">
              <a:avLst/>
            </a:prstGeom>
            <a:solidFill>
              <a:schemeClr val="accent6">
                <a:alpha val="2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8D35642-8536-4A59-B21A-15CE88CC2A3F}"/>
                </a:ext>
              </a:extLst>
            </p:cNvPr>
            <p:cNvSpPr/>
            <p:nvPr/>
          </p:nvSpPr>
          <p:spPr bwMode="ltGray">
            <a:xfrm>
              <a:off x="5681129" y="840385"/>
              <a:ext cx="6103503" cy="2041955"/>
            </a:xfrm>
            <a:prstGeom prst="rect">
              <a:avLst/>
            </a:prstGeom>
            <a:solidFill>
              <a:schemeClr val="accent5">
                <a:alpha val="2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3" name="사각형: 둥근 모서리 472">
              <a:extLst>
                <a:ext uri="{FF2B5EF4-FFF2-40B4-BE49-F238E27FC236}">
                  <a16:creationId xmlns:a16="http://schemas.microsoft.com/office/drawing/2014/main" id="{1BB89A0A-4F33-4478-BD98-9FF9CDE47F87}"/>
                </a:ext>
              </a:extLst>
            </p:cNvPr>
            <p:cNvSpPr/>
            <p:nvPr/>
          </p:nvSpPr>
          <p:spPr>
            <a:xfrm>
              <a:off x="5626423" y="802180"/>
              <a:ext cx="1662670" cy="28855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Guaranteed</a:t>
              </a:r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FBA9FF4C-08E1-48AD-B554-255B14175768}"/>
                </a:ext>
              </a:extLst>
            </p:cNvPr>
            <p:cNvSpPr/>
            <p:nvPr/>
          </p:nvSpPr>
          <p:spPr>
            <a:xfrm>
              <a:off x="5626423" y="3018741"/>
              <a:ext cx="1662670" cy="28855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Burstable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D3E6244-3944-44CE-9D87-B7EAF9702A4D}"/>
                </a:ext>
              </a:extLst>
            </p:cNvPr>
            <p:cNvSpPr/>
            <p:nvPr/>
          </p:nvSpPr>
          <p:spPr bwMode="ltGray">
            <a:xfrm>
              <a:off x="5681129" y="5233354"/>
              <a:ext cx="6103503" cy="1129055"/>
            </a:xfrm>
            <a:prstGeom prst="rect">
              <a:avLst/>
            </a:prstGeom>
            <a:solidFill>
              <a:schemeClr val="accent4">
                <a:alpha val="23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AD4A6FAF-DD3B-4C11-B413-5B7A9CC9C7C8}"/>
                </a:ext>
              </a:extLst>
            </p:cNvPr>
            <p:cNvSpPr/>
            <p:nvPr/>
          </p:nvSpPr>
          <p:spPr>
            <a:xfrm>
              <a:off x="5626423" y="5196407"/>
              <a:ext cx="1662670" cy="288555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BestEffort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F8F062-7774-49DA-B97B-634ACF3EFA4B}"/>
              </a:ext>
            </a:extLst>
          </p:cNvPr>
          <p:cNvGrpSpPr/>
          <p:nvPr/>
        </p:nvGrpSpPr>
        <p:grpSpPr>
          <a:xfrm>
            <a:off x="5881473" y="1264193"/>
            <a:ext cx="3512456" cy="1512133"/>
            <a:chOff x="5881473" y="1264193"/>
            <a:chExt cx="3512456" cy="151213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EBA8BBF-C813-44B9-95CB-702E479828B4}"/>
                </a:ext>
              </a:extLst>
            </p:cNvPr>
            <p:cNvGrpSpPr/>
            <p:nvPr/>
          </p:nvGrpSpPr>
          <p:grpSpPr>
            <a:xfrm>
              <a:off x="5881473" y="1264193"/>
              <a:ext cx="3512456" cy="1512133"/>
              <a:chOff x="5881473" y="1264193"/>
              <a:chExt cx="3512456" cy="1512133"/>
            </a:xfrm>
          </p:grpSpPr>
          <p:sp>
            <p:nvSpPr>
              <p:cNvPr id="460" name="직사각형 459">
                <a:extLst>
                  <a:ext uri="{FF2B5EF4-FFF2-40B4-BE49-F238E27FC236}">
                    <a16:creationId xmlns:a16="http://schemas.microsoft.com/office/drawing/2014/main" id="{51911470-3259-4678-BA67-6F9757F207F6}"/>
                  </a:ext>
                </a:extLst>
              </p:cNvPr>
              <p:cNvSpPr/>
              <p:nvPr/>
            </p:nvSpPr>
            <p:spPr bwMode="ltGray">
              <a:xfrm>
                <a:off x="5881473" y="1264193"/>
                <a:ext cx="3512456" cy="151213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61" name="모서리가 둥근 직사각형 90">
                <a:extLst>
                  <a:ext uri="{FF2B5EF4-FFF2-40B4-BE49-F238E27FC236}">
                    <a16:creationId xmlns:a16="http://schemas.microsoft.com/office/drawing/2014/main" id="{B4B3D8CD-C2AB-4187-BF52-E838F3E4B48B}"/>
                  </a:ext>
                </a:extLst>
              </p:cNvPr>
              <p:cNvSpPr/>
              <p:nvPr/>
            </p:nvSpPr>
            <p:spPr>
              <a:xfrm>
                <a:off x="6005954" y="1532530"/>
                <a:ext cx="1579152" cy="117354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462" name="Google Shape;1278;p15">
                <a:extLst>
                  <a:ext uri="{FF2B5EF4-FFF2-40B4-BE49-F238E27FC236}">
                    <a16:creationId xmlns:a16="http://schemas.microsoft.com/office/drawing/2014/main" id="{93CDE53C-8747-429A-A871-CD1B6B9EE217}"/>
                  </a:ext>
                </a:extLst>
              </p:cNvPr>
              <p:cNvSpPr/>
              <p:nvPr/>
            </p:nvSpPr>
            <p:spPr>
              <a:xfrm>
                <a:off x="7363970" y="1289638"/>
                <a:ext cx="611716" cy="241423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Malgun Gothic"/>
                    <a:sym typeface="Malgun Gothic"/>
                  </a:rPr>
                  <a:t>Pod</a:t>
                </a:r>
                <a:endParaRPr lang="en-US" altLang="ko-KR" sz="1100" b="1">
                  <a:solidFill>
                    <a:schemeClr val="accent3">
                      <a:lumMod val="75000"/>
                    </a:schemeClr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463" name="Google Shape;1278;p15">
                <a:extLst>
                  <a:ext uri="{FF2B5EF4-FFF2-40B4-BE49-F238E27FC236}">
                    <a16:creationId xmlns:a16="http://schemas.microsoft.com/office/drawing/2014/main" id="{D0D1D884-B8C0-46D0-BBAA-C89AC313D81C}"/>
                  </a:ext>
                </a:extLst>
              </p:cNvPr>
              <p:cNvSpPr/>
              <p:nvPr/>
            </p:nvSpPr>
            <p:spPr>
              <a:xfrm>
                <a:off x="6146723" y="1561074"/>
                <a:ext cx="1311273" cy="241423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200">
                    <a:latin typeface="+mn-ea"/>
                    <a:cs typeface="Malgun Gothic"/>
                    <a:sym typeface="Malgun Gothic"/>
                  </a:rPr>
                  <a:t>Container1</a:t>
                </a:r>
                <a:endParaRPr lang="en-US" altLang="ko-KR" sz="1050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676" name="모서리가 둥근 직사각형 90">
                <a:extLst>
                  <a:ext uri="{FF2B5EF4-FFF2-40B4-BE49-F238E27FC236}">
                    <a16:creationId xmlns:a16="http://schemas.microsoft.com/office/drawing/2014/main" id="{0D7F6DD9-5B4E-46D1-BC8D-509E1E08AC95}"/>
                  </a:ext>
                </a:extLst>
              </p:cNvPr>
              <p:cNvSpPr/>
              <p:nvPr/>
            </p:nvSpPr>
            <p:spPr>
              <a:xfrm>
                <a:off x="7687511" y="1532530"/>
                <a:ext cx="1579152" cy="117354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677" name="Google Shape;1278;p15">
                <a:extLst>
                  <a:ext uri="{FF2B5EF4-FFF2-40B4-BE49-F238E27FC236}">
                    <a16:creationId xmlns:a16="http://schemas.microsoft.com/office/drawing/2014/main" id="{36F73B40-F53E-4E3A-ADFA-4DD40064A175}"/>
                  </a:ext>
                </a:extLst>
              </p:cNvPr>
              <p:cNvSpPr/>
              <p:nvPr/>
            </p:nvSpPr>
            <p:spPr>
              <a:xfrm>
                <a:off x="7828280" y="1561074"/>
                <a:ext cx="1311273" cy="241423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200">
                    <a:latin typeface="+mn-ea"/>
                    <a:cs typeface="Malgun Gothic"/>
                    <a:sym typeface="Malgun Gothic"/>
                  </a:rPr>
                  <a:t>Container2</a:t>
                </a:r>
                <a:endParaRPr lang="en-US" altLang="ko-KR" sz="1050">
                  <a:latin typeface="+mn-ea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BE67A52-4B00-4B63-B23E-F08C2BDCCCDB}"/>
                </a:ext>
              </a:extLst>
            </p:cNvPr>
            <p:cNvGrpSpPr/>
            <p:nvPr/>
          </p:nvGrpSpPr>
          <p:grpSpPr>
            <a:xfrm>
              <a:off x="5983288" y="1817461"/>
              <a:ext cx="3341731" cy="184666"/>
              <a:chOff x="5983288" y="1817461"/>
              <a:chExt cx="3341731" cy="184666"/>
            </a:xfrm>
          </p:grpSpPr>
          <p:sp>
            <p:nvSpPr>
              <p:cNvPr id="661" name="직사각형 660">
                <a:extLst>
                  <a:ext uri="{FF2B5EF4-FFF2-40B4-BE49-F238E27FC236}">
                    <a16:creationId xmlns:a16="http://schemas.microsoft.com/office/drawing/2014/main" id="{C9EDEECE-FD1D-4173-A23A-B290734FE7AD}"/>
                  </a:ext>
                </a:extLst>
              </p:cNvPr>
              <p:cNvSpPr/>
              <p:nvPr/>
            </p:nvSpPr>
            <p:spPr>
              <a:xfrm>
                <a:off x="5983288" y="1817461"/>
                <a:ext cx="91674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Request</a:t>
                </a:r>
                <a:endParaRPr lang="en-US" altLang="ko-KR" sz="12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665" name="직사각형 664">
                <a:extLst>
                  <a:ext uri="{FF2B5EF4-FFF2-40B4-BE49-F238E27FC236}">
                    <a16:creationId xmlns:a16="http://schemas.microsoft.com/office/drawing/2014/main" id="{CF0278F1-6F3B-403F-8D06-45F6D55E8CB2}"/>
                  </a:ext>
                </a:extLst>
              </p:cNvPr>
              <p:cNvSpPr/>
              <p:nvPr/>
            </p:nvSpPr>
            <p:spPr>
              <a:xfrm>
                <a:off x="6726721" y="1817461"/>
                <a:ext cx="91674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Limit</a:t>
                </a:r>
                <a:endParaRPr lang="en-US" altLang="ko-KR" sz="12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679" name="직사각형 678">
                <a:extLst>
                  <a:ext uri="{FF2B5EF4-FFF2-40B4-BE49-F238E27FC236}">
                    <a16:creationId xmlns:a16="http://schemas.microsoft.com/office/drawing/2014/main" id="{68897B22-C590-4650-A3F0-C5C9028B4DFF}"/>
                  </a:ext>
                </a:extLst>
              </p:cNvPr>
              <p:cNvSpPr/>
              <p:nvPr/>
            </p:nvSpPr>
            <p:spPr>
              <a:xfrm>
                <a:off x="7664845" y="1817461"/>
                <a:ext cx="91674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Request</a:t>
                </a:r>
                <a:endParaRPr lang="en-US" altLang="ko-KR" sz="12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683" name="직사각형 682">
                <a:extLst>
                  <a:ext uri="{FF2B5EF4-FFF2-40B4-BE49-F238E27FC236}">
                    <a16:creationId xmlns:a16="http://schemas.microsoft.com/office/drawing/2014/main" id="{83096468-7489-4D42-93A4-47A2FA72C8D3}"/>
                  </a:ext>
                </a:extLst>
              </p:cNvPr>
              <p:cNvSpPr/>
              <p:nvPr/>
            </p:nvSpPr>
            <p:spPr>
              <a:xfrm>
                <a:off x="8408278" y="1817461"/>
                <a:ext cx="91674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Limit</a:t>
                </a:r>
                <a:endParaRPr lang="en-US" altLang="ko-KR" sz="12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8543E3-2DD5-487B-B5B8-3CABC8643E8B}"/>
              </a:ext>
            </a:extLst>
          </p:cNvPr>
          <p:cNvGrpSpPr/>
          <p:nvPr/>
        </p:nvGrpSpPr>
        <p:grpSpPr>
          <a:xfrm>
            <a:off x="5959583" y="2021434"/>
            <a:ext cx="3284201" cy="613537"/>
            <a:chOff x="5959583" y="2021434"/>
            <a:chExt cx="3284201" cy="613537"/>
          </a:xfrm>
        </p:grpSpPr>
        <p:sp>
          <p:nvSpPr>
            <p:cNvPr id="660" name="모서리가 둥근 직사각형 90">
              <a:extLst>
                <a:ext uri="{FF2B5EF4-FFF2-40B4-BE49-F238E27FC236}">
                  <a16:creationId xmlns:a16="http://schemas.microsoft.com/office/drawing/2014/main" id="{3E873AE4-C66D-4FDA-AE0D-2E5050723690}"/>
                </a:ext>
              </a:extLst>
            </p:cNvPr>
            <p:cNvSpPr/>
            <p:nvPr/>
          </p:nvSpPr>
          <p:spPr>
            <a:xfrm>
              <a:off x="6061799" y="2021434"/>
              <a:ext cx="720232" cy="6135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EF437A72-440D-40A4-B46A-64B1B138A5D3}"/>
                </a:ext>
              </a:extLst>
            </p:cNvPr>
            <p:cNvSpPr/>
            <p:nvPr/>
          </p:nvSpPr>
          <p:spPr>
            <a:xfrm>
              <a:off x="5959583" y="2100885"/>
              <a:ext cx="569224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Mem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D8A59802-6E90-4D23-9697-3EC3C36433DE}"/>
                </a:ext>
              </a:extLst>
            </p:cNvPr>
            <p:cNvSpPr/>
            <p:nvPr/>
          </p:nvSpPr>
          <p:spPr>
            <a:xfrm>
              <a:off x="6435798" y="2106072"/>
              <a:ext cx="353443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CPU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68" name="모서리가 둥근 직사각형 90">
              <a:extLst>
                <a:ext uri="{FF2B5EF4-FFF2-40B4-BE49-F238E27FC236}">
                  <a16:creationId xmlns:a16="http://schemas.microsoft.com/office/drawing/2014/main" id="{A73C0AC9-AAF1-4051-B446-7C11A8559A7F}"/>
                </a:ext>
              </a:extLst>
            </p:cNvPr>
            <p:cNvSpPr/>
            <p:nvPr/>
          </p:nvSpPr>
          <p:spPr>
            <a:xfrm>
              <a:off x="6834785" y="2021434"/>
              <a:ext cx="720232" cy="6135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48D61EF6-10F7-483E-85B1-8C9166311685}"/>
                </a:ext>
              </a:extLst>
            </p:cNvPr>
            <p:cNvSpPr/>
            <p:nvPr/>
          </p:nvSpPr>
          <p:spPr>
            <a:xfrm>
              <a:off x="6732569" y="2100885"/>
              <a:ext cx="569224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Mem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7E084155-D9F4-43F7-84D0-A50E291AA834}"/>
                </a:ext>
              </a:extLst>
            </p:cNvPr>
            <p:cNvSpPr/>
            <p:nvPr/>
          </p:nvSpPr>
          <p:spPr>
            <a:xfrm>
              <a:off x="7208784" y="2106072"/>
              <a:ext cx="353443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CPU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78" name="모서리가 둥근 직사각형 90">
              <a:extLst>
                <a:ext uri="{FF2B5EF4-FFF2-40B4-BE49-F238E27FC236}">
                  <a16:creationId xmlns:a16="http://schemas.microsoft.com/office/drawing/2014/main" id="{30EF2ADC-9196-4A9A-86E3-13611057F088}"/>
                </a:ext>
              </a:extLst>
            </p:cNvPr>
            <p:cNvSpPr/>
            <p:nvPr/>
          </p:nvSpPr>
          <p:spPr>
            <a:xfrm>
              <a:off x="7743356" y="2021434"/>
              <a:ext cx="720232" cy="6135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681" name="직사각형 680">
              <a:extLst>
                <a:ext uri="{FF2B5EF4-FFF2-40B4-BE49-F238E27FC236}">
                  <a16:creationId xmlns:a16="http://schemas.microsoft.com/office/drawing/2014/main" id="{2056C5B9-AE83-4A91-8E77-FF980EDC60E6}"/>
                </a:ext>
              </a:extLst>
            </p:cNvPr>
            <p:cNvSpPr/>
            <p:nvPr/>
          </p:nvSpPr>
          <p:spPr>
            <a:xfrm>
              <a:off x="7641140" y="2100885"/>
              <a:ext cx="569224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Mem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82" name="직사각형 681">
              <a:extLst>
                <a:ext uri="{FF2B5EF4-FFF2-40B4-BE49-F238E27FC236}">
                  <a16:creationId xmlns:a16="http://schemas.microsoft.com/office/drawing/2014/main" id="{5161A7F1-9386-4F8D-A827-A07CC99F8CD3}"/>
                </a:ext>
              </a:extLst>
            </p:cNvPr>
            <p:cNvSpPr/>
            <p:nvPr/>
          </p:nvSpPr>
          <p:spPr>
            <a:xfrm>
              <a:off x="8117355" y="2106072"/>
              <a:ext cx="353443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CPU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84" name="모서리가 둥근 직사각형 90">
              <a:extLst>
                <a:ext uri="{FF2B5EF4-FFF2-40B4-BE49-F238E27FC236}">
                  <a16:creationId xmlns:a16="http://schemas.microsoft.com/office/drawing/2014/main" id="{CF38EB20-8D45-4FC2-8740-AA98D585267B}"/>
                </a:ext>
              </a:extLst>
            </p:cNvPr>
            <p:cNvSpPr/>
            <p:nvPr/>
          </p:nvSpPr>
          <p:spPr>
            <a:xfrm>
              <a:off x="8516342" y="2021434"/>
              <a:ext cx="720232" cy="6135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A1F4E1D1-1185-4047-A41C-E7003EF8D8C2}"/>
                </a:ext>
              </a:extLst>
            </p:cNvPr>
            <p:cNvSpPr/>
            <p:nvPr/>
          </p:nvSpPr>
          <p:spPr>
            <a:xfrm>
              <a:off x="8414126" y="2100885"/>
              <a:ext cx="569224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Mem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87" name="직사각형 686">
              <a:extLst>
                <a:ext uri="{FF2B5EF4-FFF2-40B4-BE49-F238E27FC236}">
                  <a16:creationId xmlns:a16="http://schemas.microsoft.com/office/drawing/2014/main" id="{C41209C2-FEC0-4BA5-B887-6F8A5BBE7DEB}"/>
                </a:ext>
              </a:extLst>
            </p:cNvPr>
            <p:cNvSpPr/>
            <p:nvPr/>
          </p:nvSpPr>
          <p:spPr>
            <a:xfrm>
              <a:off x="8890341" y="2106072"/>
              <a:ext cx="353443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CPU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37771C-5CAB-44F8-80B1-762C97C1F6A7}"/>
              </a:ext>
            </a:extLst>
          </p:cNvPr>
          <p:cNvGrpSpPr/>
          <p:nvPr/>
        </p:nvGrpSpPr>
        <p:grpSpPr>
          <a:xfrm>
            <a:off x="1204951" y="883586"/>
            <a:ext cx="2384098" cy="5507574"/>
            <a:chOff x="1204951" y="883586"/>
            <a:chExt cx="2384098" cy="5507574"/>
          </a:xfrm>
        </p:grpSpPr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4C876868-466B-4C29-B8C4-BEC133A9DE65}"/>
                </a:ext>
              </a:extLst>
            </p:cNvPr>
            <p:cNvSpPr/>
            <p:nvPr/>
          </p:nvSpPr>
          <p:spPr bwMode="ltGray">
            <a:xfrm>
              <a:off x="1204951" y="883586"/>
              <a:ext cx="2384098" cy="550757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altLang="ko-KR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A515F9FA-0C49-40B7-A6C6-D1681D03BD45}"/>
                </a:ext>
              </a:extLst>
            </p:cNvPr>
            <p:cNvSpPr/>
            <p:nvPr/>
          </p:nvSpPr>
          <p:spPr>
            <a:xfrm>
              <a:off x="1301764" y="967364"/>
              <a:ext cx="869938" cy="36933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24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Node</a:t>
              </a:r>
              <a:endParaRPr lang="en-US" altLang="ko-KR" sz="24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442" name="순서도: 자기 디스크 441">
              <a:extLst>
                <a:ext uri="{FF2B5EF4-FFF2-40B4-BE49-F238E27FC236}">
                  <a16:creationId xmlns:a16="http://schemas.microsoft.com/office/drawing/2014/main" id="{F0E0607D-F42A-4D76-BFEE-B91DF66299BD}"/>
                </a:ext>
              </a:extLst>
            </p:cNvPr>
            <p:cNvSpPr/>
            <p:nvPr/>
          </p:nvSpPr>
          <p:spPr>
            <a:xfrm>
              <a:off x="2316915" y="946377"/>
              <a:ext cx="322701" cy="463515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3" name="순서도: 자기 디스크 442">
              <a:extLst>
                <a:ext uri="{FF2B5EF4-FFF2-40B4-BE49-F238E27FC236}">
                  <a16:creationId xmlns:a16="http://schemas.microsoft.com/office/drawing/2014/main" id="{1543A037-5D9F-4F6C-9989-1BCC3726EC22}"/>
                </a:ext>
              </a:extLst>
            </p:cNvPr>
            <p:cNvSpPr/>
            <p:nvPr/>
          </p:nvSpPr>
          <p:spPr>
            <a:xfrm>
              <a:off x="2677561" y="946377"/>
              <a:ext cx="322701" cy="463515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44" name="순서도: 자기 디스크 443">
              <a:extLst>
                <a:ext uri="{FF2B5EF4-FFF2-40B4-BE49-F238E27FC236}">
                  <a16:creationId xmlns:a16="http://schemas.microsoft.com/office/drawing/2014/main" id="{D2461FB2-9A23-473B-B4F5-55339DCE0C8F}"/>
                </a:ext>
              </a:extLst>
            </p:cNvPr>
            <p:cNvSpPr/>
            <p:nvPr/>
          </p:nvSpPr>
          <p:spPr>
            <a:xfrm>
              <a:off x="3057014" y="946377"/>
              <a:ext cx="322701" cy="463515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D871DD-DCF9-40DE-B812-6EBE99EB8C8D}"/>
              </a:ext>
            </a:extLst>
          </p:cNvPr>
          <p:cNvGrpSpPr/>
          <p:nvPr/>
        </p:nvGrpSpPr>
        <p:grpSpPr>
          <a:xfrm>
            <a:off x="1703915" y="1521359"/>
            <a:ext cx="1350332" cy="4715953"/>
            <a:chOff x="1703915" y="1521359"/>
            <a:chExt cx="1350332" cy="4715953"/>
          </a:xfrm>
        </p:grpSpPr>
        <p:sp>
          <p:nvSpPr>
            <p:cNvPr id="329" name="정육면체 328">
              <a:extLst>
                <a:ext uri="{FF2B5EF4-FFF2-40B4-BE49-F238E27FC236}">
                  <a16:creationId xmlns:a16="http://schemas.microsoft.com/office/drawing/2014/main" id="{D7D7F875-E515-43E6-95C7-0126F9E4D613}"/>
                </a:ext>
              </a:extLst>
            </p:cNvPr>
            <p:cNvSpPr/>
            <p:nvPr/>
          </p:nvSpPr>
          <p:spPr>
            <a:xfrm>
              <a:off x="1713216" y="1791331"/>
              <a:ext cx="1341031" cy="1148339"/>
            </a:xfrm>
            <a:prstGeom prst="cub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Pod1</a:t>
              </a:r>
            </a:p>
            <a:p>
              <a:pPr algn="ctr"/>
              <a:endParaRPr lang="en-US" altLang="ko-KR" sz="1400" b="1"/>
            </a:p>
            <a:p>
              <a:pPr algn="ctr"/>
              <a:endParaRPr lang="ko-KR" altLang="en-US" sz="1400" b="1"/>
            </a:p>
          </p:txBody>
        </p:sp>
        <p:sp>
          <p:nvSpPr>
            <p:cNvPr id="334" name="정육면체 333">
              <a:extLst>
                <a:ext uri="{FF2B5EF4-FFF2-40B4-BE49-F238E27FC236}">
                  <a16:creationId xmlns:a16="http://schemas.microsoft.com/office/drawing/2014/main" id="{F40F7940-086E-4952-BB36-068660CBC195}"/>
                </a:ext>
              </a:extLst>
            </p:cNvPr>
            <p:cNvSpPr/>
            <p:nvPr/>
          </p:nvSpPr>
          <p:spPr>
            <a:xfrm>
              <a:off x="1708149" y="3378450"/>
              <a:ext cx="1341031" cy="1148339"/>
            </a:xfrm>
            <a:prstGeom prst="cub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Pod2</a:t>
              </a:r>
            </a:p>
            <a:p>
              <a:pPr algn="ctr"/>
              <a:endParaRPr lang="en-US" altLang="ko-KR" sz="1400" b="1"/>
            </a:p>
            <a:p>
              <a:pPr algn="ctr"/>
              <a:endParaRPr lang="ko-KR" altLang="en-US" sz="1400" b="1"/>
            </a:p>
          </p:txBody>
        </p:sp>
        <p:sp>
          <p:nvSpPr>
            <p:cNvPr id="337" name="정육면체 336">
              <a:extLst>
                <a:ext uri="{FF2B5EF4-FFF2-40B4-BE49-F238E27FC236}">
                  <a16:creationId xmlns:a16="http://schemas.microsoft.com/office/drawing/2014/main" id="{9E8487EF-04ED-4B53-82F6-E2B6070360A7}"/>
                </a:ext>
              </a:extLst>
            </p:cNvPr>
            <p:cNvSpPr/>
            <p:nvPr/>
          </p:nvSpPr>
          <p:spPr>
            <a:xfrm>
              <a:off x="1703915" y="5088973"/>
              <a:ext cx="1341031" cy="1148339"/>
            </a:xfrm>
            <a:prstGeom prst="cub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Pod3</a:t>
              </a:r>
            </a:p>
            <a:p>
              <a:pPr algn="ctr"/>
              <a:endParaRPr lang="en-US" altLang="ko-KR" sz="1400" b="1"/>
            </a:p>
            <a:p>
              <a:pPr algn="ctr"/>
              <a:endParaRPr lang="ko-KR" altLang="en-US" sz="1400" b="1"/>
            </a:p>
          </p:txBody>
        </p:sp>
        <p:sp>
          <p:nvSpPr>
            <p:cNvPr id="410" name="순서도: 자기 디스크 409">
              <a:extLst>
                <a:ext uri="{FF2B5EF4-FFF2-40B4-BE49-F238E27FC236}">
                  <a16:creationId xmlns:a16="http://schemas.microsoft.com/office/drawing/2014/main" id="{90A9B29D-BDE5-4E38-93D9-06EA6172899E}"/>
                </a:ext>
              </a:extLst>
            </p:cNvPr>
            <p:cNvSpPr/>
            <p:nvPr/>
          </p:nvSpPr>
          <p:spPr>
            <a:xfrm>
              <a:off x="1992330" y="1521359"/>
              <a:ext cx="322701" cy="463515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2" name="순서도: 자기 디스크 411">
              <a:extLst>
                <a:ext uri="{FF2B5EF4-FFF2-40B4-BE49-F238E27FC236}">
                  <a16:creationId xmlns:a16="http://schemas.microsoft.com/office/drawing/2014/main" id="{C7DFA7D4-5190-4C41-9E2D-F4EF7FFC0BFD}"/>
                </a:ext>
              </a:extLst>
            </p:cNvPr>
            <p:cNvSpPr/>
            <p:nvPr/>
          </p:nvSpPr>
          <p:spPr>
            <a:xfrm>
              <a:off x="2002545" y="3108478"/>
              <a:ext cx="322701" cy="463515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14" name="순서도: 자기 디스크 413">
              <a:extLst>
                <a:ext uri="{FF2B5EF4-FFF2-40B4-BE49-F238E27FC236}">
                  <a16:creationId xmlns:a16="http://schemas.microsoft.com/office/drawing/2014/main" id="{C5887BFA-E720-4159-9890-4A591C90554B}"/>
                </a:ext>
              </a:extLst>
            </p:cNvPr>
            <p:cNvSpPr/>
            <p:nvPr/>
          </p:nvSpPr>
          <p:spPr>
            <a:xfrm>
              <a:off x="1945242" y="4819001"/>
              <a:ext cx="322701" cy="463515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QoS classes </a:t>
            </a:r>
            <a:r>
              <a:rPr lang="en-US" altLang="ko-KR" sz="1800">
                <a:latin typeface="+mn-ea"/>
                <a:ea typeface="+mn-ea"/>
              </a:rPr>
              <a:t>(Guaranteed, Burstable, BestEffort)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32" name="순서도: 자기 디스크 431">
            <a:extLst>
              <a:ext uri="{FF2B5EF4-FFF2-40B4-BE49-F238E27FC236}">
                <a16:creationId xmlns:a16="http://schemas.microsoft.com/office/drawing/2014/main" id="{3831BA9D-968A-439B-AE8B-AC750784C29D}"/>
              </a:ext>
            </a:extLst>
          </p:cNvPr>
          <p:cNvSpPr/>
          <p:nvPr/>
        </p:nvSpPr>
        <p:spPr>
          <a:xfrm>
            <a:off x="2449628" y="1729711"/>
            <a:ext cx="322701" cy="265091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52C597-915A-4A3F-9AC5-B1B87CD2DA9C}"/>
              </a:ext>
            </a:extLst>
          </p:cNvPr>
          <p:cNvGrpSpPr/>
          <p:nvPr/>
        </p:nvGrpSpPr>
        <p:grpSpPr>
          <a:xfrm>
            <a:off x="1290877" y="4989026"/>
            <a:ext cx="805568" cy="598224"/>
            <a:chOff x="1290877" y="4989026"/>
            <a:chExt cx="805568" cy="598224"/>
          </a:xfrm>
        </p:grpSpPr>
        <p:pic>
          <p:nvPicPr>
            <p:cNvPr id="431" name="그래픽 430" descr="경고">
              <a:extLst>
                <a:ext uri="{FF2B5EF4-FFF2-40B4-BE49-F238E27FC236}">
                  <a16:creationId xmlns:a16="http://schemas.microsoft.com/office/drawing/2014/main" id="{652917BA-C06E-4BFD-9525-2C7D5150E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9242" y="4989026"/>
              <a:ext cx="797203" cy="598224"/>
            </a:xfrm>
            <a:prstGeom prst="rect">
              <a:avLst/>
            </a:prstGeom>
          </p:spPr>
        </p:pic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9458DDE9-6D24-47C6-B6D7-0823E31A474B}"/>
                </a:ext>
              </a:extLst>
            </p:cNvPr>
            <p:cNvSpPr/>
            <p:nvPr/>
          </p:nvSpPr>
          <p:spPr>
            <a:xfrm>
              <a:off x="1290877" y="5105228"/>
              <a:ext cx="326453" cy="296775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1</a:t>
              </a:r>
              <a:endParaRPr lang="ko-KR" altLang="en-US" sz="1600" b="1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F97FC4-3850-4188-A407-66D369D4EC98}"/>
              </a:ext>
            </a:extLst>
          </p:cNvPr>
          <p:cNvGrpSpPr/>
          <p:nvPr/>
        </p:nvGrpSpPr>
        <p:grpSpPr>
          <a:xfrm>
            <a:off x="1720322" y="1993907"/>
            <a:ext cx="3417446" cy="4104271"/>
            <a:chOff x="1720322" y="1993907"/>
            <a:chExt cx="3417446" cy="4104271"/>
          </a:xfrm>
        </p:grpSpPr>
        <p:sp>
          <p:nvSpPr>
            <p:cNvPr id="396" name="사각형: 둥근 모서리 395">
              <a:extLst>
                <a:ext uri="{FF2B5EF4-FFF2-40B4-BE49-F238E27FC236}">
                  <a16:creationId xmlns:a16="http://schemas.microsoft.com/office/drawing/2014/main" id="{1C56C70D-D884-4216-A7FB-E07377B75009}"/>
                </a:ext>
              </a:extLst>
            </p:cNvPr>
            <p:cNvSpPr/>
            <p:nvPr/>
          </p:nvSpPr>
          <p:spPr>
            <a:xfrm>
              <a:off x="4043255" y="1993907"/>
              <a:ext cx="1094513" cy="861512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28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QoS</a:t>
              </a:r>
              <a:r>
                <a:rPr lang="en-US" altLang="ko-KR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 </a:t>
              </a:r>
            </a:p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Classes</a:t>
              </a:r>
              <a:endParaRPr lang="en-US" altLang="ko-KR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17" name="사각형: 둥근 모서리 316">
              <a:extLst>
                <a:ext uri="{FF2B5EF4-FFF2-40B4-BE49-F238E27FC236}">
                  <a16:creationId xmlns:a16="http://schemas.microsoft.com/office/drawing/2014/main" id="{D198270A-7D46-4538-95C6-65EFB0109ADF}"/>
                </a:ext>
              </a:extLst>
            </p:cNvPr>
            <p:cNvSpPr/>
            <p:nvPr/>
          </p:nvSpPr>
          <p:spPr>
            <a:xfrm>
              <a:off x="1781852" y="2511981"/>
              <a:ext cx="925439" cy="28855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A075D79A-2949-41F2-9D7E-1C06FDBE08BD}"/>
                </a:ext>
              </a:extLst>
            </p:cNvPr>
            <p:cNvSpPr/>
            <p:nvPr/>
          </p:nvSpPr>
          <p:spPr>
            <a:xfrm>
              <a:off x="1743486" y="2554250"/>
              <a:ext cx="1008415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Guaranteed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90" name="사각형: 둥근 모서리 389">
              <a:extLst>
                <a:ext uri="{FF2B5EF4-FFF2-40B4-BE49-F238E27FC236}">
                  <a16:creationId xmlns:a16="http://schemas.microsoft.com/office/drawing/2014/main" id="{0AE01E09-1ECD-4C5E-A709-7CAB62924651}"/>
                </a:ext>
              </a:extLst>
            </p:cNvPr>
            <p:cNvSpPr/>
            <p:nvPr/>
          </p:nvSpPr>
          <p:spPr>
            <a:xfrm>
              <a:off x="1791346" y="4099100"/>
              <a:ext cx="898222" cy="28855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377503B7-D226-4CF7-B1AF-36C17F5D1BAF}"/>
                </a:ext>
              </a:extLst>
            </p:cNvPr>
            <p:cNvSpPr/>
            <p:nvPr/>
          </p:nvSpPr>
          <p:spPr>
            <a:xfrm>
              <a:off x="1720322" y="4141369"/>
              <a:ext cx="1008415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Burstable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92" name="사각형: 둥근 모서리 391">
              <a:extLst>
                <a:ext uri="{FF2B5EF4-FFF2-40B4-BE49-F238E27FC236}">
                  <a16:creationId xmlns:a16="http://schemas.microsoft.com/office/drawing/2014/main" id="{4FD5EFCF-02F5-4B5F-841B-36724D698A02}"/>
                </a:ext>
              </a:extLst>
            </p:cNvPr>
            <p:cNvSpPr/>
            <p:nvPr/>
          </p:nvSpPr>
          <p:spPr>
            <a:xfrm>
              <a:off x="1788864" y="5809623"/>
              <a:ext cx="898222" cy="288555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486B2277-0DD3-470F-BCE9-7A66DD5266AB}"/>
                </a:ext>
              </a:extLst>
            </p:cNvPr>
            <p:cNvSpPr/>
            <p:nvPr/>
          </p:nvSpPr>
          <p:spPr>
            <a:xfrm>
              <a:off x="1730081" y="5851892"/>
              <a:ext cx="1008415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BestEffort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0B363AE3-26DA-4905-8DB7-606D1908844E}"/>
                </a:ext>
              </a:extLst>
            </p:cNvPr>
            <p:cNvCxnSpPr>
              <a:cxnSpLocks/>
              <a:stCxn id="317" idx="3"/>
              <a:endCxn id="396" idx="1"/>
            </p:cNvCxnSpPr>
            <p:nvPr/>
          </p:nvCxnSpPr>
          <p:spPr>
            <a:xfrm flipV="1">
              <a:off x="2707291" y="2424663"/>
              <a:ext cx="1335964" cy="231596"/>
            </a:xfrm>
            <a:prstGeom prst="curvedConnector3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연결선: 구부러짐 125">
              <a:extLst>
                <a:ext uri="{FF2B5EF4-FFF2-40B4-BE49-F238E27FC236}">
                  <a16:creationId xmlns:a16="http://schemas.microsoft.com/office/drawing/2014/main" id="{A602BBA4-7F93-4BE3-B959-8EE7FC33183C}"/>
                </a:ext>
              </a:extLst>
            </p:cNvPr>
            <p:cNvCxnSpPr>
              <a:cxnSpLocks/>
              <a:stCxn id="390" idx="3"/>
              <a:endCxn id="396" idx="1"/>
            </p:cNvCxnSpPr>
            <p:nvPr/>
          </p:nvCxnSpPr>
          <p:spPr>
            <a:xfrm flipV="1">
              <a:off x="2689568" y="2424663"/>
              <a:ext cx="1353687" cy="1818715"/>
            </a:xfrm>
            <a:prstGeom prst="curvedConnector3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연결선: 구부러짐 128">
              <a:extLst>
                <a:ext uri="{FF2B5EF4-FFF2-40B4-BE49-F238E27FC236}">
                  <a16:creationId xmlns:a16="http://schemas.microsoft.com/office/drawing/2014/main" id="{0D9EBD64-9D8A-4EB7-BCF0-72ACDF755E21}"/>
                </a:ext>
              </a:extLst>
            </p:cNvPr>
            <p:cNvCxnSpPr>
              <a:cxnSpLocks/>
              <a:stCxn id="392" idx="3"/>
              <a:endCxn id="396" idx="1"/>
            </p:cNvCxnSpPr>
            <p:nvPr/>
          </p:nvCxnSpPr>
          <p:spPr>
            <a:xfrm flipV="1">
              <a:off x="2687086" y="2424663"/>
              <a:ext cx="1356169" cy="3529238"/>
            </a:xfrm>
            <a:prstGeom prst="curvedConnector3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347AA11-B261-4BAF-93DC-14A3075DF5A6}"/>
              </a:ext>
            </a:extLst>
          </p:cNvPr>
          <p:cNvGrpSpPr/>
          <p:nvPr/>
        </p:nvGrpSpPr>
        <p:grpSpPr>
          <a:xfrm>
            <a:off x="5896300" y="5567555"/>
            <a:ext cx="2325307" cy="720080"/>
            <a:chOff x="5896300" y="5567555"/>
            <a:chExt cx="2325307" cy="720080"/>
          </a:xfrm>
        </p:grpSpPr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1D16C78F-E8DB-4B56-A781-4F838A2C5EB3}"/>
                </a:ext>
              </a:extLst>
            </p:cNvPr>
            <p:cNvSpPr/>
            <p:nvPr/>
          </p:nvSpPr>
          <p:spPr bwMode="ltGray">
            <a:xfrm>
              <a:off x="5896300" y="5567555"/>
              <a:ext cx="2325307" cy="72008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1" name="모서리가 둥근 직사각형 90">
              <a:extLst>
                <a:ext uri="{FF2B5EF4-FFF2-40B4-BE49-F238E27FC236}">
                  <a16:creationId xmlns:a16="http://schemas.microsoft.com/office/drawing/2014/main" id="{57310225-5525-4604-932E-03B40454430F}"/>
                </a:ext>
              </a:extLst>
            </p:cNvPr>
            <p:cNvSpPr/>
            <p:nvPr/>
          </p:nvSpPr>
          <p:spPr>
            <a:xfrm>
              <a:off x="5999248" y="5873992"/>
              <a:ext cx="986980" cy="33495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>
                  <a:latin typeface="+mn-ea"/>
                  <a:cs typeface="Malgun Gothic"/>
                  <a:sym typeface="Malgun Gothic"/>
                </a:rPr>
                <a:t>Container1</a:t>
              </a:r>
              <a:endParaRPr lang="en-US" altLang="ko-KR" sz="100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532" name="Google Shape;1278;p15">
              <a:extLst>
                <a:ext uri="{FF2B5EF4-FFF2-40B4-BE49-F238E27FC236}">
                  <a16:creationId xmlns:a16="http://schemas.microsoft.com/office/drawing/2014/main" id="{3D1C3E07-DD85-4C13-9BDF-AE9A3BC48DD3}"/>
                </a:ext>
              </a:extLst>
            </p:cNvPr>
            <p:cNvSpPr/>
            <p:nvPr/>
          </p:nvSpPr>
          <p:spPr>
            <a:xfrm>
              <a:off x="6749526" y="5593394"/>
              <a:ext cx="611716" cy="24142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 b="1">
                  <a:solidFill>
                    <a:schemeClr val="accent3">
                      <a:lumMod val="75000"/>
                    </a:schemeClr>
                  </a:solidFill>
                  <a:latin typeface="+mn-ea"/>
                  <a:cs typeface="Malgun Gothic"/>
                  <a:sym typeface="Malgun Gothic"/>
                </a:rPr>
                <a:t>Pod</a:t>
              </a:r>
              <a:endParaRPr lang="en-US" altLang="ko-KR" sz="1100" b="1">
                <a:solidFill>
                  <a:schemeClr val="accent3">
                    <a:lumMod val="75000"/>
                  </a:schemeClr>
                </a:solidFill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560" name="모서리가 둥근 직사각형 90">
              <a:extLst>
                <a:ext uri="{FF2B5EF4-FFF2-40B4-BE49-F238E27FC236}">
                  <a16:creationId xmlns:a16="http://schemas.microsoft.com/office/drawing/2014/main" id="{DF3BA6A2-6A40-49C6-9650-FD7E7F140809}"/>
                </a:ext>
              </a:extLst>
            </p:cNvPr>
            <p:cNvSpPr/>
            <p:nvPr/>
          </p:nvSpPr>
          <p:spPr>
            <a:xfrm>
              <a:off x="7111398" y="5873992"/>
              <a:ext cx="986980" cy="33495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r>
                <a:rPr lang="en-US" altLang="ko-KR" sz="1100">
                  <a:latin typeface="+mn-ea"/>
                  <a:cs typeface="Malgun Gothic"/>
                  <a:sym typeface="Malgun Gothic"/>
                </a:rPr>
                <a:t>Container2</a:t>
              </a:r>
              <a:endParaRPr lang="en-US" altLang="ko-KR" sz="10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21E3F9A-15EE-4B8C-805A-6AA3947C6E6C}"/>
              </a:ext>
            </a:extLst>
          </p:cNvPr>
          <p:cNvGrpSpPr/>
          <p:nvPr/>
        </p:nvGrpSpPr>
        <p:grpSpPr>
          <a:xfrm>
            <a:off x="2315031" y="945736"/>
            <a:ext cx="1062800" cy="463515"/>
            <a:chOff x="3637689" y="945736"/>
            <a:chExt cx="1062800" cy="463515"/>
          </a:xfrm>
          <a:solidFill>
            <a:schemeClr val="bg1"/>
          </a:solidFill>
        </p:grpSpPr>
        <p:sp>
          <p:nvSpPr>
            <p:cNvPr id="183" name="순서도: 자기 디스크 182">
              <a:extLst>
                <a:ext uri="{FF2B5EF4-FFF2-40B4-BE49-F238E27FC236}">
                  <a16:creationId xmlns:a16="http://schemas.microsoft.com/office/drawing/2014/main" id="{D0FE2ABC-A51E-450C-BFBD-FBAC8564E789}"/>
                </a:ext>
              </a:extLst>
            </p:cNvPr>
            <p:cNvSpPr/>
            <p:nvPr/>
          </p:nvSpPr>
          <p:spPr>
            <a:xfrm>
              <a:off x="3637689" y="945736"/>
              <a:ext cx="322701" cy="463515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4" name="순서도: 자기 디스크 183">
              <a:extLst>
                <a:ext uri="{FF2B5EF4-FFF2-40B4-BE49-F238E27FC236}">
                  <a16:creationId xmlns:a16="http://schemas.microsoft.com/office/drawing/2014/main" id="{B61AD39E-AEC9-4AC9-B876-AFDC831573C9}"/>
                </a:ext>
              </a:extLst>
            </p:cNvPr>
            <p:cNvSpPr/>
            <p:nvPr/>
          </p:nvSpPr>
          <p:spPr>
            <a:xfrm>
              <a:off x="3998335" y="945736"/>
              <a:ext cx="322701" cy="463515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5" name="순서도: 자기 디스크 184">
              <a:extLst>
                <a:ext uri="{FF2B5EF4-FFF2-40B4-BE49-F238E27FC236}">
                  <a16:creationId xmlns:a16="http://schemas.microsoft.com/office/drawing/2014/main" id="{6DC86EF6-0B1A-4BDC-BA12-7A5F851CF838}"/>
                </a:ext>
              </a:extLst>
            </p:cNvPr>
            <p:cNvSpPr/>
            <p:nvPr/>
          </p:nvSpPr>
          <p:spPr>
            <a:xfrm>
              <a:off x="4377788" y="945736"/>
              <a:ext cx="322701" cy="463515"/>
            </a:xfrm>
            <a:prstGeom prst="flowChartMagneticDisk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94BE988F-7E7C-4D6D-9F7D-8350269D448E}"/>
              </a:ext>
            </a:extLst>
          </p:cNvPr>
          <p:cNvGrpSpPr/>
          <p:nvPr/>
        </p:nvGrpSpPr>
        <p:grpSpPr>
          <a:xfrm>
            <a:off x="1290877" y="3274457"/>
            <a:ext cx="805568" cy="598224"/>
            <a:chOff x="1290877" y="4989026"/>
            <a:chExt cx="805568" cy="598224"/>
          </a:xfrm>
        </p:grpSpPr>
        <p:pic>
          <p:nvPicPr>
            <p:cNvPr id="191" name="그래픽 190" descr="경고">
              <a:extLst>
                <a:ext uri="{FF2B5EF4-FFF2-40B4-BE49-F238E27FC236}">
                  <a16:creationId xmlns:a16="http://schemas.microsoft.com/office/drawing/2014/main" id="{E58511E1-D093-4786-AE39-B1930E08E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9242" y="4989026"/>
              <a:ext cx="797203" cy="598224"/>
            </a:xfrm>
            <a:prstGeom prst="rect">
              <a:avLst/>
            </a:prstGeom>
          </p:spPr>
        </p:pic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9A869501-C7CA-4368-93D4-75F10B623421}"/>
                </a:ext>
              </a:extLst>
            </p:cNvPr>
            <p:cNvSpPr/>
            <p:nvPr/>
          </p:nvSpPr>
          <p:spPr>
            <a:xfrm>
              <a:off x="1290877" y="5105228"/>
              <a:ext cx="326453" cy="296775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/>
                <a:t>2</a:t>
              </a:r>
              <a:endParaRPr lang="ko-KR" altLang="en-US" sz="1600" b="1"/>
            </a:p>
          </p:txBody>
        </p:sp>
      </p:grpSp>
      <p:sp>
        <p:nvSpPr>
          <p:cNvPr id="193" name="순서도: 자기 디스크 192">
            <a:extLst>
              <a:ext uri="{FF2B5EF4-FFF2-40B4-BE49-F238E27FC236}">
                <a16:creationId xmlns:a16="http://schemas.microsoft.com/office/drawing/2014/main" id="{16173C69-6FFC-41DD-A1FE-9F0C74FEE4E3}"/>
              </a:ext>
            </a:extLst>
          </p:cNvPr>
          <p:cNvSpPr/>
          <p:nvPr/>
        </p:nvSpPr>
        <p:spPr>
          <a:xfrm>
            <a:off x="2316557" y="1148924"/>
            <a:ext cx="322701" cy="265091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4" name="순서도: 자기 디스크 193">
            <a:extLst>
              <a:ext uri="{FF2B5EF4-FFF2-40B4-BE49-F238E27FC236}">
                <a16:creationId xmlns:a16="http://schemas.microsoft.com/office/drawing/2014/main" id="{86F93D2A-5CFC-4045-9F5A-4645144A9DAE}"/>
              </a:ext>
            </a:extLst>
          </p:cNvPr>
          <p:cNvSpPr/>
          <p:nvPr/>
        </p:nvSpPr>
        <p:spPr>
          <a:xfrm>
            <a:off x="2449628" y="3108479"/>
            <a:ext cx="322701" cy="461181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5" name="순서도: 자기 디스크 194">
            <a:extLst>
              <a:ext uri="{FF2B5EF4-FFF2-40B4-BE49-F238E27FC236}">
                <a16:creationId xmlns:a16="http://schemas.microsoft.com/office/drawing/2014/main" id="{C556368C-5189-4656-B39F-7F350E1773EE}"/>
              </a:ext>
            </a:extLst>
          </p:cNvPr>
          <p:cNvSpPr/>
          <p:nvPr/>
        </p:nvSpPr>
        <p:spPr>
          <a:xfrm>
            <a:off x="1945241" y="4820645"/>
            <a:ext cx="322701" cy="46351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6" name="순서도: 자기 디스크 195">
            <a:extLst>
              <a:ext uri="{FF2B5EF4-FFF2-40B4-BE49-F238E27FC236}">
                <a16:creationId xmlns:a16="http://schemas.microsoft.com/office/drawing/2014/main" id="{358AD156-2A95-4F6D-A1B6-15CDDE53520F}"/>
              </a:ext>
            </a:extLst>
          </p:cNvPr>
          <p:cNvSpPr/>
          <p:nvPr/>
        </p:nvSpPr>
        <p:spPr>
          <a:xfrm>
            <a:off x="2449628" y="1728816"/>
            <a:ext cx="322701" cy="265091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99" name="순서도: 자기 디스크 198">
            <a:extLst>
              <a:ext uri="{FF2B5EF4-FFF2-40B4-BE49-F238E27FC236}">
                <a16:creationId xmlns:a16="http://schemas.microsoft.com/office/drawing/2014/main" id="{6A0F7FCC-0A95-4E9C-954E-B054F1A3F321}"/>
              </a:ext>
            </a:extLst>
          </p:cNvPr>
          <p:cNvSpPr/>
          <p:nvPr/>
        </p:nvSpPr>
        <p:spPr>
          <a:xfrm>
            <a:off x="2675677" y="944195"/>
            <a:ext cx="322701" cy="463515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79759AB-1A13-457C-9006-21870ADCD51D}"/>
              </a:ext>
            </a:extLst>
          </p:cNvPr>
          <p:cNvGrpSpPr/>
          <p:nvPr/>
        </p:nvGrpSpPr>
        <p:grpSpPr>
          <a:xfrm>
            <a:off x="1996631" y="3106145"/>
            <a:ext cx="770612" cy="463515"/>
            <a:chOff x="1996631" y="3106145"/>
            <a:chExt cx="770612" cy="463515"/>
          </a:xfrm>
        </p:grpSpPr>
        <p:sp>
          <p:nvSpPr>
            <p:cNvPr id="200" name="순서도: 자기 디스크 199">
              <a:extLst>
                <a:ext uri="{FF2B5EF4-FFF2-40B4-BE49-F238E27FC236}">
                  <a16:creationId xmlns:a16="http://schemas.microsoft.com/office/drawing/2014/main" id="{0A71390D-987D-4C6E-8E93-74AF30091D24}"/>
                </a:ext>
              </a:extLst>
            </p:cNvPr>
            <p:cNvSpPr/>
            <p:nvPr/>
          </p:nvSpPr>
          <p:spPr>
            <a:xfrm>
              <a:off x="1996631" y="3106145"/>
              <a:ext cx="322701" cy="46351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1" name="순서도: 자기 디스크 200">
              <a:extLst>
                <a:ext uri="{FF2B5EF4-FFF2-40B4-BE49-F238E27FC236}">
                  <a16:creationId xmlns:a16="http://schemas.microsoft.com/office/drawing/2014/main" id="{6EE1E531-0DEF-4D6C-9F83-7B758A3D3421}"/>
                </a:ext>
              </a:extLst>
            </p:cNvPr>
            <p:cNvSpPr/>
            <p:nvPr/>
          </p:nvSpPr>
          <p:spPr>
            <a:xfrm>
              <a:off x="2444542" y="3106145"/>
              <a:ext cx="322701" cy="463515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547199E-F2AD-4BF9-81BC-321430574575}"/>
              </a:ext>
            </a:extLst>
          </p:cNvPr>
          <p:cNvSpPr/>
          <p:nvPr/>
        </p:nvSpPr>
        <p:spPr>
          <a:xfrm>
            <a:off x="9517691" y="1252499"/>
            <a:ext cx="2134077" cy="33855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- 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모든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Container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에 </a:t>
            </a:r>
            <a:endParaRPr lang="en-US" altLang="ko-KR" sz="110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 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Request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와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Limit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가 설정</a:t>
            </a:r>
            <a:endParaRPr lang="en-US" altLang="ko-KR" sz="110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28D511A-E514-42B7-AEF8-9B383BFE790F}"/>
              </a:ext>
            </a:extLst>
          </p:cNvPr>
          <p:cNvSpPr/>
          <p:nvPr/>
        </p:nvSpPr>
        <p:spPr>
          <a:xfrm>
            <a:off x="9517691" y="1739413"/>
            <a:ext cx="2134077" cy="33855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-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Request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와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Limit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에는</a:t>
            </a:r>
            <a:endParaRPr lang="en-US" altLang="ko-KR" sz="110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 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Memory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와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가 모두 설정</a:t>
            </a:r>
            <a:endParaRPr lang="en-US" altLang="ko-KR" sz="110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07609FF-6A1C-4EED-BF9C-73EFE7A5CBD8}"/>
              </a:ext>
            </a:extLst>
          </p:cNvPr>
          <p:cNvSpPr/>
          <p:nvPr/>
        </p:nvSpPr>
        <p:spPr>
          <a:xfrm>
            <a:off x="9517691" y="2251337"/>
            <a:ext cx="2134077" cy="507831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- 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각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Container</a:t>
            </a:r>
            <a:r>
              <a:rPr lang="en-US" altLang="ko-KR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 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내에</a:t>
            </a:r>
            <a:endParaRPr lang="en-US" altLang="ko-KR" sz="110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 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Memory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와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의 </a:t>
            </a:r>
            <a:endParaRPr lang="en-US" altLang="ko-KR" sz="110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  Request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와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Limit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의 값이 같음</a:t>
            </a:r>
            <a:endParaRPr lang="en-US" altLang="ko-KR" sz="110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96FF4A-C95F-4695-8FB3-550F3EB8BB79}"/>
              </a:ext>
            </a:extLst>
          </p:cNvPr>
          <p:cNvGrpSpPr/>
          <p:nvPr/>
        </p:nvGrpSpPr>
        <p:grpSpPr>
          <a:xfrm>
            <a:off x="6088878" y="2273251"/>
            <a:ext cx="3113243" cy="278426"/>
            <a:chOff x="6088878" y="2273251"/>
            <a:chExt cx="3113243" cy="278426"/>
          </a:xfrm>
        </p:grpSpPr>
        <p:sp>
          <p:nvSpPr>
            <p:cNvPr id="662" name="순서도: 자기 디스크 661">
              <a:extLst>
                <a:ext uri="{FF2B5EF4-FFF2-40B4-BE49-F238E27FC236}">
                  <a16:creationId xmlns:a16="http://schemas.microsoft.com/office/drawing/2014/main" id="{39E441BB-95B2-419D-861D-8F725E5437E1}"/>
                </a:ext>
              </a:extLst>
            </p:cNvPr>
            <p:cNvSpPr/>
            <p:nvPr/>
          </p:nvSpPr>
          <p:spPr>
            <a:xfrm>
              <a:off x="6486544" y="2273251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69" name="순서도: 자기 디스크 668">
              <a:extLst>
                <a:ext uri="{FF2B5EF4-FFF2-40B4-BE49-F238E27FC236}">
                  <a16:creationId xmlns:a16="http://schemas.microsoft.com/office/drawing/2014/main" id="{7A08319B-917B-4645-A321-5EDF449EBA55}"/>
                </a:ext>
              </a:extLst>
            </p:cNvPr>
            <p:cNvSpPr/>
            <p:nvPr/>
          </p:nvSpPr>
          <p:spPr>
            <a:xfrm>
              <a:off x="7259530" y="2273251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74" name="순서도: 자기 디스크 673">
              <a:extLst>
                <a:ext uri="{FF2B5EF4-FFF2-40B4-BE49-F238E27FC236}">
                  <a16:creationId xmlns:a16="http://schemas.microsoft.com/office/drawing/2014/main" id="{D33F7F26-6704-4DEF-A230-2EB545E81D33}"/>
                </a:ext>
              </a:extLst>
            </p:cNvPr>
            <p:cNvSpPr/>
            <p:nvPr/>
          </p:nvSpPr>
          <p:spPr>
            <a:xfrm>
              <a:off x="6108454" y="2273251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75" name="순서도: 자기 디스크 674">
              <a:extLst>
                <a:ext uri="{FF2B5EF4-FFF2-40B4-BE49-F238E27FC236}">
                  <a16:creationId xmlns:a16="http://schemas.microsoft.com/office/drawing/2014/main" id="{C54C8AC5-4531-476C-AD44-6EDF3BC87962}"/>
                </a:ext>
              </a:extLst>
            </p:cNvPr>
            <p:cNvSpPr/>
            <p:nvPr/>
          </p:nvSpPr>
          <p:spPr>
            <a:xfrm>
              <a:off x="6881440" y="2273251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80" name="순서도: 자기 디스크 679">
              <a:extLst>
                <a:ext uri="{FF2B5EF4-FFF2-40B4-BE49-F238E27FC236}">
                  <a16:creationId xmlns:a16="http://schemas.microsoft.com/office/drawing/2014/main" id="{C54706BA-0514-41B6-AFE9-D30406A29E7A}"/>
                </a:ext>
              </a:extLst>
            </p:cNvPr>
            <p:cNvSpPr/>
            <p:nvPr/>
          </p:nvSpPr>
          <p:spPr>
            <a:xfrm>
              <a:off x="8168101" y="2273251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85" name="순서도: 자기 디스크 684">
              <a:extLst>
                <a:ext uri="{FF2B5EF4-FFF2-40B4-BE49-F238E27FC236}">
                  <a16:creationId xmlns:a16="http://schemas.microsoft.com/office/drawing/2014/main" id="{749C4CD0-7DFD-46F5-AE4B-B93EA3DF6823}"/>
                </a:ext>
              </a:extLst>
            </p:cNvPr>
            <p:cNvSpPr/>
            <p:nvPr/>
          </p:nvSpPr>
          <p:spPr>
            <a:xfrm>
              <a:off x="8941087" y="2273251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88" name="순서도: 자기 디스크 687">
              <a:extLst>
                <a:ext uri="{FF2B5EF4-FFF2-40B4-BE49-F238E27FC236}">
                  <a16:creationId xmlns:a16="http://schemas.microsoft.com/office/drawing/2014/main" id="{367C067B-0B5C-4D0F-A959-BE0DD3D8B03D}"/>
                </a:ext>
              </a:extLst>
            </p:cNvPr>
            <p:cNvSpPr/>
            <p:nvPr/>
          </p:nvSpPr>
          <p:spPr>
            <a:xfrm>
              <a:off x="7790011" y="2273251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89" name="순서도: 자기 디스크 688">
              <a:extLst>
                <a:ext uri="{FF2B5EF4-FFF2-40B4-BE49-F238E27FC236}">
                  <a16:creationId xmlns:a16="http://schemas.microsoft.com/office/drawing/2014/main" id="{32423918-76D9-40D0-827C-DDCFBEFB5626}"/>
                </a:ext>
              </a:extLst>
            </p:cNvPr>
            <p:cNvSpPr/>
            <p:nvPr/>
          </p:nvSpPr>
          <p:spPr>
            <a:xfrm>
              <a:off x="8562997" y="2273251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B37E7B54-1AE3-4631-AFCC-44FDAF9E0F43}"/>
                </a:ext>
              </a:extLst>
            </p:cNvPr>
            <p:cNvSpPr/>
            <p:nvPr/>
          </p:nvSpPr>
          <p:spPr>
            <a:xfrm>
              <a:off x="6088878" y="2383912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sym typeface="Monotype Sorts" pitchFamily="2" charset="2"/>
                </a:rPr>
                <a:t>1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G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9C904A64-5476-49F8-8853-347C74104F1E}"/>
                </a:ext>
              </a:extLst>
            </p:cNvPr>
            <p:cNvSpPr/>
            <p:nvPr/>
          </p:nvSpPr>
          <p:spPr>
            <a:xfrm>
              <a:off x="6866717" y="2383912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sym typeface="Monotype Sorts" pitchFamily="2" charset="2"/>
                </a:rPr>
                <a:t>1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G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E7B07BBD-48F5-4FE2-B94E-B6852F129E68}"/>
                </a:ext>
              </a:extLst>
            </p:cNvPr>
            <p:cNvSpPr/>
            <p:nvPr/>
          </p:nvSpPr>
          <p:spPr>
            <a:xfrm>
              <a:off x="7774011" y="2383912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sym typeface="Monotype Sorts" pitchFamily="2" charset="2"/>
                </a:rPr>
                <a:t>2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G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29ECE8AE-2E07-4AD2-8A83-CA916CDC4076}"/>
                </a:ext>
              </a:extLst>
            </p:cNvPr>
            <p:cNvSpPr/>
            <p:nvPr/>
          </p:nvSpPr>
          <p:spPr>
            <a:xfrm>
              <a:off x="8551850" y="2383912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sym typeface="Monotype Sorts" pitchFamily="2" charset="2"/>
                </a:rPr>
                <a:t>2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G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A5B93DE4-378E-47D0-9F7A-1985D856DFE5}"/>
                </a:ext>
              </a:extLst>
            </p:cNvPr>
            <p:cNvSpPr/>
            <p:nvPr/>
          </p:nvSpPr>
          <p:spPr>
            <a:xfrm>
              <a:off x="6469678" y="2383912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  <a:sym typeface="Monotype Sorts" pitchFamily="2" charset="2"/>
                </a:rPr>
                <a:t>2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76083598-ECA8-47C0-8097-2171751133E8}"/>
                </a:ext>
              </a:extLst>
            </p:cNvPr>
            <p:cNvSpPr/>
            <p:nvPr/>
          </p:nvSpPr>
          <p:spPr>
            <a:xfrm>
              <a:off x="7247385" y="2383912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  <a:sym typeface="Monotype Sorts" pitchFamily="2" charset="2"/>
                </a:rPr>
                <a:t>2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A0BF02A7-533A-44F3-99A6-33FEC0686339}"/>
                </a:ext>
              </a:extLst>
            </p:cNvPr>
            <p:cNvSpPr/>
            <p:nvPr/>
          </p:nvSpPr>
          <p:spPr>
            <a:xfrm>
              <a:off x="8158867" y="2383912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  <a:sym typeface="Monotype Sorts" pitchFamily="2" charset="2"/>
                </a:rPr>
                <a:t>4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25901A56-049A-4263-88FE-8C50E5B6B635}"/>
                </a:ext>
              </a:extLst>
            </p:cNvPr>
            <p:cNvSpPr/>
            <p:nvPr/>
          </p:nvSpPr>
          <p:spPr>
            <a:xfrm>
              <a:off x="8936574" y="2383912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  <a:sym typeface="Monotype Sorts" pitchFamily="2" charset="2"/>
                </a:rPr>
                <a:t>4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2CF6BEB-ABE2-463F-9FC9-3B1918A5A671}"/>
              </a:ext>
            </a:extLst>
          </p:cNvPr>
          <p:cNvGrpSpPr/>
          <p:nvPr/>
        </p:nvGrpSpPr>
        <p:grpSpPr>
          <a:xfrm>
            <a:off x="5882395" y="3429728"/>
            <a:ext cx="1732359" cy="1512133"/>
            <a:chOff x="5882395" y="3429728"/>
            <a:chExt cx="1732359" cy="1512133"/>
          </a:xfrm>
        </p:grpSpPr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81994BAE-52EC-426F-B26C-E3FEF72DBEEF}"/>
                </a:ext>
              </a:extLst>
            </p:cNvPr>
            <p:cNvSpPr/>
            <p:nvPr/>
          </p:nvSpPr>
          <p:spPr bwMode="ltGray">
            <a:xfrm>
              <a:off x="5882395" y="3429728"/>
              <a:ext cx="1732359" cy="1512133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4" name="모서리가 둥근 직사각형 90">
              <a:extLst>
                <a:ext uri="{FF2B5EF4-FFF2-40B4-BE49-F238E27FC236}">
                  <a16:creationId xmlns:a16="http://schemas.microsoft.com/office/drawing/2014/main" id="{74E3802E-2627-4FC5-B2A9-5D6F8192AB01}"/>
                </a:ext>
              </a:extLst>
            </p:cNvPr>
            <p:cNvSpPr/>
            <p:nvPr/>
          </p:nvSpPr>
          <p:spPr>
            <a:xfrm>
              <a:off x="5957744" y="3698065"/>
              <a:ext cx="1593226" cy="117354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ysClr val="window" lastClr="FFFFFF"/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0"/>
            </a:gra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>
              <a:outerShdw dist="12700" dir="5400000" algn="t" rotWithShape="0">
                <a:sysClr val="windowText" lastClr="000000">
                  <a:lumMod val="75000"/>
                  <a:lumOff val="25000"/>
                  <a:alpha val="20000"/>
                </a:sysClr>
              </a:outerShdw>
            </a:effectLst>
          </p:spPr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605" name="Google Shape;1278;p15">
              <a:extLst>
                <a:ext uri="{FF2B5EF4-FFF2-40B4-BE49-F238E27FC236}">
                  <a16:creationId xmlns:a16="http://schemas.microsoft.com/office/drawing/2014/main" id="{B61BB313-D2BC-48C0-A4E2-0A9278D2CAB1}"/>
                </a:ext>
              </a:extLst>
            </p:cNvPr>
            <p:cNvSpPr/>
            <p:nvPr/>
          </p:nvSpPr>
          <p:spPr>
            <a:xfrm>
              <a:off x="6459992" y="3455173"/>
              <a:ext cx="672888" cy="24142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400" b="1">
                  <a:solidFill>
                    <a:schemeClr val="accent3">
                      <a:lumMod val="75000"/>
                    </a:schemeClr>
                  </a:solidFill>
                  <a:latin typeface="+mn-ea"/>
                  <a:cs typeface="Malgun Gothic"/>
                  <a:sym typeface="Malgun Gothic"/>
                </a:rPr>
                <a:t>Pod1</a:t>
              </a:r>
              <a:endParaRPr lang="en-US" altLang="ko-KR" sz="1100" b="1">
                <a:solidFill>
                  <a:schemeClr val="accent3">
                    <a:lumMod val="75000"/>
                  </a:schemeClr>
                </a:solidFill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606" name="Google Shape;1278;p15">
              <a:extLst>
                <a:ext uri="{FF2B5EF4-FFF2-40B4-BE49-F238E27FC236}">
                  <a16:creationId xmlns:a16="http://schemas.microsoft.com/office/drawing/2014/main" id="{5C93E1FC-A9B9-435A-AEFB-F56E947562F4}"/>
                </a:ext>
              </a:extLst>
            </p:cNvPr>
            <p:cNvSpPr/>
            <p:nvPr/>
          </p:nvSpPr>
          <p:spPr>
            <a:xfrm>
              <a:off x="6319083" y="3727860"/>
              <a:ext cx="895616" cy="241423"/>
            </a:xfrm>
            <a:prstGeom prst="roundRect">
              <a:avLst>
                <a:gd name="adj" fmla="val 16667"/>
              </a:avLst>
            </a:prstGeom>
            <a:noFill/>
            <a:ln>
              <a:noFill/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en-US" altLang="ko-KR" sz="1200">
                  <a:latin typeface="+mn-ea"/>
                  <a:cs typeface="Malgun Gothic"/>
                  <a:sym typeface="Malgun Gothic"/>
                </a:rPr>
                <a:t>Container</a:t>
              </a:r>
              <a:endParaRPr lang="en-US" altLang="ko-KR" sz="1050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607" name="모서리가 둥근 직사각형 90">
              <a:extLst>
                <a:ext uri="{FF2B5EF4-FFF2-40B4-BE49-F238E27FC236}">
                  <a16:creationId xmlns:a16="http://schemas.microsoft.com/office/drawing/2014/main" id="{3B3CF572-A76C-426E-9802-2FE8F90357EE}"/>
                </a:ext>
              </a:extLst>
            </p:cNvPr>
            <p:cNvSpPr/>
            <p:nvPr/>
          </p:nvSpPr>
          <p:spPr>
            <a:xfrm>
              <a:off x="6012494" y="4213000"/>
              <a:ext cx="720232" cy="6135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E76A4617-D846-48F5-92CD-0DEB72A4C6FD}"/>
                </a:ext>
              </a:extLst>
            </p:cNvPr>
            <p:cNvSpPr/>
            <p:nvPr/>
          </p:nvSpPr>
          <p:spPr>
            <a:xfrm>
              <a:off x="5933983" y="4009027"/>
              <a:ext cx="916741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Request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F56FDDD6-7DBC-4CD3-B2E3-5067E645CC19}"/>
                </a:ext>
              </a:extLst>
            </p:cNvPr>
            <p:cNvSpPr/>
            <p:nvPr/>
          </p:nvSpPr>
          <p:spPr>
            <a:xfrm>
              <a:off x="5910278" y="4292451"/>
              <a:ext cx="569224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Mem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FFA041A6-3D0F-4069-9F7B-2875001DFA79}"/>
                </a:ext>
              </a:extLst>
            </p:cNvPr>
            <p:cNvSpPr/>
            <p:nvPr/>
          </p:nvSpPr>
          <p:spPr>
            <a:xfrm>
              <a:off x="6386493" y="4297638"/>
              <a:ext cx="353443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CPU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8CCA3CA2-C4DF-4D18-BFC0-9DADE4493FA9}"/>
                </a:ext>
              </a:extLst>
            </p:cNvPr>
            <p:cNvSpPr/>
            <p:nvPr/>
          </p:nvSpPr>
          <p:spPr>
            <a:xfrm>
              <a:off x="6677416" y="4009027"/>
              <a:ext cx="916741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Limit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636" name="모서리가 둥근 직사각형 90">
              <a:extLst>
                <a:ext uri="{FF2B5EF4-FFF2-40B4-BE49-F238E27FC236}">
                  <a16:creationId xmlns:a16="http://schemas.microsoft.com/office/drawing/2014/main" id="{49AFC35C-18C6-47ED-8070-DE7457C08922}"/>
                </a:ext>
              </a:extLst>
            </p:cNvPr>
            <p:cNvSpPr/>
            <p:nvPr/>
          </p:nvSpPr>
          <p:spPr>
            <a:xfrm>
              <a:off x="6785480" y="4213000"/>
              <a:ext cx="720232" cy="613537"/>
            </a:xfrm>
            <a:prstGeom prst="roundRect">
              <a:avLst>
                <a:gd name="adj" fmla="val 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EEA3695D-C6B6-421C-B651-6B1CF45006CF}"/>
                </a:ext>
              </a:extLst>
            </p:cNvPr>
            <p:cNvSpPr/>
            <p:nvPr/>
          </p:nvSpPr>
          <p:spPr>
            <a:xfrm>
              <a:off x="6683264" y="4292451"/>
              <a:ext cx="569224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Mem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A84C6521-665E-4DBE-8EF5-AA055E529256}"/>
                </a:ext>
              </a:extLst>
            </p:cNvPr>
            <p:cNvSpPr/>
            <p:nvPr/>
          </p:nvSpPr>
          <p:spPr>
            <a:xfrm>
              <a:off x="7159479" y="4297638"/>
              <a:ext cx="353443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CPU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24" name="순서도: 자기 디스크 223">
              <a:extLst>
                <a:ext uri="{FF2B5EF4-FFF2-40B4-BE49-F238E27FC236}">
                  <a16:creationId xmlns:a16="http://schemas.microsoft.com/office/drawing/2014/main" id="{99F0DCAD-5D64-4728-8CBA-8E302776D705}"/>
                </a:ext>
              </a:extLst>
            </p:cNvPr>
            <p:cNvSpPr/>
            <p:nvPr/>
          </p:nvSpPr>
          <p:spPr>
            <a:xfrm>
              <a:off x="6426926" y="4626930"/>
              <a:ext cx="242450" cy="155503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26" name="순서도: 자기 디스크 225">
              <a:extLst>
                <a:ext uri="{FF2B5EF4-FFF2-40B4-BE49-F238E27FC236}">
                  <a16:creationId xmlns:a16="http://schemas.microsoft.com/office/drawing/2014/main" id="{0A24F5A1-80FB-41E5-85C5-8311D84ED611}"/>
                </a:ext>
              </a:extLst>
            </p:cNvPr>
            <p:cNvSpPr/>
            <p:nvPr/>
          </p:nvSpPr>
          <p:spPr>
            <a:xfrm>
              <a:off x="6048836" y="4626930"/>
              <a:ext cx="242450" cy="155503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FA59EED9-B1A6-403B-82F5-4BFDE35E30F3}"/>
                </a:ext>
              </a:extLst>
            </p:cNvPr>
            <p:cNvSpPr/>
            <p:nvPr/>
          </p:nvSpPr>
          <p:spPr>
            <a:xfrm>
              <a:off x="6029260" y="4658849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sym typeface="Monotype Sorts" pitchFamily="2" charset="2"/>
                </a:rPr>
                <a:t>1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G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15780DBB-C263-4968-9764-8823E18041ED}"/>
                </a:ext>
              </a:extLst>
            </p:cNvPr>
            <p:cNvSpPr/>
            <p:nvPr/>
          </p:nvSpPr>
          <p:spPr>
            <a:xfrm>
              <a:off x="6410060" y="4658849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  <a:sym typeface="Monotype Sorts" pitchFamily="2" charset="2"/>
                </a:rPr>
                <a:t>2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42" name="순서도: 자기 디스크 241">
              <a:extLst>
                <a:ext uri="{FF2B5EF4-FFF2-40B4-BE49-F238E27FC236}">
                  <a16:creationId xmlns:a16="http://schemas.microsoft.com/office/drawing/2014/main" id="{6403A906-FC2A-4BBC-9E18-AB4EB0FAC0B4}"/>
                </a:ext>
              </a:extLst>
            </p:cNvPr>
            <p:cNvSpPr/>
            <p:nvPr/>
          </p:nvSpPr>
          <p:spPr>
            <a:xfrm>
              <a:off x="7211348" y="4504008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43" name="순서도: 자기 디스크 242">
              <a:extLst>
                <a:ext uri="{FF2B5EF4-FFF2-40B4-BE49-F238E27FC236}">
                  <a16:creationId xmlns:a16="http://schemas.microsoft.com/office/drawing/2014/main" id="{442F7FA5-9C3A-41B7-9AF6-4F28EF75FB23}"/>
                </a:ext>
              </a:extLst>
            </p:cNvPr>
            <p:cNvSpPr/>
            <p:nvPr/>
          </p:nvSpPr>
          <p:spPr>
            <a:xfrm>
              <a:off x="6833258" y="4504008"/>
              <a:ext cx="242450" cy="278426"/>
            </a:xfrm>
            <a:prstGeom prst="flowChartMagneticDisk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947CCD-A190-4450-A906-2FD3D9A1FC52}"/>
                </a:ext>
              </a:extLst>
            </p:cNvPr>
            <p:cNvSpPr/>
            <p:nvPr/>
          </p:nvSpPr>
          <p:spPr>
            <a:xfrm>
              <a:off x="6813682" y="4614669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sym typeface="Monotype Sorts" pitchFamily="2" charset="2"/>
                </a:rPr>
                <a:t>2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G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ED9A935E-2359-4891-974B-D32096879B08}"/>
                </a:ext>
              </a:extLst>
            </p:cNvPr>
            <p:cNvSpPr/>
            <p:nvPr/>
          </p:nvSpPr>
          <p:spPr>
            <a:xfrm>
              <a:off x="7194482" y="4614669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  <a:sym typeface="Monotype Sorts" pitchFamily="2" charset="2"/>
                </a:rPr>
                <a:t>4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440A2C-D1C6-4288-B1BB-F2471594FE63}"/>
              </a:ext>
            </a:extLst>
          </p:cNvPr>
          <p:cNvGrpSpPr/>
          <p:nvPr/>
        </p:nvGrpSpPr>
        <p:grpSpPr>
          <a:xfrm>
            <a:off x="7727767" y="3429728"/>
            <a:ext cx="956801" cy="1512133"/>
            <a:chOff x="7727767" y="3429728"/>
            <a:chExt cx="956801" cy="151213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09BB1B8-93F5-410A-AF8C-D495352FC554}"/>
                </a:ext>
              </a:extLst>
            </p:cNvPr>
            <p:cNvGrpSpPr/>
            <p:nvPr/>
          </p:nvGrpSpPr>
          <p:grpSpPr>
            <a:xfrm>
              <a:off x="7727767" y="3429728"/>
              <a:ext cx="956801" cy="1512133"/>
              <a:chOff x="7727767" y="3429728"/>
              <a:chExt cx="956801" cy="1512133"/>
            </a:xfrm>
          </p:grpSpPr>
          <p:sp>
            <p:nvSpPr>
              <p:cNvPr id="642" name="직사각형 641">
                <a:extLst>
                  <a:ext uri="{FF2B5EF4-FFF2-40B4-BE49-F238E27FC236}">
                    <a16:creationId xmlns:a16="http://schemas.microsoft.com/office/drawing/2014/main" id="{69A04610-1E27-494B-BA60-E287EDA35145}"/>
                  </a:ext>
                </a:extLst>
              </p:cNvPr>
              <p:cNvSpPr/>
              <p:nvPr/>
            </p:nvSpPr>
            <p:spPr bwMode="ltGray">
              <a:xfrm>
                <a:off x="7730280" y="3429728"/>
                <a:ext cx="954288" cy="151213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43" name="모서리가 둥근 직사각형 90">
                <a:extLst>
                  <a:ext uri="{FF2B5EF4-FFF2-40B4-BE49-F238E27FC236}">
                    <a16:creationId xmlns:a16="http://schemas.microsoft.com/office/drawing/2014/main" id="{D6AAA38B-9046-4EA3-829C-7E8C33E50CEC}"/>
                  </a:ext>
                </a:extLst>
              </p:cNvPr>
              <p:cNvSpPr/>
              <p:nvPr/>
            </p:nvSpPr>
            <p:spPr>
              <a:xfrm>
                <a:off x="7775233" y="3698065"/>
                <a:ext cx="847046" cy="117354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644" name="Google Shape;1278;p15">
                <a:extLst>
                  <a:ext uri="{FF2B5EF4-FFF2-40B4-BE49-F238E27FC236}">
                    <a16:creationId xmlns:a16="http://schemas.microsoft.com/office/drawing/2014/main" id="{62A6DF90-D6F2-4F8C-B2F1-66F134857DB4}"/>
                  </a:ext>
                </a:extLst>
              </p:cNvPr>
              <p:cNvSpPr/>
              <p:nvPr/>
            </p:nvSpPr>
            <p:spPr>
              <a:xfrm>
                <a:off x="7862312" y="3455173"/>
                <a:ext cx="672888" cy="241423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Malgun Gothic"/>
                    <a:sym typeface="Malgun Gothic"/>
                  </a:rPr>
                  <a:t>Pod2</a:t>
                </a:r>
                <a:endParaRPr lang="en-US" altLang="ko-KR" sz="1100" b="1">
                  <a:solidFill>
                    <a:schemeClr val="accent3">
                      <a:lumMod val="75000"/>
                    </a:schemeClr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645" name="Google Shape;1278;p15">
                <a:extLst>
                  <a:ext uri="{FF2B5EF4-FFF2-40B4-BE49-F238E27FC236}">
                    <a16:creationId xmlns:a16="http://schemas.microsoft.com/office/drawing/2014/main" id="{DF42F90B-9FC7-4C45-ACAA-40C774615805}"/>
                  </a:ext>
                </a:extLst>
              </p:cNvPr>
              <p:cNvSpPr/>
              <p:nvPr/>
            </p:nvSpPr>
            <p:spPr>
              <a:xfrm>
                <a:off x="7749261" y="3721215"/>
                <a:ext cx="895616" cy="241423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200">
                    <a:latin typeface="+mn-ea"/>
                    <a:cs typeface="Malgun Gothic"/>
                    <a:sym typeface="Malgun Gothic"/>
                  </a:rPr>
                  <a:t>Container</a:t>
                </a:r>
                <a:endParaRPr lang="en-US" altLang="ko-KR" sz="1050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646" name="모서리가 둥근 직사각형 90">
                <a:extLst>
                  <a:ext uri="{FF2B5EF4-FFF2-40B4-BE49-F238E27FC236}">
                    <a16:creationId xmlns:a16="http://schemas.microsoft.com/office/drawing/2014/main" id="{905E7AE5-BD23-46C0-BA80-1C3748370686}"/>
                  </a:ext>
                </a:extLst>
              </p:cNvPr>
              <p:cNvSpPr/>
              <p:nvPr/>
            </p:nvSpPr>
            <p:spPr>
              <a:xfrm>
                <a:off x="7829983" y="4213000"/>
                <a:ext cx="720232" cy="61353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1B918512-95D1-4C83-BFFC-8BA869B5C1F6}"/>
                  </a:ext>
                </a:extLst>
              </p:cNvPr>
              <p:cNvSpPr/>
              <p:nvPr/>
            </p:nvSpPr>
            <p:spPr>
              <a:xfrm>
                <a:off x="7743356" y="4009027"/>
                <a:ext cx="91674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Request</a:t>
                </a:r>
                <a:endParaRPr lang="en-US" altLang="ko-KR" sz="12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649" name="직사각형 648">
                <a:extLst>
                  <a:ext uri="{FF2B5EF4-FFF2-40B4-BE49-F238E27FC236}">
                    <a16:creationId xmlns:a16="http://schemas.microsoft.com/office/drawing/2014/main" id="{E7AD74DA-B2ED-4126-A19A-B04575816B27}"/>
                  </a:ext>
                </a:extLst>
              </p:cNvPr>
              <p:cNvSpPr/>
              <p:nvPr/>
            </p:nvSpPr>
            <p:spPr>
              <a:xfrm>
                <a:off x="7727767" y="4292451"/>
                <a:ext cx="56922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Mem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650" name="직사각형 649">
                <a:extLst>
                  <a:ext uri="{FF2B5EF4-FFF2-40B4-BE49-F238E27FC236}">
                    <a16:creationId xmlns:a16="http://schemas.microsoft.com/office/drawing/2014/main" id="{58603AD3-4511-4467-B728-80A261D0E5CB}"/>
                  </a:ext>
                </a:extLst>
              </p:cNvPr>
              <p:cNvSpPr/>
              <p:nvPr/>
            </p:nvSpPr>
            <p:spPr>
              <a:xfrm>
                <a:off x="8203982" y="4297638"/>
                <a:ext cx="353443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CPU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80D9568-2A51-4473-97A9-DD34C7284D61}"/>
                  </a:ext>
                </a:extLst>
              </p:cNvPr>
              <p:cNvGrpSpPr/>
              <p:nvPr/>
            </p:nvGrpSpPr>
            <p:grpSpPr>
              <a:xfrm>
                <a:off x="7881700" y="4502720"/>
                <a:ext cx="620540" cy="278426"/>
                <a:chOff x="8019814" y="333169"/>
                <a:chExt cx="620540" cy="278426"/>
              </a:xfrm>
            </p:grpSpPr>
            <p:sp>
              <p:nvSpPr>
                <p:cNvPr id="225" name="순서도: 자기 디스크 224">
                  <a:extLst>
                    <a:ext uri="{FF2B5EF4-FFF2-40B4-BE49-F238E27FC236}">
                      <a16:creationId xmlns:a16="http://schemas.microsoft.com/office/drawing/2014/main" id="{8FA824FF-3F38-420E-88B3-2292136324ED}"/>
                    </a:ext>
                  </a:extLst>
                </p:cNvPr>
                <p:cNvSpPr/>
                <p:nvPr/>
              </p:nvSpPr>
              <p:spPr>
                <a:xfrm>
                  <a:off x="8397904" y="333169"/>
                  <a:ext cx="242450" cy="278426"/>
                </a:xfrm>
                <a:prstGeom prst="flowChartMagneticDisk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27" name="순서도: 자기 디스크 226">
                  <a:extLst>
                    <a:ext uri="{FF2B5EF4-FFF2-40B4-BE49-F238E27FC236}">
                      <a16:creationId xmlns:a16="http://schemas.microsoft.com/office/drawing/2014/main" id="{B84D5753-B272-478B-BDA9-C2B48079B80B}"/>
                    </a:ext>
                  </a:extLst>
                </p:cNvPr>
                <p:cNvSpPr/>
                <p:nvPr/>
              </p:nvSpPr>
              <p:spPr>
                <a:xfrm>
                  <a:off x="8019814" y="333169"/>
                  <a:ext cx="242450" cy="278426"/>
                </a:xfrm>
                <a:prstGeom prst="flowChartMagneticDisk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AF35B0E5-3DF8-4D19-A630-09B5622D900B}"/>
                </a:ext>
              </a:extLst>
            </p:cNvPr>
            <p:cNvSpPr/>
            <p:nvPr/>
          </p:nvSpPr>
          <p:spPr>
            <a:xfrm>
              <a:off x="7863131" y="4611534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rgbClr val="C00000"/>
                  </a:solidFill>
                  <a:latin typeface="+mn-ea"/>
                  <a:sym typeface="Monotype Sorts" pitchFamily="2" charset="2"/>
                </a:rPr>
                <a:t>5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G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C69A98D3-3773-4091-AE5F-45CFB9428258}"/>
                </a:ext>
              </a:extLst>
            </p:cNvPr>
            <p:cNvSpPr/>
            <p:nvPr/>
          </p:nvSpPr>
          <p:spPr>
            <a:xfrm>
              <a:off x="8247987" y="4611534"/>
              <a:ext cx="265547" cy="138499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5">
                      <a:lumMod val="75000"/>
                    </a:schemeClr>
                  </a:solidFill>
                  <a:latin typeface="+mn-ea"/>
                  <a:sym typeface="Monotype Sorts" pitchFamily="2" charset="2"/>
                </a:rPr>
                <a:t>6</a:t>
              </a: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C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9D26D2F-7469-40E4-A6B1-25044EE9E240}"/>
              </a:ext>
            </a:extLst>
          </p:cNvPr>
          <p:cNvGrpSpPr/>
          <p:nvPr/>
        </p:nvGrpSpPr>
        <p:grpSpPr>
          <a:xfrm>
            <a:off x="8783998" y="3427404"/>
            <a:ext cx="2867770" cy="1512133"/>
            <a:chOff x="8783998" y="3427404"/>
            <a:chExt cx="2867770" cy="151213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FDF975D-2960-42D7-9165-B9051E894FF8}"/>
                </a:ext>
              </a:extLst>
            </p:cNvPr>
            <p:cNvGrpSpPr/>
            <p:nvPr/>
          </p:nvGrpSpPr>
          <p:grpSpPr>
            <a:xfrm>
              <a:off x="8783998" y="3427404"/>
              <a:ext cx="2867770" cy="1512133"/>
              <a:chOff x="8783998" y="3427404"/>
              <a:chExt cx="2867770" cy="1512133"/>
            </a:xfrm>
          </p:grpSpPr>
          <p:sp>
            <p:nvSpPr>
              <p:cNvPr id="690" name="직사각형 689">
                <a:extLst>
                  <a:ext uri="{FF2B5EF4-FFF2-40B4-BE49-F238E27FC236}">
                    <a16:creationId xmlns:a16="http://schemas.microsoft.com/office/drawing/2014/main" id="{957DB338-B8D1-4EBA-942D-96C262274CD9}"/>
                  </a:ext>
                </a:extLst>
              </p:cNvPr>
              <p:cNvSpPr/>
              <p:nvPr/>
            </p:nvSpPr>
            <p:spPr bwMode="ltGray">
              <a:xfrm>
                <a:off x="8783998" y="3427404"/>
                <a:ext cx="2778418" cy="1512133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lang="en-US" altLang="ko-KR" sz="1100" b="1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1" name="모서리가 둥근 직사각형 90">
                <a:extLst>
                  <a:ext uri="{FF2B5EF4-FFF2-40B4-BE49-F238E27FC236}">
                    <a16:creationId xmlns:a16="http://schemas.microsoft.com/office/drawing/2014/main" id="{5537F274-5344-4307-8BC7-8E0617D32D2D}"/>
                  </a:ext>
                </a:extLst>
              </p:cNvPr>
              <p:cNvSpPr/>
              <p:nvPr/>
            </p:nvSpPr>
            <p:spPr>
              <a:xfrm>
                <a:off x="8888601" y="3695741"/>
                <a:ext cx="1579152" cy="117354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692" name="Google Shape;1278;p15">
                <a:extLst>
                  <a:ext uri="{FF2B5EF4-FFF2-40B4-BE49-F238E27FC236}">
                    <a16:creationId xmlns:a16="http://schemas.microsoft.com/office/drawing/2014/main" id="{5CB431AB-B565-42D9-AAA8-A87EEF367F72}"/>
                  </a:ext>
                </a:extLst>
              </p:cNvPr>
              <p:cNvSpPr/>
              <p:nvPr/>
            </p:nvSpPr>
            <p:spPr>
              <a:xfrm>
                <a:off x="9849571" y="3452849"/>
                <a:ext cx="672888" cy="241423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400" b="1">
                    <a:solidFill>
                      <a:schemeClr val="accent3">
                        <a:lumMod val="75000"/>
                      </a:schemeClr>
                    </a:solidFill>
                    <a:latin typeface="+mn-ea"/>
                    <a:cs typeface="Malgun Gothic"/>
                    <a:sym typeface="Malgun Gothic"/>
                  </a:rPr>
                  <a:t>Pod3</a:t>
                </a:r>
                <a:endParaRPr lang="en-US" altLang="ko-KR" sz="1100" b="1">
                  <a:solidFill>
                    <a:schemeClr val="accent3">
                      <a:lumMod val="75000"/>
                    </a:schemeClr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693" name="Google Shape;1278;p15">
                <a:extLst>
                  <a:ext uri="{FF2B5EF4-FFF2-40B4-BE49-F238E27FC236}">
                    <a16:creationId xmlns:a16="http://schemas.microsoft.com/office/drawing/2014/main" id="{5B2A32DA-E256-4586-B0A6-C99676FA525B}"/>
                  </a:ext>
                </a:extLst>
              </p:cNvPr>
              <p:cNvSpPr/>
              <p:nvPr/>
            </p:nvSpPr>
            <p:spPr>
              <a:xfrm>
                <a:off x="9029370" y="3724285"/>
                <a:ext cx="1311273" cy="241423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200">
                    <a:latin typeface="+mn-ea"/>
                    <a:cs typeface="Malgun Gothic"/>
                    <a:sym typeface="Malgun Gothic"/>
                  </a:rPr>
                  <a:t>Container1</a:t>
                </a:r>
                <a:endParaRPr lang="en-US" altLang="ko-KR" sz="1050"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694" name="모서리가 둥근 직사각형 90">
                <a:extLst>
                  <a:ext uri="{FF2B5EF4-FFF2-40B4-BE49-F238E27FC236}">
                    <a16:creationId xmlns:a16="http://schemas.microsoft.com/office/drawing/2014/main" id="{AB9AFEE8-05E8-4E40-B544-3E9C4B9A0E32}"/>
                  </a:ext>
                </a:extLst>
              </p:cNvPr>
              <p:cNvSpPr/>
              <p:nvPr/>
            </p:nvSpPr>
            <p:spPr>
              <a:xfrm>
                <a:off x="8931746" y="4212207"/>
                <a:ext cx="720232" cy="61353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695" name="직사각형 694">
                <a:extLst>
                  <a:ext uri="{FF2B5EF4-FFF2-40B4-BE49-F238E27FC236}">
                    <a16:creationId xmlns:a16="http://schemas.microsoft.com/office/drawing/2014/main" id="{73E53FF2-537A-4E84-B80A-9D1E50DD8FAC}"/>
                  </a:ext>
                </a:extLst>
              </p:cNvPr>
              <p:cNvSpPr/>
              <p:nvPr/>
            </p:nvSpPr>
            <p:spPr>
              <a:xfrm>
                <a:off x="8853235" y="4008577"/>
                <a:ext cx="91674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Request</a:t>
                </a:r>
                <a:endParaRPr lang="en-US" altLang="ko-KR" sz="12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697" name="직사각형 696">
                <a:extLst>
                  <a:ext uri="{FF2B5EF4-FFF2-40B4-BE49-F238E27FC236}">
                    <a16:creationId xmlns:a16="http://schemas.microsoft.com/office/drawing/2014/main" id="{EEB8F7C9-3B4B-4363-A24A-6DEBFDB7B9AD}"/>
                  </a:ext>
                </a:extLst>
              </p:cNvPr>
              <p:cNvSpPr/>
              <p:nvPr/>
            </p:nvSpPr>
            <p:spPr>
              <a:xfrm>
                <a:off x="8829530" y="4280952"/>
                <a:ext cx="56922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Mem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698" name="직사각형 697">
                <a:extLst>
                  <a:ext uri="{FF2B5EF4-FFF2-40B4-BE49-F238E27FC236}">
                    <a16:creationId xmlns:a16="http://schemas.microsoft.com/office/drawing/2014/main" id="{A1BC29BB-0FD7-4CDF-918E-20FDE792A4C4}"/>
                  </a:ext>
                </a:extLst>
              </p:cNvPr>
              <p:cNvSpPr/>
              <p:nvPr/>
            </p:nvSpPr>
            <p:spPr>
              <a:xfrm>
                <a:off x="9305745" y="4286139"/>
                <a:ext cx="353443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CPU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699" name="직사각형 698">
                <a:extLst>
                  <a:ext uri="{FF2B5EF4-FFF2-40B4-BE49-F238E27FC236}">
                    <a16:creationId xmlns:a16="http://schemas.microsoft.com/office/drawing/2014/main" id="{CF1F3F07-7C0C-4EB5-9B50-E0990B04012D}"/>
                  </a:ext>
                </a:extLst>
              </p:cNvPr>
              <p:cNvSpPr/>
              <p:nvPr/>
            </p:nvSpPr>
            <p:spPr>
              <a:xfrm>
                <a:off x="9596668" y="4008577"/>
                <a:ext cx="91674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12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2"/>
                    </a:solidFill>
                    <a:latin typeface="+mn-ea"/>
                    <a:sym typeface="Monotype Sorts" pitchFamily="2" charset="2"/>
                  </a:rPr>
                  <a:t>Limit</a:t>
                </a:r>
                <a:endParaRPr lang="en-US" altLang="ko-KR" sz="12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700" name="모서리가 둥근 직사각형 90">
                <a:extLst>
                  <a:ext uri="{FF2B5EF4-FFF2-40B4-BE49-F238E27FC236}">
                    <a16:creationId xmlns:a16="http://schemas.microsoft.com/office/drawing/2014/main" id="{F7382E8A-3E23-4600-80CD-B86F50716730}"/>
                  </a:ext>
                </a:extLst>
              </p:cNvPr>
              <p:cNvSpPr/>
              <p:nvPr/>
            </p:nvSpPr>
            <p:spPr>
              <a:xfrm>
                <a:off x="9704732" y="4212207"/>
                <a:ext cx="720232" cy="61353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702" name="직사각형 701">
                <a:extLst>
                  <a:ext uri="{FF2B5EF4-FFF2-40B4-BE49-F238E27FC236}">
                    <a16:creationId xmlns:a16="http://schemas.microsoft.com/office/drawing/2014/main" id="{D13D950D-88AD-4712-B031-698BA52D2F5A}"/>
                  </a:ext>
                </a:extLst>
              </p:cNvPr>
              <p:cNvSpPr/>
              <p:nvPr/>
            </p:nvSpPr>
            <p:spPr>
              <a:xfrm>
                <a:off x="9602516" y="4280952"/>
                <a:ext cx="569224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Mem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703" name="직사각형 702">
                <a:extLst>
                  <a:ext uri="{FF2B5EF4-FFF2-40B4-BE49-F238E27FC236}">
                    <a16:creationId xmlns:a16="http://schemas.microsoft.com/office/drawing/2014/main" id="{F8DEFB9A-79B9-4BF9-868B-1C48703DF7C0}"/>
                  </a:ext>
                </a:extLst>
              </p:cNvPr>
              <p:cNvSpPr/>
              <p:nvPr/>
            </p:nvSpPr>
            <p:spPr>
              <a:xfrm>
                <a:off x="10078731" y="4286139"/>
                <a:ext cx="353443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CPU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706" name="모서리가 둥근 직사각형 90">
                <a:extLst>
                  <a:ext uri="{FF2B5EF4-FFF2-40B4-BE49-F238E27FC236}">
                    <a16:creationId xmlns:a16="http://schemas.microsoft.com/office/drawing/2014/main" id="{37FBFE42-8CA6-4609-BDEB-472678A43F0E}"/>
                  </a:ext>
                </a:extLst>
              </p:cNvPr>
              <p:cNvSpPr/>
              <p:nvPr/>
            </p:nvSpPr>
            <p:spPr>
              <a:xfrm>
                <a:off x="10570158" y="3695741"/>
                <a:ext cx="900374" cy="117354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95000"/>
                    </a:sysClr>
                  </a:gs>
                </a:gsLst>
                <a:lin ang="5400000" scaled="0"/>
              </a:gradFill>
              <a:ln w="635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</a:ln>
              <a:effectLst>
                <a:outerShdw dist="12700" dir="5400000" algn="t" rotWithShape="0">
                  <a:sysClr val="windowText" lastClr="000000">
                    <a:lumMod val="75000"/>
                    <a:lumOff val="25000"/>
                    <a:alpha val="20000"/>
                  </a:sysClr>
                </a:outerShdw>
              </a:effectLst>
            </p:spPr>
            <p:txBody>
              <a:bodyPr lIns="0" tIns="0" rIns="0" bIns="0" rtlCol="0" anchor="ctr" anchorCtr="0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indent="-180975" algn="ctr" latinLnBrk="0">
                  <a:defRPr/>
                </a:pPr>
                <a:endParaRPr lang="en-US" altLang="ko-KR" sz="1000" kern="0" dirty="0">
                  <a:latin typeface="+mn-ea"/>
                </a:endParaRPr>
              </a:p>
            </p:txBody>
          </p:sp>
          <p:sp>
            <p:nvSpPr>
              <p:cNvPr id="707" name="Google Shape;1278;p15">
                <a:extLst>
                  <a:ext uri="{FF2B5EF4-FFF2-40B4-BE49-F238E27FC236}">
                    <a16:creationId xmlns:a16="http://schemas.microsoft.com/office/drawing/2014/main" id="{09B19D16-F3ED-481C-ABED-A96E5B34EDAF}"/>
                  </a:ext>
                </a:extLst>
              </p:cNvPr>
              <p:cNvSpPr/>
              <p:nvPr/>
            </p:nvSpPr>
            <p:spPr>
              <a:xfrm>
                <a:off x="10340495" y="3724285"/>
                <a:ext cx="1311273" cy="241423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n-US" altLang="ko-KR" sz="1200">
                    <a:latin typeface="+mn-ea"/>
                    <a:cs typeface="Malgun Gothic"/>
                    <a:sym typeface="Malgun Gothic"/>
                  </a:rPr>
                  <a:t>Container2</a:t>
                </a:r>
                <a:endParaRPr lang="en-US" altLang="ko-KR" sz="1050">
                  <a:latin typeface="+mn-ea"/>
                  <a:cs typeface="Malgun Gothic"/>
                  <a:sym typeface="Malgun Gothic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9405945C-9B95-49CF-8C42-6DC163387CDE}"/>
                  </a:ext>
                </a:extLst>
              </p:cNvPr>
              <p:cNvGrpSpPr/>
              <p:nvPr/>
            </p:nvGrpSpPr>
            <p:grpSpPr>
              <a:xfrm>
                <a:off x="8982828" y="4503123"/>
                <a:ext cx="1393526" cy="278426"/>
                <a:chOff x="8928385" y="352369"/>
                <a:chExt cx="1393526" cy="278426"/>
              </a:xfrm>
            </p:grpSpPr>
            <p:sp>
              <p:nvSpPr>
                <p:cNvPr id="228" name="순서도: 자기 디스크 227">
                  <a:extLst>
                    <a:ext uri="{FF2B5EF4-FFF2-40B4-BE49-F238E27FC236}">
                      <a16:creationId xmlns:a16="http://schemas.microsoft.com/office/drawing/2014/main" id="{3782058E-13BF-4C9D-BC5A-92774420D10A}"/>
                    </a:ext>
                  </a:extLst>
                </p:cNvPr>
                <p:cNvSpPr/>
                <p:nvPr/>
              </p:nvSpPr>
              <p:spPr>
                <a:xfrm>
                  <a:off x="9306475" y="352369"/>
                  <a:ext cx="242450" cy="278426"/>
                </a:xfrm>
                <a:prstGeom prst="flowChartMagneticDisk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29" name="순서도: 자기 디스크 228">
                  <a:extLst>
                    <a:ext uri="{FF2B5EF4-FFF2-40B4-BE49-F238E27FC236}">
                      <a16:creationId xmlns:a16="http://schemas.microsoft.com/office/drawing/2014/main" id="{6F41CDF4-1C95-44B1-A20A-583507445624}"/>
                    </a:ext>
                  </a:extLst>
                </p:cNvPr>
                <p:cNvSpPr/>
                <p:nvPr/>
              </p:nvSpPr>
              <p:spPr>
                <a:xfrm>
                  <a:off x="10079461" y="352369"/>
                  <a:ext cx="242450" cy="278426"/>
                </a:xfrm>
                <a:prstGeom prst="flowChartMagneticDisk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30" name="순서도: 자기 디스크 229">
                  <a:extLst>
                    <a:ext uri="{FF2B5EF4-FFF2-40B4-BE49-F238E27FC236}">
                      <a16:creationId xmlns:a16="http://schemas.microsoft.com/office/drawing/2014/main" id="{87EA6330-8CF0-47AC-89EA-D5A4D3E315A8}"/>
                    </a:ext>
                  </a:extLst>
                </p:cNvPr>
                <p:cNvSpPr/>
                <p:nvPr/>
              </p:nvSpPr>
              <p:spPr>
                <a:xfrm>
                  <a:off x="8928385" y="352369"/>
                  <a:ext cx="242450" cy="278426"/>
                </a:xfrm>
                <a:prstGeom prst="flowChartMagneticDisk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31" name="순서도: 자기 디스크 230">
                  <a:extLst>
                    <a:ext uri="{FF2B5EF4-FFF2-40B4-BE49-F238E27FC236}">
                      <a16:creationId xmlns:a16="http://schemas.microsoft.com/office/drawing/2014/main" id="{3619F671-9E7E-43E0-83A4-610796369212}"/>
                    </a:ext>
                  </a:extLst>
                </p:cNvPr>
                <p:cNvSpPr/>
                <p:nvPr/>
              </p:nvSpPr>
              <p:spPr>
                <a:xfrm>
                  <a:off x="9701371" y="352369"/>
                  <a:ext cx="242450" cy="278426"/>
                </a:xfrm>
                <a:prstGeom prst="flowChartMagneticDisk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5B8DA9-40E5-4FC1-9107-489114D6571C}"/>
                </a:ext>
              </a:extLst>
            </p:cNvPr>
            <p:cNvGrpSpPr/>
            <p:nvPr/>
          </p:nvGrpSpPr>
          <p:grpSpPr>
            <a:xfrm>
              <a:off x="8969771" y="4630734"/>
              <a:ext cx="1435890" cy="138499"/>
              <a:chOff x="8969771" y="4630734"/>
              <a:chExt cx="1435890" cy="138499"/>
            </a:xfrm>
          </p:grpSpPr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C2DFA2A4-2605-49BB-882F-1A3A60CBF00D}"/>
                  </a:ext>
                </a:extLst>
              </p:cNvPr>
              <p:cNvSpPr/>
              <p:nvPr/>
            </p:nvSpPr>
            <p:spPr>
              <a:xfrm>
                <a:off x="8969771" y="4630734"/>
                <a:ext cx="2655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rgbClr val="C00000"/>
                    </a:solidFill>
                    <a:latin typeface="+mn-ea"/>
                    <a:sym typeface="Monotype Sorts" pitchFamily="2" charset="2"/>
                  </a:rPr>
                  <a:t>8</a:t>
                </a: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G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D40DCD04-F481-4D2D-A86A-0BA493B6BC0B}"/>
                  </a:ext>
                </a:extLst>
              </p:cNvPr>
              <p:cNvSpPr/>
              <p:nvPr/>
            </p:nvSpPr>
            <p:spPr>
              <a:xfrm>
                <a:off x="9354627" y="4630734"/>
                <a:ext cx="2655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accent5">
                        <a:lumMod val="75000"/>
                      </a:schemeClr>
                    </a:solidFill>
                    <a:latin typeface="+mn-ea"/>
                    <a:sym typeface="Monotype Sorts" pitchFamily="2" charset="2"/>
                  </a:rPr>
                  <a:t>6</a:t>
                </a: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C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B1198015-92B1-4EFD-8997-965936599725}"/>
                  </a:ext>
                </a:extLst>
              </p:cNvPr>
              <p:cNvSpPr/>
              <p:nvPr/>
            </p:nvSpPr>
            <p:spPr>
              <a:xfrm>
                <a:off x="9755258" y="4630734"/>
                <a:ext cx="2655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rgbClr val="C00000"/>
                    </a:solidFill>
                    <a:latin typeface="+mn-ea"/>
                    <a:sym typeface="Monotype Sorts" pitchFamily="2" charset="2"/>
                  </a:rPr>
                  <a:t>8</a:t>
                </a: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G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F105022-5B37-4463-9A60-AE2BFD612469}"/>
                  </a:ext>
                </a:extLst>
              </p:cNvPr>
              <p:cNvSpPr/>
              <p:nvPr/>
            </p:nvSpPr>
            <p:spPr>
              <a:xfrm>
                <a:off x="10140114" y="4630734"/>
                <a:ext cx="26554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>
                <a:spAutoFit/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marL="0" lvl="1" indent="-180975" algn="ctr">
                  <a:buClr>
                    <a:srgbClr val="3271AA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accent5">
                        <a:lumMod val="75000"/>
                      </a:schemeClr>
                    </a:solidFill>
                    <a:latin typeface="+mn-ea"/>
                    <a:sym typeface="Monotype Sorts" pitchFamily="2" charset="2"/>
                  </a:rPr>
                  <a:t>6</a:t>
                </a:r>
                <a:r>
                  <a:rPr lang="en-US" altLang="ko-KR" sz="900" b="1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latin typeface="+mn-ea"/>
                    <a:sym typeface="Monotype Sorts" pitchFamily="2" charset="2"/>
                  </a:rPr>
                  <a:t>C</a:t>
                </a:r>
                <a:endParaRPr lang="en-US" altLang="ko-KR" sz="900" b="1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5E0E541-9E89-44CA-8BDB-F9653ABC724C}"/>
              </a:ext>
            </a:extLst>
          </p:cNvPr>
          <p:cNvGrpSpPr/>
          <p:nvPr/>
        </p:nvGrpSpPr>
        <p:grpSpPr>
          <a:xfrm>
            <a:off x="5773946" y="4101877"/>
            <a:ext cx="1736045" cy="1426504"/>
            <a:chOff x="5773946" y="4101877"/>
            <a:chExt cx="1736045" cy="1426504"/>
          </a:xfrm>
        </p:grpSpPr>
        <p:sp>
          <p:nvSpPr>
            <p:cNvPr id="310" name="말풍선: 사각형 309">
              <a:extLst>
                <a:ext uri="{FF2B5EF4-FFF2-40B4-BE49-F238E27FC236}">
                  <a16:creationId xmlns:a16="http://schemas.microsoft.com/office/drawing/2014/main" id="{26953EAE-35E4-4AEA-BF9F-4BB7474EE88E}"/>
                </a:ext>
              </a:extLst>
            </p:cNvPr>
            <p:cNvSpPr/>
            <p:nvPr/>
          </p:nvSpPr>
          <p:spPr>
            <a:xfrm>
              <a:off x="5773946" y="4145197"/>
              <a:ext cx="1736045" cy="1383184"/>
            </a:xfrm>
            <a:prstGeom prst="wedgeRectCallout">
              <a:avLst>
                <a:gd name="adj1" fmla="val 70397"/>
                <a:gd name="adj2" fmla="val -52958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모서리가 둥근 직사각형 90">
              <a:extLst>
                <a:ext uri="{FF2B5EF4-FFF2-40B4-BE49-F238E27FC236}">
                  <a16:creationId xmlns:a16="http://schemas.microsoft.com/office/drawing/2014/main" id="{2BB8C2B2-FEF5-4022-BFC8-F76747DA5570}"/>
                </a:ext>
              </a:extLst>
            </p:cNvPr>
            <p:cNvSpPr/>
            <p:nvPr/>
          </p:nvSpPr>
          <p:spPr>
            <a:xfrm>
              <a:off x="6655186" y="4495773"/>
              <a:ext cx="720232" cy="95556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75CD0CF-3401-402C-8B6E-689C9AD54C36}"/>
                </a:ext>
              </a:extLst>
            </p:cNvPr>
            <p:cNvSpPr/>
            <p:nvPr/>
          </p:nvSpPr>
          <p:spPr>
            <a:xfrm>
              <a:off x="6072611" y="4101877"/>
              <a:ext cx="1157888" cy="461665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6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OOM </a:t>
              </a:r>
              <a:r>
                <a:rPr lang="en-US" altLang="ko-KR" sz="140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Score</a:t>
              </a:r>
              <a:endParaRPr lang="en-US" altLang="ko-KR" sz="16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42281EBC-4465-4AE9-BB7C-50DC5BFDFEFD}"/>
                </a:ext>
              </a:extLst>
            </p:cNvPr>
            <p:cNvSpPr/>
            <p:nvPr/>
          </p:nvSpPr>
          <p:spPr>
            <a:xfrm>
              <a:off x="6627480" y="4499840"/>
              <a:ext cx="757637" cy="22344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Request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19" name="순서도: 자기 디스크 318">
              <a:extLst>
                <a:ext uri="{FF2B5EF4-FFF2-40B4-BE49-F238E27FC236}">
                  <a16:creationId xmlns:a16="http://schemas.microsoft.com/office/drawing/2014/main" id="{BDF7EA0B-3104-4D2F-A11D-178A02AF403A}"/>
                </a:ext>
              </a:extLst>
            </p:cNvPr>
            <p:cNvSpPr/>
            <p:nvPr/>
          </p:nvSpPr>
          <p:spPr>
            <a:xfrm>
              <a:off x="6847506" y="5047390"/>
              <a:ext cx="317516" cy="301050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21" name="사각형: 둥근 모서리 320">
              <a:extLst>
                <a:ext uri="{FF2B5EF4-FFF2-40B4-BE49-F238E27FC236}">
                  <a16:creationId xmlns:a16="http://schemas.microsoft.com/office/drawing/2014/main" id="{97E0F1BB-20B6-464B-9053-33CB589595F1}"/>
                </a:ext>
              </a:extLst>
            </p:cNvPr>
            <p:cNvSpPr/>
            <p:nvPr/>
          </p:nvSpPr>
          <p:spPr>
            <a:xfrm>
              <a:off x="6761507" y="4754286"/>
              <a:ext cx="517476" cy="15323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Memory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D22C1F18-2763-44BB-82DA-C08F86862B35}"/>
                </a:ext>
              </a:extLst>
            </p:cNvPr>
            <p:cNvSpPr/>
            <p:nvPr/>
          </p:nvSpPr>
          <p:spPr>
            <a:xfrm>
              <a:off x="6731810" y="5171572"/>
              <a:ext cx="569224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5G</a:t>
              </a:r>
              <a:endParaRPr lang="en-US" altLang="ko-KR" sz="11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F298B30-7A3D-4BCB-871B-F48C51D1D77C}"/>
              </a:ext>
            </a:extLst>
          </p:cNvPr>
          <p:cNvGrpSpPr/>
          <p:nvPr/>
        </p:nvGrpSpPr>
        <p:grpSpPr>
          <a:xfrm>
            <a:off x="7867932" y="4000863"/>
            <a:ext cx="707351" cy="198208"/>
            <a:chOff x="4654709" y="4000863"/>
            <a:chExt cx="778086" cy="198208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CB83516-4B08-4E08-9A30-1446FF72878E}"/>
                </a:ext>
              </a:extLst>
            </p:cNvPr>
            <p:cNvSpPr/>
            <p:nvPr/>
          </p:nvSpPr>
          <p:spPr>
            <a:xfrm>
              <a:off x="4654709" y="4000863"/>
              <a:ext cx="778086" cy="19820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5EF72279-77EB-4F61-9615-B3B521133FA2}"/>
                </a:ext>
              </a:extLst>
            </p:cNvPr>
            <p:cNvSpPr/>
            <p:nvPr/>
          </p:nvSpPr>
          <p:spPr>
            <a:xfrm>
              <a:off x="4681186" y="4009027"/>
              <a:ext cx="688761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Request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C5A10410-27AD-48D3-9ABA-5FA6C1916E06}"/>
              </a:ext>
            </a:extLst>
          </p:cNvPr>
          <p:cNvGrpSpPr/>
          <p:nvPr/>
        </p:nvGrpSpPr>
        <p:grpSpPr>
          <a:xfrm>
            <a:off x="8983454" y="4000863"/>
            <a:ext cx="707351" cy="198208"/>
            <a:chOff x="4654709" y="4000863"/>
            <a:chExt cx="778086" cy="198208"/>
          </a:xfrm>
        </p:grpSpPr>
        <p:sp>
          <p:nvSpPr>
            <p:cNvPr id="338" name="사각형: 둥근 모서리 337">
              <a:extLst>
                <a:ext uri="{FF2B5EF4-FFF2-40B4-BE49-F238E27FC236}">
                  <a16:creationId xmlns:a16="http://schemas.microsoft.com/office/drawing/2014/main" id="{2C33D5AC-A96F-467E-99B6-29B889774C1F}"/>
                </a:ext>
              </a:extLst>
            </p:cNvPr>
            <p:cNvSpPr/>
            <p:nvPr/>
          </p:nvSpPr>
          <p:spPr>
            <a:xfrm>
              <a:off x="4654709" y="4000863"/>
              <a:ext cx="778086" cy="198208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8B0AD23B-7642-40EF-A144-F1F413F94BDD}"/>
                </a:ext>
              </a:extLst>
            </p:cNvPr>
            <p:cNvSpPr/>
            <p:nvPr/>
          </p:nvSpPr>
          <p:spPr>
            <a:xfrm>
              <a:off x="4681186" y="4009027"/>
              <a:ext cx="688761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Request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</p:grpSp>
      <p:pic>
        <p:nvPicPr>
          <p:cNvPr id="355" name="그래픽 354" descr="경고">
            <a:extLst>
              <a:ext uri="{FF2B5EF4-FFF2-40B4-BE49-F238E27FC236}">
                <a16:creationId xmlns:a16="http://schemas.microsoft.com/office/drawing/2014/main" id="{D27DB238-2BFD-4A75-8C49-64E8F51BA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2225" y="3102837"/>
            <a:ext cx="598950" cy="449455"/>
          </a:xfrm>
          <a:prstGeom prst="rect">
            <a:avLst/>
          </a:prstGeom>
        </p:spPr>
      </p:pic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383B1D67-5157-4251-994C-CB465639D75B}"/>
              </a:ext>
            </a:extLst>
          </p:cNvPr>
          <p:cNvSpPr/>
          <p:nvPr/>
        </p:nvSpPr>
        <p:spPr>
          <a:xfrm>
            <a:off x="8302657" y="5598611"/>
            <a:ext cx="2134077" cy="33855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- 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어떤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Container</a:t>
            </a:r>
            <a:r>
              <a:rPr lang="en-US" altLang="ko-KR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 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내에도</a:t>
            </a:r>
            <a:endParaRPr lang="en-US" altLang="ko-KR" sz="110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  Request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와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Limit</a:t>
            </a:r>
            <a:r>
              <a:rPr lang="ko-KR" altLang="en-US" sz="11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 미설정</a:t>
            </a:r>
            <a:endParaRPr lang="en-US" altLang="ko-KR" sz="110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7206491-182C-4A53-B09C-2DF9738AAE6C}"/>
              </a:ext>
            </a:extLst>
          </p:cNvPr>
          <p:cNvGrpSpPr/>
          <p:nvPr/>
        </p:nvGrpSpPr>
        <p:grpSpPr>
          <a:xfrm>
            <a:off x="5877877" y="4495773"/>
            <a:ext cx="720232" cy="955565"/>
            <a:chOff x="5877877" y="4495773"/>
            <a:chExt cx="720232" cy="955565"/>
          </a:xfrm>
        </p:grpSpPr>
        <p:sp>
          <p:nvSpPr>
            <p:cNvPr id="344" name="모서리가 둥근 직사각형 90">
              <a:extLst>
                <a:ext uri="{FF2B5EF4-FFF2-40B4-BE49-F238E27FC236}">
                  <a16:creationId xmlns:a16="http://schemas.microsoft.com/office/drawing/2014/main" id="{C4EBAADC-B0BC-40BF-AEA5-A4163362A620}"/>
                </a:ext>
              </a:extLst>
            </p:cNvPr>
            <p:cNvSpPr/>
            <p:nvPr/>
          </p:nvSpPr>
          <p:spPr>
            <a:xfrm>
              <a:off x="5877877" y="4495773"/>
              <a:ext cx="720232" cy="95556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45" name="순서도: 자기 디스크 344">
              <a:extLst>
                <a:ext uri="{FF2B5EF4-FFF2-40B4-BE49-F238E27FC236}">
                  <a16:creationId xmlns:a16="http://schemas.microsoft.com/office/drawing/2014/main" id="{18C5F0C8-8AC8-4B52-AA12-5235E2145A07}"/>
                </a:ext>
              </a:extLst>
            </p:cNvPr>
            <p:cNvSpPr/>
            <p:nvPr/>
          </p:nvSpPr>
          <p:spPr>
            <a:xfrm>
              <a:off x="6088601" y="5106801"/>
              <a:ext cx="321297" cy="251042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BE366734-A271-433A-9B5E-1B42A8EB241E}"/>
                </a:ext>
              </a:extLst>
            </p:cNvPr>
            <p:cNvSpPr/>
            <p:nvPr/>
          </p:nvSpPr>
          <p:spPr>
            <a:xfrm>
              <a:off x="5961145" y="4519230"/>
              <a:ext cx="569223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5"/>
                  </a:solidFill>
                  <a:latin typeface="+mn-ea"/>
                  <a:sym typeface="Monotype Sorts" pitchFamily="2" charset="2"/>
                </a:rPr>
                <a:t>App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5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05667B63-5093-4E56-BDE9-E7876A824194}"/>
                </a:ext>
              </a:extLst>
            </p:cNvPr>
            <p:cNvSpPr/>
            <p:nvPr/>
          </p:nvSpPr>
          <p:spPr>
            <a:xfrm>
              <a:off x="5970036" y="5177098"/>
              <a:ext cx="569224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4G</a:t>
              </a:r>
              <a:endParaRPr lang="en-US" altLang="ko-KR" sz="11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58" name="사각형: 둥근 모서리 357">
              <a:extLst>
                <a:ext uri="{FF2B5EF4-FFF2-40B4-BE49-F238E27FC236}">
                  <a16:creationId xmlns:a16="http://schemas.microsoft.com/office/drawing/2014/main" id="{37E866B9-E87B-4170-8D23-E32628E4B848}"/>
                </a:ext>
              </a:extLst>
            </p:cNvPr>
            <p:cNvSpPr/>
            <p:nvPr/>
          </p:nvSpPr>
          <p:spPr>
            <a:xfrm>
              <a:off x="5995910" y="4754286"/>
              <a:ext cx="517476" cy="15323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Memory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64E373C-40A1-4A27-8040-B40E6E0989D1}"/>
              </a:ext>
            </a:extLst>
          </p:cNvPr>
          <p:cNvGrpSpPr/>
          <p:nvPr/>
        </p:nvGrpSpPr>
        <p:grpSpPr>
          <a:xfrm>
            <a:off x="10105664" y="4077461"/>
            <a:ext cx="1736045" cy="1450725"/>
            <a:chOff x="10105664" y="4077461"/>
            <a:chExt cx="1736045" cy="1450725"/>
          </a:xfrm>
        </p:grpSpPr>
        <p:sp>
          <p:nvSpPr>
            <p:cNvPr id="294" name="말풍선: 사각형 293">
              <a:extLst>
                <a:ext uri="{FF2B5EF4-FFF2-40B4-BE49-F238E27FC236}">
                  <a16:creationId xmlns:a16="http://schemas.microsoft.com/office/drawing/2014/main" id="{8A1AE89F-5124-4267-959D-87447EF227DE}"/>
                </a:ext>
              </a:extLst>
            </p:cNvPr>
            <p:cNvSpPr/>
            <p:nvPr/>
          </p:nvSpPr>
          <p:spPr>
            <a:xfrm>
              <a:off x="10105664" y="4145002"/>
              <a:ext cx="1736045" cy="1383184"/>
            </a:xfrm>
            <a:prstGeom prst="wedgeRectCallout">
              <a:avLst>
                <a:gd name="adj1" fmla="val -72781"/>
                <a:gd name="adj2" fmla="val -48963"/>
              </a:avLst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모서리가 둥근 직사각형 90">
              <a:extLst>
                <a:ext uri="{FF2B5EF4-FFF2-40B4-BE49-F238E27FC236}">
                  <a16:creationId xmlns:a16="http://schemas.microsoft.com/office/drawing/2014/main" id="{EF3CD703-CD96-4AEA-80F1-3A19E35EE67C}"/>
                </a:ext>
              </a:extLst>
            </p:cNvPr>
            <p:cNvSpPr/>
            <p:nvPr/>
          </p:nvSpPr>
          <p:spPr>
            <a:xfrm>
              <a:off x="10986904" y="4495744"/>
              <a:ext cx="720232" cy="95559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9CB7D7C8-0E35-4324-9BA0-452B2981FDE9}"/>
                </a:ext>
              </a:extLst>
            </p:cNvPr>
            <p:cNvSpPr/>
            <p:nvPr/>
          </p:nvSpPr>
          <p:spPr>
            <a:xfrm>
              <a:off x="10392665" y="4077461"/>
              <a:ext cx="1157888" cy="461665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6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OOM </a:t>
              </a:r>
              <a:r>
                <a:rPr lang="en-US" altLang="ko-KR" sz="1400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Score</a:t>
              </a:r>
              <a:endParaRPr lang="en-US" altLang="ko-KR" sz="16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00" name="순서도: 자기 디스크 299">
              <a:extLst>
                <a:ext uri="{FF2B5EF4-FFF2-40B4-BE49-F238E27FC236}">
                  <a16:creationId xmlns:a16="http://schemas.microsoft.com/office/drawing/2014/main" id="{E779304C-AC00-4035-BD7B-5A0D93FAC378}"/>
                </a:ext>
              </a:extLst>
            </p:cNvPr>
            <p:cNvSpPr/>
            <p:nvPr/>
          </p:nvSpPr>
          <p:spPr>
            <a:xfrm>
              <a:off x="11192773" y="4971965"/>
              <a:ext cx="317516" cy="366319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F5423971-15C9-4DF3-8360-45841FD77664}"/>
                </a:ext>
              </a:extLst>
            </p:cNvPr>
            <p:cNvSpPr/>
            <p:nvPr/>
          </p:nvSpPr>
          <p:spPr>
            <a:xfrm>
              <a:off x="11063528" y="5161417"/>
              <a:ext cx="569224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8G</a:t>
              </a:r>
              <a:endParaRPr lang="en-US" altLang="ko-KR" sz="11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E51F813A-7FFB-4A13-ABC9-3A01C3D01F2C}"/>
                </a:ext>
              </a:extLst>
            </p:cNvPr>
            <p:cNvSpPr/>
            <p:nvPr/>
          </p:nvSpPr>
          <p:spPr>
            <a:xfrm>
              <a:off x="11110207" y="4754257"/>
              <a:ext cx="517476" cy="15323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Memory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DF2EF43B-0C8E-42C8-9DB8-CC3151741FDA}"/>
                </a:ext>
              </a:extLst>
            </p:cNvPr>
            <p:cNvSpPr/>
            <p:nvPr/>
          </p:nvSpPr>
          <p:spPr>
            <a:xfrm>
              <a:off x="10968591" y="4499811"/>
              <a:ext cx="757637" cy="22344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2"/>
                  </a:solidFill>
                  <a:latin typeface="+mn-ea"/>
                  <a:sym typeface="Monotype Sorts" pitchFamily="2" charset="2"/>
                </a:rPr>
                <a:t>Request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1324E2A-21D4-450A-83B3-58799103EE44}"/>
              </a:ext>
            </a:extLst>
          </p:cNvPr>
          <p:cNvGrpSpPr/>
          <p:nvPr/>
        </p:nvGrpSpPr>
        <p:grpSpPr>
          <a:xfrm>
            <a:off x="10209595" y="4502685"/>
            <a:ext cx="720232" cy="955594"/>
            <a:chOff x="10209595" y="4502685"/>
            <a:chExt cx="720232" cy="955594"/>
          </a:xfrm>
        </p:grpSpPr>
        <p:sp>
          <p:nvSpPr>
            <p:cNvPr id="340" name="모서리가 둥근 직사각형 90">
              <a:extLst>
                <a:ext uri="{FF2B5EF4-FFF2-40B4-BE49-F238E27FC236}">
                  <a16:creationId xmlns:a16="http://schemas.microsoft.com/office/drawing/2014/main" id="{B20D6B13-D726-4825-A601-2FBB3092ACA7}"/>
                </a:ext>
              </a:extLst>
            </p:cNvPr>
            <p:cNvSpPr/>
            <p:nvPr/>
          </p:nvSpPr>
          <p:spPr>
            <a:xfrm>
              <a:off x="10209595" y="4502685"/>
              <a:ext cx="720232" cy="95559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latinLnBrk="0">
                <a:defRPr/>
              </a:pPr>
              <a:endParaRPr lang="en-US" altLang="ko-KR" sz="1000" kern="0" dirty="0">
                <a:latin typeface="+mn-ea"/>
              </a:endParaRPr>
            </a:p>
          </p:txBody>
        </p:sp>
        <p:sp>
          <p:nvSpPr>
            <p:cNvPr id="341" name="순서도: 자기 디스크 340">
              <a:extLst>
                <a:ext uri="{FF2B5EF4-FFF2-40B4-BE49-F238E27FC236}">
                  <a16:creationId xmlns:a16="http://schemas.microsoft.com/office/drawing/2014/main" id="{4ECB2C48-8C1D-4F84-9621-248CB9B19CEB}"/>
                </a:ext>
              </a:extLst>
            </p:cNvPr>
            <p:cNvSpPr/>
            <p:nvPr/>
          </p:nvSpPr>
          <p:spPr>
            <a:xfrm>
              <a:off x="10420319" y="5108398"/>
              <a:ext cx="321297" cy="246231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DFB3646-E775-48A9-A49F-02C07D9B1EDC}"/>
                </a:ext>
              </a:extLst>
            </p:cNvPr>
            <p:cNvSpPr/>
            <p:nvPr/>
          </p:nvSpPr>
          <p:spPr>
            <a:xfrm>
              <a:off x="10301754" y="5173884"/>
              <a:ext cx="569224" cy="16927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1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4G</a:t>
              </a:r>
              <a:endParaRPr lang="en-US" altLang="ko-KR" sz="1100" b="1" dirty="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60" name="사각형: 둥근 모서리 359">
              <a:extLst>
                <a:ext uri="{FF2B5EF4-FFF2-40B4-BE49-F238E27FC236}">
                  <a16:creationId xmlns:a16="http://schemas.microsoft.com/office/drawing/2014/main" id="{3E74BB54-D940-4EFC-9259-0ABB8677E37B}"/>
                </a:ext>
              </a:extLst>
            </p:cNvPr>
            <p:cNvSpPr/>
            <p:nvPr/>
          </p:nvSpPr>
          <p:spPr>
            <a:xfrm>
              <a:off x="10344610" y="4754257"/>
              <a:ext cx="517476" cy="153233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9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Memory</a:t>
              </a:r>
              <a:endParaRPr lang="en-US" altLang="ko-KR" sz="9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9D647B1-5851-46DF-8551-CC29BDFBF5DF}"/>
                </a:ext>
              </a:extLst>
            </p:cNvPr>
            <p:cNvSpPr/>
            <p:nvPr/>
          </p:nvSpPr>
          <p:spPr>
            <a:xfrm>
              <a:off x="10302256" y="4519201"/>
              <a:ext cx="569223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accent5"/>
                  </a:solidFill>
                  <a:latin typeface="+mn-ea"/>
                  <a:sym typeface="Monotype Sorts" pitchFamily="2" charset="2"/>
                </a:rPr>
                <a:t>App</a:t>
              </a:r>
              <a:endParaRPr lang="en-US" altLang="ko-KR" sz="1200" b="1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accent5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08D3A968-D24C-4445-8193-90FA75FB98BD}"/>
              </a:ext>
            </a:extLst>
          </p:cNvPr>
          <p:cNvGrpSpPr/>
          <p:nvPr/>
        </p:nvGrpSpPr>
        <p:grpSpPr>
          <a:xfrm>
            <a:off x="6173291" y="5336178"/>
            <a:ext cx="5224617" cy="562549"/>
            <a:chOff x="6173291" y="5646881"/>
            <a:chExt cx="5224617" cy="562549"/>
          </a:xfrm>
        </p:grpSpPr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B8ED2CDE-505D-4013-8415-1EF4497BFC6C}"/>
                </a:ext>
              </a:extLst>
            </p:cNvPr>
            <p:cNvSpPr/>
            <p:nvPr/>
          </p:nvSpPr>
          <p:spPr>
            <a:xfrm>
              <a:off x="10505009" y="5646881"/>
              <a:ext cx="892899" cy="49682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A4A0814B-E36F-484D-8AA8-2CE8930EF39A}"/>
                </a:ext>
              </a:extLst>
            </p:cNvPr>
            <p:cNvSpPr/>
            <p:nvPr/>
          </p:nvSpPr>
          <p:spPr>
            <a:xfrm>
              <a:off x="10573155" y="5684607"/>
              <a:ext cx="790853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Usage</a:t>
              </a:r>
              <a:endParaRPr lang="en-US" altLang="ko-KR" sz="12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76AB3015-C62F-4D32-8F59-D0E66B188D5A}"/>
                </a:ext>
              </a:extLst>
            </p:cNvPr>
            <p:cNvSpPr/>
            <p:nvPr/>
          </p:nvSpPr>
          <p:spPr>
            <a:xfrm>
              <a:off x="10723053" y="5876938"/>
              <a:ext cx="491057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50%</a:t>
              </a:r>
              <a:endParaRPr lang="en-US" altLang="ko-KR" sz="12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C3571D13-C398-4EC2-A374-41FE4DB7E4BB}"/>
                </a:ext>
              </a:extLst>
            </p:cNvPr>
            <p:cNvSpPr/>
            <p:nvPr/>
          </p:nvSpPr>
          <p:spPr>
            <a:xfrm>
              <a:off x="6173291" y="5712607"/>
              <a:ext cx="892899" cy="49682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FAE5161E-1827-4316-8EC4-99AF38AF6A20}"/>
                </a:ext>
              </a:extLst>
            </p:cNvPr>
            <p:cNvSpPr/>
            <p:nvPr/>
          </p:nvSpPr>
          <p:spPr>
            <a:xfrm>
              <a:off x="6241437" y="5750333"/>
              <a:ext cx="790853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Usage</a:t>
              </a:r>
              <a:endParaRPr lang="en-US" altLang="ko-KR" sz="12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A13151CB-2D23-4303-8E4E-D0F2B0FFAEE8}"/>
                </a:ext>
              </a:extLst>
            </p:cNvPr>
            <p:cNvSpPr/>
            <p:nvPr/>
          </p:nvSpPr>
          <p:spPr>
            <a:xfrm>
              <a:off x="6391335" y="5942664"/>
              <a:ext cx="491057" cy="184666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80975" algn="ctr">
                <a:buClr>
                  <a:srgbClr val="3271AA"/>
                </a:buClr>
                <a:buSzPct val="140000"/>
                <a:tabLst>
                  <a:tab pos="5648325" algn="l"/>
                </a:tabLst>
                <a:defRPr/>
              </a:pPr>
              <a:r>
                <a:rPr lang="en-US" altLang="ko-KR" sz="1200" b="1">
                  <a:ln>
                    <a:solidFill>
                      <a:schemeClr val="bg1">
                        <a:alpha val="4000"/>
                      </a:schemeClr>
                    </a:solidFill>
                  </a:ln>
                  <a:latin typeface="+mn-ea"/>
                  <a:sym typeface="Monotype Sorts" pitchFamily="2" charset="2"/>
                </a:rPr>
                <a:t>75%</a:t>
              </a:r>
              <a:endParaRPr lang="en-US" altLang="ko-KR" sz="1200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endParaRPr>
            </a:p>
          </p:txBody>
        </p:sp>
      </p:grp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C90AA048-65C1-43F2-B0C3-6F6C251E4B45}"/>
              </a:ext>
            </a:extLst>
          </p:cNvPr>
          <p:cNvSpPr/>
          <p:nvPr/>
        </p:nvSpPr>
        <p:spPr>
          <a:xfrm>
            <a:off x="8158239" y="3223632"/>
            <a:ext cx="2134077" cy="16927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ko-KR" altLang="en-US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사용량이 높은 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Pod</a:t>
            </a:r>
            <a:r>
              <a:rPr lang="ko-KR" altLang="en-US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가 먼저</a:t>
            </a:r>
            <a:r>
              <a:rPr lang="en-US" altLang="ko-KR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 </a:t>
            </a:r>
            <a:r>
              <a:rPr lang="ko-KR" altLang="en-US" sz="11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제거됨</a:t>
            </a:r>
            <a:endParaRPr lang="en-US" altLang="ko-KR" sz="1100" b="1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18647C-B8BE-4E70-BE39-273D7265F78B}"/>
              </a:ext>
            </a:extLst>
          </p:cNvPr>
          <p:cNvSpPr/>
          <p:nvPr/>
        </p:nvSpPr>
        <p:spPr>
          <a:xfrm>
            <a:off x="4064534" y="2961045"/>
            <a:ext cx="1367783" cy="1738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444444"/>
                </a:solidFill>
                <a:latin typeface="+mn-ea"/>
              </a:rPr>
              <a:t>kind: </a:t>
            </a:r>
            <a:r>
              <a:rPr lang="en-US" altLang="ko-KR" sz="1000" b="1">
                <a:latin typeface="+mn-ea"/>
              </a:rPr>
              <a:t>Pod</a:t>
            </a:r>
            <a:r>
              <a:rPr lang="en-US" altLang="ko-KR" sz="1000">
                <a:solidFill>
                  <a:srgbClr val="444444"/>
                </a:solidFill>
                <a:latin typeface="+mn-ea"/>
              </a:rPr>
              <a:t> </a:t>
            </a:r>
          </a:p>
          <a:p>
            <a:r>
              <a:rPr lang="en-US" altLang="ko-KR" sz="1000">
                <a:solidFill>
                  <a:srgbClr val="444444"/>
                </a:solidFill>
                <a:latin typeface="+mn-ea"/>
              </a:rPr>
              <a:t>spec: </a:t>
            </a:r>
          </a:p>
          <a:p>
            <a:r>
              <a:rPr lang="en-US" altLang="ko-KR" sz="1000">
                <a:solidFill>
                  <a:srgbClr val="444444"/>
                </a:solidFill>
                <a:latin typeface="+mn-ea"/>
              </a:rPr>
              <a:t> </a:t>
            </a:r>
            <a:r>
              <a:rPr lang="en-US" altLang="ko-KR" sz="1000" b="1">
                <a:solidFill>
                  <a:srgbClr val="444444"/>
                </a:solidFill>
                <a:latin typeface="+mn-ea"/>
              </a:rPr>
              <a:t>containers</a:t>
            </a:r>
            <a:r>
              <a:rPr lang="en-US" altLang="ko-KR" sz="1000">
                <a:solidFill>
                  <a:srgbClr val="444444"/>
                </a:solidFill>
                <a:latin typeface="+mn-ea"/>
              </a:rPr>
              <a:t>: </a:t>
            </a:r>
          </a:p>
          <a:p>
            <a:r>
              <a:rPr lang="en-US" altLang="ko-KR" sz="1100">
                <a:solidFill>
                  <a:srgbClr val="444444"/>
                </a:solidFill>
                <a:latin typeface="+mn-ea"/>
              </a:rPr>
              <a:t>  - </a:t>
            </a:r>
            <a:r>
              <a:rPr lang="en-US" altLang="ko-KR" sz="1100" b="1">
                <a:solidFill>
                  <a:srgbClr val="C00000"/>
                </a:solidFill>
                <a:latin typeface="+mn-ea"/>
              </a:rPr>
              <a:t>resources</a:t>
            </a:r>
            <a:r>
              <a:rPr lang="en-US" altLang="ko-KR" sz="1100">
                <a:solidFill>
                  <a:srgbClr val="444444"/>
                </a:solidFill>
                <a:latin typeface="+mn-ea"/>
              </a:rPr>
              <a:t>: </a:t>
            </a:r>
          </a:p>
          <a:p>
            <a:r>
              <a:rPr lang="en-US" altLang="ko-KR" sz="1100">
                <a:solidFill>
                  <a:srgbClr val="444444"/>
                </a:solidFill>
                <a:latin typeface="+mn-ea"/>
              </a:rPr>
              <a:t>     </a:t>
            </a:r>
            <a:r>
              <a:rPr lang="en-US" altLang="ko-KR" sz="1100" b="1">
                <a:solidFill>
                  <a:schemeClr val="accent1"/>
                </a:solidFill>
                <a:latin typeface="+mn-ea"/>
              </a:rPr>
              <a:t>requests</a:t>
            </a:r>
            <a:r>
              <a:rPr lang="en-US" altLang="ko-KR" sz="1100">
                <a:solidFill>
                  <a:srgbClr val="444444"/>
                </a:solidFill>
                <a:latin typeface="+mn-ea"/>
              </a:rPr>
              <a:t>: </a:t>
            </a:r>
          </a:p>
          <a:p>
            <a:r>
              <a:rPr lang="en-US" altLang="ko-KR" sz="1100">
                <a:solidFill>
                  <a:srgbClr val="444444"/>
                </a:solidFill>
                <a:latin typeface="+mn-ea"/>
              </a:rPr>
              <a:t>       memory: </a:t>
            </a:r>
            <a:r>
              <a:rPr lang="en-US" altLang="ko-KR" sz="1100">
                <a:latin typeface="+mn-ea"/>
              </a:rPr>
              <a:t>1G</a:t>
            </a:r>
          </a:p>
          <a:p>
            <a:r>
              <a:rPr lang="en-US" altLang="ko-KR" sz="1100">
                <a:latin typeface="+mn-ea"/>
              </a:rPr>
              <a:t>       cpu: 2</a:t>
            </a:r>
          </a:p>
          <a:p>
            <a:r>
              <a:rPr lang="en-US" altLang="ko-KR" sz="1100">
                <a:solidFill>
                  <a:srgbClr val="444444"/>
                </a:solidFill>
                <a:latin typeface="+mn-ea"/>
              </a:rPr>
              <a:t>     </a:t>
            </a:r>
            <a:r>
              <a:rPr lang="en-US" altLang="ko-KR" sz="1100" b="1">
                <a:solidFill>
                  <a:schemeClr val="accent1"/>
                </a:solidFill>
                <a:latin typeface="+mn-ea"/>
              </a:rPr>
              <a:t>limits</a:t>
            </a:r>
            <a:r>
              <a:rPr lang="en-US" altLang="ko-KR" sz="1100">
                <a:solidFill>
                  <a:srgbClr val="444444"/>
                </a:solidFill>
                <a:latin typeface="+mn-ea"/>
              </a:rPr>
              <a:t>: </a:t>
            </a:r>
          </a:p>
          <a:p>
            <a:r>
              <a:rPr lang="en-US" altLang="ko-KR" sz="1100">
                <a:solidFill>
                  <a:srgbClr val="444444"/>
                </a:solidFill>
                <a:latin typeface="+mn-ea"/>
              </a:rPr>
              <a:t>       </a:t>
            </a:r>
            <a:r>
              <a:rPr lang="en-US" altLang="ko-KR" sz="1100">
                <a:latin typeface="+mn-ea"/>
              </a:rPr>
              <a:t>memory: 2G</a:t>
            </a:r>
          </a:p>
          <a:p>
            <a:r>
              <a:rPr lang="en-US" altLang="ko-KR" sz="1100">
                <a:latin typeface="+mn-ea"/>
              </a:rPr>
              <a:t>       cpu: 4</a:t>
            </a:r>
            <a:endParaRPr lang="ko-KR" altLang="en-US" sz="1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73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/>
      <p:bldP spid="193" grpId="0" animBg="1"/>
      <p:bldP spid="194" grpId="0" animBg="1"/>
      <p:bldP spid="195" grpId="0" animBg="1"/>
      <p:bldP spid="196" grpId="0" animBg="1"/>
      <p:bldP spid="199" grpId="0" animBg="1"/>
      <p:bldP spid="206" grpId="0"/>
      <p:bldP spid="209" grpId="0"/>
      <p:bldP spid="213" grpId="0"/>
      <p:bldP spid="357" grpId="0"/>
      <p:bldP spid="380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4C876868-466B-4C29-B8C4-BEC133A9DE65}"/>
              </a:ext>
            </a:extLst>
          </p:cNvPr>
          <p:cNvSpPr/>
          <p:nvPr/>
        </p:nvSpPr>
        <p:spPr bwMode="ltGray">
          <a:xfrm>
            <a:off x="396647" y="2636912"/>
            <a:ext cx="4938850" cy="115827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9" name="정육면체 328">
            <a:extLst>
              <a:ext uri="{FF2B5EF4-FFF2-40B4-BE49-F238E27FC236}">
                <a16:creationId xmlns:a16="http://schemas.microsoft.com/office/drawing/2014/main" id="{D7D7F875-E515-43E6-95C7-0126F9E4D613}"/>
              </a:ext>
            </a:extLst>
          </p:cNvPr>
          <p:cNvSpPr/>
          <p:nvPr/>
        </p:nvSpPr>
        <p:spPr>
          <a:xfrm>
            <a:off x="526590" y="1854762"/>
            <a:ext cx="1341031" cy="1148339"/>
          </a:xfrm>
          <a:prstGeom prst="cub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altLang="ko-KR" sz="1400" b="1"/>
          </a:p>
          <a:p>
            <a:pPr algn="ctr"/>
            <a:endParaRPr lang="ko-KR" altLang="en-US" sz="1400" b="1"/>
          </a:p>
        </p:txBody>
      </p:sp>
      <p:sp>
        <p:nvSpPr>
          <p:cNvPr id="334" name="정육면체 333">
            <a:extLst>
              <a:ext uri="{FF2B5EF4-FFF2-40B4-BE49-F238E27FC236}">
                <a16:creationId xmlns:a16="http://schemas.microsoft.com/office/drawing/2014/main" id="{F40F7940-086E-4952-BB36-068660CBC195}"/>
              </a:ext>
            </a:extLst>
          </p:cNvPr>
          <p:cNvSpPr/>
          <p:nvPr/>
        </p:nvSpPr>
        <p:spPr>
          <a:xfrm>
            <a:off x="2071307" y="1854762"/>
            <a:ext cx="1341031" cy="1148339"/>
          </a:xfrm>
          <a:prstGeom prst="cub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altLang="ko-KR" sz="1400" b="1"/>
          </a:p>
          <a:p>
            <a:pPr algn="ctr"/>
            <a:endParaRPr lang="ko-KR" altLang="en-US" sz="1400" b="1"/>
          </a:p>
        </p:txBody>
      </p:sp>
      <p:sp>
        <p:nvSpPr>
          <p:cNvPr id="337" name="정육면체 336">
            <a:extLst>
              <a:ext uri="{FF2B5EF4-FFF2-40B4-BE49-F238E27FC236}">
                <a16:creationId xmlns:a16="http://schemas.microsoft.com/office/drawing/2014/main" id="{9E8487EF-04ED-4B53-82F6-E2B6070360A7}"/>
              </a:ext>
            </a:extLst>
          </p:cNvPr>
          <p:cNvSpPr/>
          <p:nvPr/>
        </p:nvSpPr>
        <p:spPr>
          <a:xfrm>
            <a:off x="3725739" y="1854762"/>
            <a:ext cx="1341031" cy="1148339"/>
          </a:xfrm>
          <a:prstGeom prst="cub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Pod</a:t>
            </a:r>
          </a:p>
          <a:p>
            <a:pPr algn="ctr"/>
            <a:endParaRPr lang="en-US" altLang="ko-KR" sz="1400" b="1"/>
          </a:p>
          <a:p>
            <a:pPr algn="ctr"/>
            <a:endParaRPr lang="ko-KR" altLang="en-US" sz="1400" b="1"/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CF204ABC-E6E0-45CC-A503-404AFB82BDF3}"/>
              </a:ext>
            </a:extLst>
          </p:cNvPr>
          <p:cNvSpPr/>
          <p:nvPr/>
        </p:nvSpPr>
        <p:spPr>
          <a:xfrm>
            <a:off x="454750" y="2535348"/>
            <a:ext cx="6594107" cy="383071"/>
          </a:xfrm>
          <a:prstGeom prst="snip1Rect">
            <a:avLst>
              <a:gd name="adj" fmla="val 29099"/>
            </a:avLst>
          </a:prstGeom>
          <a:solidFill>
            <a:schemeClr val="tx2">
              <a:lumMod val="40000"/>
              <a:lumOff val="60000"/>
              <a:alpha val="26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QoS classes </a:t>
            </a:r>
            <a:r>
              <a:rPr lang="en-US" altLang="ko-KR" sz="1800">
                <a:latin typeface="+mn-ea"/>
                <a:ea typeface="+mn-ea"/>
              </a:rPr>
              <a:t>(Guaranteed, Burstable, BestEffort)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A515F9FA-0C49-40B7-A6C6-D1681D03BD45}"/>
              </a:ext>
            </a:extLst>
          </p:cNvPr>
          <p:cNvSpPr/>
          <p:nvPr/>
        </p:nvSpPr>
        <p:spPr>
          <a:xfrm>
            <a:off x="1764622" y="3337646"/>
            <a:ext cx="753869" cy="2769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Node</a:t>
            </a:r>
            <a:endParaRPr lang="en-US" altLang="ko-KR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1C56C70D-D884-4216-A7FB-E07377B75009}"/>
              </a:ext>
            </a:extLst>
          </p:cNvPr>
          <p:cNvSpPr/>
          <p:nvPr/>
        </p:nvSpPr>
        <p:spPr>
          <a:xfrm>
            <a:off x="5407503" y="2588383"/>
            <a:ext cx="1456796" cy="2769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QoS Classes</a:t>
            </a:r>
            <a:endParaRPr lang="en-US" altLang="ko-KR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317" name="사각형: 둥근 모서리 316">
            <a:extLst>
              <a:ext uri="{FF2B5EF4-FFF2-40B4-BE49-F238E27FC236}">
                <a16:creationId xmlns:a16="http://schemas.microsoft.com/office/drawing/2014/main" id="{D198270A-7D46-4538-95C6-65EFB0109ADF}"/>
              </a:ext>
            </a:extLst>
          </p:cNvPr>
          <p:cNvSpPr/>
          <p:nvPr/>
        </p:nvSpPr>
        <p:spPr>
          <a:xfrm>
            <a:off x="620626" y="2575412"/>
            <a:ext cx="925439" cy="28855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A075D79A-2949-41F2-9D7E-1C06FDBE08BD}"/>
              </a:ext>
            </a:extLst>
          </p:cNvPr>
          <p:cNvSpPr/>
          <p:nvPr/>
        </p:nvSpPr>
        <p:spPr>
          <a:xfrm>
            <a:off x="582260" y="2617681"/>
            <a:ext cx="1008415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Guaranteed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390" name="사각형: 둥근 모서리 389">
            <a:extLst>
              <a:ext uri="{FF2B5EF4-FFF2-40B4-BE49-F238E27FC236}">
                <a16:creationId xmlns:a16="http://schemas.microsoft.com/office/drawing/2014/main" id="{0AE01E09-1ECD-4C5E-A709-7CAB62924651}"/>
              </a:ext>
            </a:extLst>
          </p:cNvPr>
          <p:cNvSpPr/>
          <p:nvPr/>
        </p:nvSpPr>
        <p:spPr>
          <a:xfrm>
            <a:off x="2179904" y="2575412"/>
            <a:ext cx="898222" cy="28855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377503B7-D226-4CF7-B1AF-36C17F5D1BAF}"/>
              </a:ext>
            </a:extLst>
          </p:cNvPr>
          <p:cNvSpPr/>
          <p:nvPr/>
        </p:nvSpPr>
        <p:spPr>
          <a:xfrm>
            <a:off x="2108880" y="2617681"/>
            <a:ext cx="1008415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Burstable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DE271F0-0ADF-49F5-A22C-6649D3500FFD}"/>
              </a:ext>
            </a:extLst>
          </p:cNvPr>
          <p:cNvSpPr/>
          <p:nvPr/>
        </p:nvSpPr>
        <p:spPr>
          <a:xfrm>
            <a:off x="3777305" y="1172344"/>
            <a:ext cx="222971" cy="202701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1</a:t>
            </a:r>
            <a:endParaRPr lang="ko-KR" altLang="en-US" sz="1200" b="1"/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7B2CD376-E49B-4F44-BC49-B88FD3EBB515}"/>
              </a:ext>
            </a:extLst>
          </p:cNvPr>
          <p:cNvSpPr/>
          <p:nvPr/>
        </p:nvSpPr>
        <p:spPr>
          <a:xfrm>
            <a:off x="4053966" y="1163578"/>
            <a:ext cx="994130" cy="21544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4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C00000"/>
                </a:solidFill>
                <a:latin typeface="+mn-ea"/>
                <a:sym typeface="Monotype Sorts" pitchFamily="2" charset="2"/>
              </a:rPr>
              <a:t>Terminated</a:t>
            </a:r>
            <a:endParaRPr lang="en-US" altLang="ko-KR" sz="14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rgbClr val="C00000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9458DDE9-6D24-47C6-B6D7-0823E31A474B}"/>
              </a:ext>
            </a:extLst>
          </p:cNvPr>
          <p:cNvSpPr/>
          <p:nvPr/>
        </p:nvSpPr>
        <p:spPr>
          <a:xfrm>
            <a:off x="2092346" y="1172344"/>
            <a:ext cx="222971" cy="202701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</a:t>
            </a:r>
            <a:endParaRPr lang="ko-KR" altLang="en-US" sz="1200" b="1"/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CE3833E7-59C1-424A-9ADE-4D0444E269A2}"/>
              </a:ext>
            </a:extLst>
          </p:cNvPr>
          <p:cNvSpPr/>
          <p:nvPr/>
        </p:nvSpPr>
        <p:spPr>
          <a:xfrm>
            <a:off x="2369007" y="1163578"/>
            <a:ext cx="994130" cy="21544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4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rgbClr val="C00000"/>
                </a:solidFill>
                <a:latin typeface="+mn-ea"/>
                <a:sym typeface="Monotype Sorts" pitchFamily="2" charset="2"/>
              </a:rPr>
              <a:t>Terminated</a:t>
            </a:r>
            <a:endParaRPr lang="en-US" altLang="ko-KR" sz="14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rgbClr val="C00000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410" name="순서도: 자기 디스크 409">
            <a:extLst>
              <a:ext uri="{FF2B5EF4-FFF2-40B4-BE49-F238E27FC236}">
                <a16:creationId xmlns:a16="http://schemas.microsoft.com/office/drawing/2014/main" id="{90A9B29D-BDE5-4E38-93D9-06EA6172899E}"/>
              </a:ext>
            </a:extLst>
          </p:cNvPr>
          <p:cNvSpPr/>
          <p:nvPr/>
        </p:nvSpPr>
        <p:spPr>
          <a:xfrm>
            <a:off x="831104" y="1584790"/>
            <a:ext cx="322701" cy="463515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2" name="순서도: 자기 디스크 411">
            <a:extLst>
              <a:ext uri="{FF2B5EF4-FFF2-40B4-BE49-F238E27FC236}">
                <a16:creationId xmlns:a16="http://schemas.microsoft.com/office/drawing/2014/main" id="{C7DFA7D4-5190-4C41-9E2D-F4EF7FFC0BFD}"/>
              </a:ext>
            </a:extLst>
          </p:cNvPr>
          <p:cNvSpPr/>
          <p:nvPr/>
        </p:nvSpPr>
        <p:spPr>
          <a:xfrm>
            <a:off x="2391103" y="1584790"/>
            <a:ext cx="322701" cy="463515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4" name="순서도: 자기 디스크 413">
            <a:extLst>
              <a:ext uri="{FF2B5EF4-FFF2-40B4-BE49-F238E27FC236}">
                <a16:creationId xmlns:a16="http://schemas.microsoft.com/office/drawing/2014/main" id="{C5887BFA-E720-4159-9890-4A591C90554B}"/>
              </a:ext>
            </a:extLst>
          </p:cNvPr>
          <p:cNvSpPr/>
          <p:nvPr/>
        </p:nvSpPr>
        <p:spPr>
          <a:xfrm>
            <a:off x="3992466" y="1584790"/>
            <a:ext cx="322701" cy="463515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2" name="사각형: 둥근 모서리 391">
            <a:extLst>
              <a:ext uri="{FF2B5EF4-FFF2-40B4-BE49-F238E27FC236}">
                <a16:creationId xmlns:a16="http://schemas.microsoft.com/office/drawing/2014/main" id="{4FD5EFCF-02F5-4B5F-841B-36724D698A02}"/>
              </a:ext>
            </a:extLst>
          </p:cNvPr>
          <p:cNvSpPr/>
          <p:nvPr/>
        </p:nvSpPr>
        <p:spPr>
          <a:xfrm>
            <a:off x="3836088" y="2575412"/>
            <a:ext cx="898222" cy="28855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486B2277-0DD3-470F-BCE9-7A66DD5266AB}"/>
              </a:ext>
            </a:extLst>
          </p:cNvPr>
          <p:cNvSpPr/>
          <p:nvPr/>
        </p:nvSpPr>
        <p:spPr>
          <a:xfrm>
            <a:off x="3777305" y="2617681"/>
            <a:ext cx="1008415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BestEffort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pic>
        <p:nvPicPr>
          <p:cNvPr id="431" name="그래픽 430" descr="경고">
            <a:extLst>
              <a:ext uri="{FF2B5EF4-FFF2-40B4-BE49-F238E27FC236}">
                <a16:creationId xmlns:a16="http://schemas.microsoft.com/office/drawing/2014/main" id="{652917BA-C06E-4BFD-9525-2C7D5150E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4553" y="1607148"/>
            <a:ext cx="511814" cy="384067"/>
          </a:xfrm>
          <a:prstGeom prst="rect">
            <a:avLst/>
          </a:prstGeom>
        </p:spPr>
      </p:pic>
      <p:sp>
        <p:nvSpPr>
          <p:cNvPr id="432" name="순서도: 자기 디스크 431">
            <a:extLst>
              <a:ext uri="{FF2B5EF4-FFF2-40B4-BE49-F238E27FC236}">
                <a16:creationId xmlns:a16="http://schemas.microsoft.com/office/drawing/2014/main" id="{3831BA9D-968A-439B-AE8B-AC750784C29D}"/>
              </a:ext>
            </a:extLst>
          </p:cNvPr>
          <p:cNvSpPr/>
          <p:nvPr/>
        </p:nvSpPr>
        <p:spPr>
          <a:xfrm>
            <a:off x="1288402" y="1864690"/>
            <a:ext cx="322701" cy="193543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7" name="순서도: 자기 디스크 436">
            <a:extLst>
              <a:ext uri="{FF2B5EF4-FFF2-40B4-BE49-F238E27FC236}">
                <a16:creationId xmlns:a16="http://schemas.microsoft.com/office/drawing/2014/main" id="{6E726262-947B-4291-AE79-6A1BA0448C00}"/>
              </a:ext>
            </a:extLst>
          </p:cNvPr>
          <p:cNvSpPr/>
          <p:nvPr/>
        </p:nvSpPr>
        <p:spPr>
          <a:xfrm>
            <a:off x="2860743" y="1864690"/>
            <a:ext cx="322701" cy="193543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38" name="순서도: 자기 디스크 437">
            <a:extLst>
              <a:ext uri="{FF2B5EF4-FFF2-40B4-BE49-F238E27FC236}">
                <a16:creationId xmlns:a16="http://schemas.microsoft.com/office/drawing/2014/main" id="{AC0BDC73-3828-487A-833B-9093E7239719}"/>
              </a:ext>
            </a:extLst>
          </p:cNvPr>
          <p:cNvSpPr/>
          <p:nvPr/>
        </p:nvSpPr>
        <p:spPr>
          <a:xfrm>
            <a:off x="4460303" y="1864690"/>
            <a:ext cx="322701" cy="193543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2" name="순서도: 자기 디스크 441">
            <a:extLst>
              <a:ext uri="{FF2B5EF4-FFF2-40B4-BE49-F238E27FC236}">
                <a16:creationId xmlns:a16="http://schemas.microsoft.com/office/drawing/2014/main" id="{F0E0607D-F42A-4D76-BFEE-B91DF66299BD}"/>
              </a:ext>
            </a:extLst>
          </p:cNvPr>
          <p:cNvSpPr/>
          <p:nvPr/>
        </p:nvSpPr>
        <p:spPr>
          <a:xfrm>
            <a:off x="2594098" y="3270493"/>
            <a:ext cx="322701" cy="463515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3" name="순서도: 자기 디스크 442">
            <a:extLst>
              <a:ext uri="{FF2B5EF4-FFF2-40B4-BE49-F238E27FC236}">
                <a16:creationId xmlns:a16="http://schemas.microsoft.com/office/drawing/2014/main" id="{1543A037-5D9F-4F6C-9989-1BCC3726EC22}"/>
              </a:ext>
            </a:extLst>
          </p:cNvPr>
          <p:cNvSpPr/>
          <p:nvPr/>
        </p:nvSpPr>
        <p:spPr>
          <a:xfrm>
            <a:off x="3024351" y="3270493"/>
            <a:ext cx="322701" cy="463515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4" name="순서도: 자기 디스크 443">
            <a:extLst>
              <a:ext uri="{FF2B5EF4-FFF2-40B4-BE49-F238E27FC236}">
                <a16:creationId xmlns:a16="http://schemas.microsoft.com/office/drawing/2014/main" id="{D2461FB2-9A23-473B-B4F5-55339DCE0C8F}"/>
              </a:ext>
            </a:extLst>
          </p:cNvPr>
          <p:cNvSpPr/>
          <p:nvPr/>
        </p:nvSpPr>
        <p:spPr>
          <a:xfrm>
            <a:off x="3454604" y="3270493"/>
            <a:ext cx="322701" cy="463515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445" name="그래픽 444" descr="경고">
            <a:extLst>
              <a:ext uri="{FF2B5EF4-FFF2-40B4-BE49-F238E27FC236}">
                <a16:creationId xmlns:a16="http://schemas.microsoft.com/office/drawing/2014/main" id="{87F0FF5E-8A1E-404F-8AC8-9D25824F9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2433" y="1607148"/>
            <a:ext cx="511814" cy="384067"/>
          </a:xfrm>
          <a:prstGeom prst="rect">
            <a:avLst/>
          </a:prstGeom>
        </p:spPr>
      </p:pic>
      <p:sp>
        <p:nvSpPr>
          <p:cNvPr id="446" name="순서도: 자기 디스크 445">
            <a:extLst>
              <a:ext uri="{FF2B5EF4-FFF2-40B4-BE49-F238E27FC236}">
                <a16:creationId xmlns:a16="http://schemas.microsoft.com/office/drawing/2014/main" id="{7D664E70-C086-4C05-B230-41D80A0DFAC1}"/>
              </a:ext>
            </a:extLst>
          </p:cNvPr>
          <p:cNvSpPr/>
          <p:nvPr/>
        </p:nvSpPr>
        <p:spPr>
          <a:xfrm>
            <a:off x="2594098" y="3814421"/>
            <a:ext cx="322701" cy="46351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47" name="순서도: 자기 디스크 446">
            <a:extLst>
              <a:ext uri="{FF2B5EF4-FFF2-40B4-BE49-F238E27FC236}">
                <a16:creationId xmlns:a16="http://schemas.microsoft.com/office/drawing/2014/main" id="{01E087EE-9DD0-4B21-AEB9-128646EF5416}"/>
              </a:ext>
            </a:extLst>
          </p:cNvPr>
          <p:cNvSpPr/>
          <p:nvPr/>
        </p:nvSpPr>
        <p:spPr>
          <a:xfrm>
            <a:off x="3024351" y="3814421"/>
            <a:ext cx="322701" cy="46351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51" name="순서도: 자기 디스크 450">
            <a:extLst>
              <a:ext uri="{FF2B5EF4-FFF2-40B4-BE49-F238E27FC236}">
                <a16:creationId xmlns:a16="http://schemas.microsoft.com/office/drawing/2014/main" id="{C3DC5CBD-346B-4060-8D56-4C158B9FFA76}"/>
              </a:ext>
            </a:extLst>
          </p:cNvPr>
          <p:cNvSpPr/>
          <p:nvPr/>
        </p:nvSpPr>
        <p:spPr>
          <a:xfrm>
            <a:off x="3454604" y="3814421"/>
            <a:ext cx="322701" cy="46351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3" name="사각형: 둥근 모서리 472">
            <a:extLst>
              <a:ext uri="{FF2B5EF4-FFF2-40B4-BE49-F238E27FC236}">
                <a16:creationId xmlns:a16="http://schemas.microsoft.com/office/drawing/2014/main" id="{1BB89A0A-4F33-4478-BD98-9FF9CDE47F87}"/>
              </a:ext>
            </a:extLst>
          </p:cNvPr>
          <p:cNvSpPr/>
          <p:nvPr/>
        </p:nvSpPr>
        <p:spPr>
          <a:xfrm>
            <a:off x="6645825" y="913237"/>
            <a:ext cx="925439" cy="28855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48360085-845C-4850-8009-6F8692419C75}"/>
              </a:ext>
            </a:extLst>
          </p:cNvPr>
          <p:cNvSpPr/>
          <p:nvPr/>
        </p:nvSpPr>
        <p:spPr>
          <a:xfrm>
            <a:off x="6607459" y="955506"/>
            <a:ext cx="1008415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Guaranteed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475" name="사각형: 둥근 모서리 474">
            <a:extLst>
              <a:ext uri="{FF2B5EF4-FFF2-40B4-BE49-F238E27FC236}">
                <a16:creationId xmlns:a16="http://schemas.microsoft.com/office/drawing/2014/main" id="{E9FB7731-E3BE-4C15-8A37-36D7C842946D}"/>
              </a:ext>
            </a:extLst>
          </p:cNvPr>
          <p:cNvSpPr/>
          <p:nvPr/>
        </p:nvSpPr>
        <p:spPr>
          <a:xfrm>
            <a:off x="6634726" y="2997547"/>
            <a:ext cx="898222" cy="28855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B63216A0-BA22-4EBE-9CCB-4A024A46E5E8}"/>
              </a:ext>
            </a:extLst>
          </p:cNvPr>
          <p:cNvSpPr/>
          <p:nvPr/>
        </p:nvSpPr>
        <p:spPr>
          <a:xfrm>
            <a:off x="6563702" y="3039816"/>
            <a:ext cx="1008415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Burstable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477" name="사각형: 둥근 모서리 476">
            <a:extLst>
              <a:ext uri="{FF2B5EF4-FFF2-40B4-BE49-F238E27FC236}">
                <a16:creationId xmlns:a16="http://schemas.microsoft.com/office/drawing/2014/main" id="{23110E08-6621-4AFD-A1B2-4A394F89477E}"/>
              </a:ext>
            </a:extLst>
          </p:cNvPr>
          <p:cNvSpPr/>
          <p:nvPr/>
        </p:nvSpPr>
        <p:spPr>
          <a:xfrm>
            <a:off x="6634726" y="5300685"/>
            <a:ext cx="898222" cy="288555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E4104C1A-822F-4C6B-A313-F7B446BF94EA}"/>
              </a:ext>
            </a:extLst>
          </p:cNvPr>
          <p:cNvSpPr/>
          <p:nvPr/>
        </p:nvSpPr>
        <p:spPr>
          <a:xfrm>
            <a:off x="6561589" y="5333052"/>
            <a:ext cx="1008415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BestEffort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51911470-3259-4678-BA67-6F9757F207F6}"/>
              </a:ext>
            </a:extLst>
          </p:cNvPr>
          <p:cNvSpPr/>
          <p:nvPr/>
        </p:nvSpPr>
        <p:spPr bwMode="ltGray">
          <a:xfrm>
            <a:off x="6683939" y="1278127"/>
            <a:ext cx="3512456" cy="15121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1" name="모서리가 둥근 직사각형 90">
            <a:extLst>
              <a:ext uri="{FF2B5EF4-FFF2-40B4-BE49-F238E27FC236}">
                <a16:creationId xmlns:a16="http://schemas.microsoft.com/office/drawing/2014/main" id="{B4B3D8CD-C2AB-4187-BF52-E838F3E4B48B}"/>
              </a:ext>
            </a:extLst>
          </p:cNvPr>
          <p:cNvSpPr/>
          <p:nvPr/>
        </p:nvSpPr>
        <p:spPr>
          <a:xfrm>
            <a:off x="6808420" y="1546464"/>
            <a:ext cx="1579152" cy="1173541"/>
          </a:xfrm>
          <a:prstGeom prst="roundRect">
            <a:avLst>
              <a:gd name="adj" fmla="val 0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5400000" scaled="0"/>
          </a:gra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462" name="Google Shape;1278;p15">
            <a:extLst>
              <a:ext uri="{FF2B5EF4-FFF2-40B4-BE49-F238E27FC236}">
                <a16:creationId xmlns:a16="http://schemas.microsoft.com/office/drawing/2014/main" id="{93CDE53C-8747-429A-A871-CD1B6B9EE217}"/>
              </a:ext>
            </a:extLst>
          </p:cNvPr>
          <p:cNvSpPr/>
          <p:nvPr/>
        </p:nvSpPr>
        <p:spPr>
          <a:xfrm>
            <a:off x="8166436" y="1303572"/>
            <a:ext cx="611716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400" b="1">
                <a:latin typeface="+mn-ea"/>
                <a:cs typeface="Malgun Gothic"/>
                <a:sym typeface="Malgun Gothic"/>
              </a:rPr>
              <a:t>Pod</a:t>
            </a:r>
            <a:endParaRPr lang="en-US" altLang="ko-KR" sz="1100" b="1">
              <a:latin typeface="+mn-ea"/>
              <a:cs typeface="Malgun Gothic"/>
              <a:sym typeface="Malgun Gothic"/>
            </a:endParaRPr>
          </a:p>
        </p:txBody>
      </p:sp>
      <p:sp>
        <p:nvSpPr>
          <p:cNvPr id="463" name="Google Shape;1278;p15">
            <a:extLst>
              <a:ext uri="{FF2B5EF4-FFF2-40B4-BE49-F238E27FC236}">
                <a16:creationId xmlns:a16="http://schemas.microsoft.com/office/drawing/2014/main" id="{D0D1D884-B8C0-46D0-BBAA-C89AC313D81C}"/>
              </a:ext>
            </a:extLst>
          </p:cNvPr>
          <p:cNvSpPr/>
          <p:nvPr/>
        </p:nvSpPr>
        <p:spPr>
          <a:xfrm>
            <a:off x="6949189" y="1575008"/>
            <a:ext cx="1311273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>
                <a:latin typeface="+mn-ea"/>
                <a:cs typeface="Malgun Gothic"/>
                <a:sym typeface="Malgun Gothic"/>
              </a:rPr>
              <a:t>Container1</a:t>
            </a:r>
            <a:endParaRPr lang="en-US" altLang="ko-KR" sz="1050">
              <a:latin typeface="+mn-ea"/>
              <a:cs typeface="Malgun Gothic"/>
              <a:sym typeface="Malgun Gothic"/>
            </a:endParaRPr>
          </a:p>
        </p:txBody>
      </p:sp>
      <p:sp>
        <p:nvSpPr>
          <p:cNvPr id="530" name="직사각형 529">
            <a:extLst>
              <a:ext uri="{FF2B5EF4-FFF2-40B4-BE49-F238E27FC236}">
                <a16:creationId xmlns:a16="http://schemas.microsoft.com/office/drawing/2014/main" id="{1D16C78F-E8DB-4B56-A781-4F838A2C5EB3}"/>
              </a:ext>
            </a:extLst>
          </p:cNvPr>
          <p:cNvSpPr/>
          <p:nvPr/>
        </p:nvSpPr>
        <p:spPr bwMode="ltGray">
          <a:xfrm>
            <a:off x="6680272" y="5700735"/>
            <a:ext cx="2325307" cy="7200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1" name="모서리가 둥근 직사각형 90">
            <a:extLst>
              <a:ext uri="{FF2B5EF4-FFF2-40B4-BE49-F238E27FC236}">
                <a16:creationId xmlns:a16="http://schemas.microsoft.com/office/drawing/2014/main" id="{57310225-5525-4604-932E-03B40454430F}"/>
              </a:ext>
            </a:extLst>
          </p:cNvPr>
          <p:cNvSpPr/>
          <p:nvPr/>
        </p:nvSpPr>
        <p:spPr>
          <a:xfrm>
            <a:off x="6783220" y="6007172"/>
            <a:ext cx="986980" cy="334956"/>
          </a:xfrm>
          <a:prstGeom prst="roundRect">
            <a:avLst>
              <a:gd name="adj" fmla="val 0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5400000" scaled="0"/>
          </a:gra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>
                <a:latin typeface="+mn-ea"/>
                <a:cs typeface="Malgun Gothic"/>
                <a:sym typeface="Malgun Gothic"/>
              </a:rPr>
              <a:t>Container1</a:t>
            </a:r>
            <a:endParaRPr lang="en-US" altLang="ko-KR" sz="1000">
              <a:latin typeface="+mn-ea"/>
              <a:cs typeface="Malgun Gothic"/>
              <a:sym typeface="Malgun Gothic"/>
            </a:endParaRPr>
          </a:p>
        </p:txBody>
      </p:sp>
      <p:sp>
        <p:nvSpPr>
          <p:cNvPr id="532" name="Google Shape;1278;p15">
            <a:extLst>
              <a:ext uri="{FF2B5EF4-FFF2-40B4-BE49-F238E27FC236}">
                <a16:creationId xmlns:a16="http://schemas.microsoft.com/office/drawing/2014/main" id="{3D1C3E07-DD85-4C13-9BDF-AE9A3BC48DD3}"/>
              </a:ext>
            </a:extLst>
          </p:cNvPr>
          <p:cNvSpPr/>
          <p:nvPr/>
        </p:nvSpPr>
        <p:spPr>
          <a:xfrm>
            <a:off x="7533498" y="5726574"/>
            <a:ext cx="611716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400" b="1">
                <a:latin typeface="+mn-ea"/>
                <a:cs typeface="Malgun Gothic"/>
                <a:sym typeface="Malgun Gothic"/>
              </a:rPr>
              <a:t>Pod</a:t>
            </a:r>
            <a:endParaRPr lang="en-US" altLang="ko-KR" sz="1100" b="1">
              <a:latin typeface="+mn-ea"/>
              <a:cs typeface="Malgun Gothic"/>
              <a:sym typeface="Malgun Gothic"/>
            </a:endParaRPr>
          </a:p>
        </p:txBody>
      </p:sp>
      <p:sp>
        <p:nvSpPr>
          <p:cNvPr id="560" name="모서리가 둥근 직사각형 90">
            <a:extLst>
              <a:ext uri="{FF2B5EF4-FFF2-40B4-BE49-F238E27FC236}">
                <a16:creationId xmlns:a16="http://schemas.microsoft.com/office/drawing/2014/main" id="{DF3BA6A2-6A40-49C6-9650-FD7E7F140809}"/>
              </a:ext>
            </a:extLst>
          </p:cNvPr>
          <p:cNvSpPr/>
          <p:nvPr/>
        </p:nvSpPr>
        <p:spPr>
          <a:xfrm>
            <a:off x="7895370" y="6007172"/>
            <a:ext cx="986980" cy="334956"/>
          </a:xfrm>
          <a:prstGeom prst="roundRect">
            <a:avLst>
              <a:gd name="adj" fmla="val 0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5400000" scaled="0"/>
          </a:gra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r>
              <a:rPr lang="en-US" altLang="ko-KR" sz="1100">
                <a:latin typeface="+mn-ea"/>
                <a:cs typeface="Malgun Gothic"/>
                <a:sym typeface="Malgun Gothic"/>
              </a:rPr>
              <a:t>Container2</a:t>
            </a:r>
            <a:endParaRPr lang="en-US" altLang="ko-KR" sz="1000">
              <a:latin typeface="+mn-ea"/>
              <a:cs typeface="Malgun Gothic"/>
              <a:sym typeface="Malgun Gothic"/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81994BAE-52EC-426F-B26C-E3FEF72DBEEF}"/>
              </a:ext>
            </a:extLst>
          </p:cNvPr>
          <p:cNvSpPr/>
          <p:nvPr/>
        </p:nvSpPr>
        <p:spPr bwMode="ltGray">
          <a:xfrm>
            <a:off x="6685178" y="3481072"/>
            <a:ext cx="1732359" cy="15121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4" name="모서리가 둥근 직사각형 90">
            <a:extLst>
              <a:ext uri="{FF2B5EF4-FFF2-40B4-BE49-F238E27FC236}">
                <a16:creationId xmlns:a16="http://schemas.microsoft.com/office/drawing/2014/main" id="{74E3802E-2627-4FC5-B2A9-5D6F8192AB01}"/>
              </a:ext>
            </a:extLst>
          </p:cNvPr>
          <p:cNvSpPr/>
          <p:nvPr/>
        </p:nvSpPr>
        <p:spPr>
          <a:xfrm>
            <a:off x="6760527" y="3749409"/>
            <a:ext cx="1593226" cy="1173541"/>
          </a:xfrm>
          <a:prstGeom prst="roundRect">
            <a:avLst>
              <a:gd name="adj" fmla="val 0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5400000" scaled="0"/>
          </a:gra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05" name="Google Shape;1278;p15">
            <a:extLst>
              <a:ext uri="{FF2B5EF4-FFF2-40B4-BE49-F238E27FC236}">
                <a16:creationId xmlns:a16="http://schemas.microsoft.com/office/drawing/2014/main" id="{B61BB313-D2BC-48C0-A4E2-0A9278D2CAB1}"/>
              </a:ext>
            </a:extLst>
          </p:cNvPr>
          <p:cNvSpPr/>
          <p:nvPr/>
        </p:nvSpPr>
        <p:spPr>
          <a:xfrm>
            <a:off x="7293361" y="3506517"/>
            <a:ext cx="611716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400" b="1">
                <a:latin typeface="+mn-ea"/>
                <a:cs typeface="Malgun Gothic"/>
                <a:sym typeface="Malgun Gothic"/>
              </a:rPr>
              <a:t>Pod</a:t>
            </a:r>
            <a:endParaRPr lang="en-US" altLang="ko-KR" sz="1100" b="1">
              <a:latin typeface="+mn-ea"/>
              <a:cs typeface="Malgun Gothic"/>
              <a:sym typeface="Malgun Gothic"/>
            </a:endParaRPr>
          </a:p>
        </p:txBody>
      </p:sp>
      <p:sp>
        <p:nvSpPr>
          <p:cNvPr id="606" name="Google Shape;1278;p15">
            <a:extLst>
              <a:ext uri="{FF2B5EF4-FFF2-40B4-BE49-F238E27FC236}">
                <a16:creationId xmlns:a16="http://schemas.microsoft.com/office/drawing/2014/main" id="{5C93E1FC-A9B9-435A-AEFB-F56E947562F4}"/>
              </a:ext>
            </a:extLst>
          </p:cNvPr>
          <p:cNvSpPr/>
          <p:nvPr/>
        </p:nvSpPr>
        <p:spPr>
          <a:xfrm>
            <a:off x="7121866" y="3807770"/>
            <a:ext cx="895616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>
                <a:latin typeface="+mn-ea"/>
                <a:cs typeface="Malgun Gothic"/>
                <a:sym typeface="Malgun Gothic"/>
              </a:rPr>
              <a:t>Container</a:t>
            </a:r>
            <a:endParaRPr lang="en-US" altLang="ko-KR" sz="1050">
              <a:latin typeface="+mn-ea"/>
              <a:cs typeface="Malgun Gothic"/>
              <a:sym typeface="Malgun Gothic"/>
            </a:endParaRPr>
          </a:p>
        </p:txBody>
      </p:sp>
      <p:sp>
        <p:nvSpPr>
          <p:cNvPr id="607" name="모서리가 둥근 직사각형 90">
            <a:extLst>
              <a:ext uri="{FF2B5EF4-FFF2-40B4-BE49-F238E27FC236}">
                <a16:creationId xmlns:a16="http://schemas.microsoft.com/office/drawing/2014/main" id="{3B3CF572-A76C-426E-9802-2FE8F90357EE}"/>
              </a:ext>
            </a:extLst>
          </p:cNvPr>
          <p:cNvSpPr/>
          <p:nvPr/>
        </p:nvSpPr>
        <p:spPr>
          <a:xfrm>
            <a:off x="6815277" y="4264344"/>
            <a:ext cx="720232" cy="613537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E76A4617-D846-48F5-92CD-0DEB72A4C6FD}"/>
              </a:ext>
            </a:extLst>
          </p:cNvPr>
          <p:cNvSpPr/>
          <p:nvPr/>
        </p:nvSpPr>
        <p:spPr>
          <a:xfrm>
            <a:off x="6736766" y="4060371"/>
            <a:ext cx="91674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Request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610" name="순서도: 자기 디스크 609">
            <a:extLst>
              <a:ext uri="{FF2B5EF4-FFF2-40B4-BE49-F238E27FC236}">
                <a16:creationId xmlns:a16="http://schemas.microsoft.com/office/drawing/2014/main" id="{F1560A1C-6786-4FF3-805C-0E10EE4E2CC9}"/>
              </a:ext>
            </a:extLst>
          </p:cNvPr>
          <p:cNvSpPr/>
          <p:nvPr/>
        </p:nvSpPr>
        <p:spPr>
          <a:xfrm>
            <a:off x="7270169" y="4516161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F56FDDD6-7DBC-4CD3-B2E3-5067E645CC19}"/>
              </a:ext>
            </a:extLst>
          </p:cNvPr>
          <p:cNvSpPr/>
          <p:nvPr/>
        </p:nvSpPr>
        <p:spPr>
          <a:xfrm>
            <a:off x="6713061" y="4343795"/>
            <a:ext cx="56922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FFA041A6-3D0F-4069-9F7B-2875001DFA79}"/>
              </a:ext>
            </a:extLst>
          </p:cNvPr>
          <p:cNvSpPr/>
          <p:nvPr/>
        </p:nvSpPr>
        <p:spPr>
          <a:xfrm>
            <a:off x="7189276" y="4348982"/>
            <a:ext cx="353443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8CCA3CA2-C4DF-4D18-BFC0-9DADE4493FA9}"/>
              </a:ext>
            </a:extLst>
          </p:cNvPr>
          <p:cNvSpPr/>
          <p:nvPr/>
        </p:nvSpPr>
        <p:spPr>
          <a:xfrm>
            <a:off x="7480199" y="4060371"/>
            <a:ext cx="91674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Limit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634" name="순서도: 자기 디스크 633">
            <a:extLst>
              <a:ext uri="{FF2B5EF4-FFF2-40B4-BE49-F238E27FC236}">
                <a16:creationId xmlns:a16="http://schemas.microsoft.com/office/drawing/2014/main" id="{9E58E60A-3C0F-4DAF-8468-5A3D85055255}"/>
              </a:ext>
            </a:extLst>
          </p:cNvPr>
          <p:cNvSpPr/>
          <p:nvPr/>
        </p:nvSpPr>
        <p:spPr>
          <a:xfrm>
            <a:off x="6906595" y="4502093"/>
            <a:ext cx="182156" cy="27842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5" name="순서도: 자기 디스크 634">
            <a:extLst>
              <a:ext uri="{FF2B5EF4-FFF2-40B4-BE49-F238E27FC236}">
                <a16:creationId xmlns:a16="http://schemas.microsoft.com/office/drawing/2014/main" id="{F36C865F-D391-4E70-A85D-6D6FEBC46987}"/>
              </a:ext>
            </a:extLst>
          </p:cNvPr>
          <p:cNvSpPr/>
          <p:nvPr/>
        </p:nvSpPr>
        <p:spPr>
          <a:xfrm>
            <a:off x="6907754" y="4640073"/>
            <a:ext cx="182156" cy="142340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6" name="모서리가 둥근 직사각형 90">
            <a:extLst>
              <a:ext uri="{FF2B5EF4-FFF2-40B4-BE49-F238E27FC236}">
                <a16:creationId xmlns:a16="http://schemas.microsoft.com/office/drawing/2014/main" id="{49AFC35C-18C6-47ED-8070-DE7457C08922}"/>
              </a:ext>
            </a:extLst>
          </p:cNvPr>
          <p:cNvSpPr/>
          <p:nvPr/>
        </p:nvSpPr>
        <p:spPr>
          <a:xfrm>
            <a:off x="7588263" y="4264344"/>
            <a:ext cx="720232" cy="613537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37" name="순서도: 자기 디스크 636">
            <a:extLst>
              <a:ext uri="{FF2B5EF4-FFF2-40B4-BE49-F238E27FC236}">
                <a16:creationId xmlns:a16="http://schemas.microsoft.com/office/drawing/2014/main" id="{9D7B181E-D2A8-4BE7-B772-4E01F3B57758}"/>
              </a:ext>
            </a:extLst>
          </p:cNvPr>
          <p:cNvSpPr/>
          <p:nvPr/>
        </p:nvSpPr>
        <p:spPr>
          <a:xfrm>
            <a:off x="8043155" y="4516161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8" name="직사각형 637">
            <a:extLst>
              <a:ext uri="{FF2B5EF4-FFF2-40B4-BE49-F238E27FC236}">
                <a16:creationId xmlns:a16="http://schemas.microsoft.com/office/drawing/2014/main" id="{EEA3695D-C6B6-421C-B651-6B1CF45006CF}"/>
              </a:ext>
            </a:extLst>
          </p:cNvPr>
          <p:cNvSpPr/>
          <p:nvPr/>
        </p:nvSpPr>
        <p:spPr>
          <a:xfrm>
            <a:off x="7486047" y="4343795"/>
            <a:ext cx="56922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39" name="직사각형 638">
            <a:extLst>
              <a:ext uri="{FF2B5EF4-FFF2-40B4-BE49-F238E27FC236}">
                <a16:creationId xmlns:a16="http://schemas.microsoft.com/office/drawing/2014/main" id="{A84C6521-665E-4DBE-8EF5-AA055E529256}"/>
              </a:ext>
            </a:extLst>
          </p:cNvPr>
          <p:cNvSpPr/>
          <p:nvPr/>
        </p:nvSpPr>
        <p:spPr>
          <a:xfrm>
            <a:off x="7962262" y="4348982"/>
            <a:ext cx="353443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40" name="순서도: 자기 디스크 639">
            <a:extLst>
              <a:ext uri="{FF2B5EF4-FFF2-40B4-BE49-F238E27FC236}">
                <a16:creationId xmlns:a16="http://schemas.microsoft.com/office/drawing/2014/main" id="{6984C2B1-AFAC-4E3E-A6AD-D57D2398CD64}"/>
              </a:ext>
            </a:extLst>
          </p:cNvPr>
          <p:cNvSpPr/>
          <p:nvPr/>
        </p:nvSpPr>
        <p:spPr>
          <a:xfrm>
            <a:off x="7679581" y="4502093"/>
            <a:ext cx="182156" cy="27842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1" name="순서도: 자기 디스크 640">
            <a:extLst>
              <a:ext uri="{FF2B5EF4-FFF2-40B4-BE49-F238E27FC236}">
                <a16:creationId xmlns:a16="http://schemas.microsoft.com/office/drawing/2014/main" id="{5513010D-C961-4D49-993D-F15A7ADFE1BB}"/>
              </a:ext>
            </a:extLst>
          </p:cNvPr>
          <p:cNvSpPr/>
          <p:nvPr/>
        </p:nvSpPr>
        <p:spPr>
          <a:xfrm>
            <a:off x="7680740" y="4640073"/>
            <a:ext cx="182156" cy="142340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2" name="직사각형 641">
            <a:extLst>
              <a:ext uri="{FF2B5EF4-FFF2-40B4-BE49-F238E27FC236}">
                <a16:creationId xmlns:a16="http://schemas.microsoft.com/office/drawing/2014/main" id="{69A04610-1E27-494B-BA60-E287EDA35145}"/>
              </a:ext>
            </a:extLst>
          </p:cNvPr>
          <p:cNvSpPr/>
          <p:nvPr/>
        </p:nvSpPr>
        <p:spPr bwMode="ltGray">
          <a:xfrm>
            <a:off x="8502667" y="3481072"/>
            <a:ext cx="1049717" cy="15121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3" name="모서리가 둥근 직사각형 90">
            <a:extLst>
              <a:ext uri="{FF2B5EF4-FFF2-40B4-BE49-F238E27FC236}">
                <a16:creationId xmlns:a16="http://schemas.microsoft.com/office/drawing/2014/main" id="{D6AAA38B-9046-4EA3-829C-7E8C33E50CEC}"/>
              </a:ext>
            </a:extLst>
          </p:cNvPr>
          <p:cNvSpPr/>
          <p:nvPr/>
        </p:nvSpPr>
        <p:spPr>
          <a:xfrm>
            <a:off x="8578016" y="3749409"/>
            <a:ext cx="847046" cy="1173541"/>
          </a:xfrm>
          <a:prstGeom prst="roundRect">
            <a:avLst>
              <a:gd name="adj" fmla="val 0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5400000" scaled="0"/>
          </a:gra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44" name="Google Shape;1278;p15">
            <a:extLst>
              <a:ext uri="{FF2B5EF4-FFF2-40B4-BE49-F238E27FC236}">
                <a16:creationId xmlns:a16="http://schemas.microsoft.com/office/drawing/2014/main" id="{62A6DF90-D6F2-4F8C-B2F1-66F134857DB4}"/>
              </a:ext>
            </a:extLst>
          </p:cNvPr>
          <p:cNvSpPr/>
          <p:nvPr/>
        </p:nvSpPr>
        <p:spPr>
          <a:xfrm>
            <a:off x="8730253" y="3506517"/>
            <a:ext cx="611716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400" b="1">
                <a:latin typeface="+mn-ea"/>
                <a:cs typeface="Malgun Gothic"/>
                <a:sym typeface="Malgun Gothic"/>
              </a:rPr>
              <a:t>Pod</a:t>
            </a:r>
            <a:endParaRPr lang="en-US" altLang="ko-KR" sz="1100" b="1">
              <a:latin typeface="+mn-ea"/>
              <a:cs typeface="Malgun Gothic"/>
              <a:sym typeface="Malgun Gothic"/>
            </a:endParaRPr>
          </a:p>
        </p:txBody>
      </p:sp>
      <p:sp>
        <p:nvSpPr>
          <p:cNvPr id="645" name="Google Shape;1278;p15">
            <a:extLst>
              <a:ext uri="{FF2B5EF4-FFF2-40B4-BE49-F238E27FC236}">
                <a16:creationId xmlns:a16="http://schemas.microsoft.com/office/drawing/2014/main" id="{DF42F90B-9FC7-4C45-ACAA-40C774615805}"/>
              </a:ext>
            </a:extLst>
          </p:cNvPr>
          <p:cNvSpPr/>
          <p:nvPr/>
        </p:nvSpPr>
        <p:spPr>
          <a:xfrm>
            <a:off x="8587561" y="3807770"/>
            <a:ext cx="895616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>
                <a:latin typeface="+mn-ea"/>
                <a:cs typeface="Malgun Gothic"/>
                <a:sym typeface="Malgun Gothic"/>
              </a:rPr>
              <a:t>Container</a:t>
            </a:r>
            <a:endParaRPr lang="en-US" altLang="ko-KR" sz="1050">
              <a:latin typeface="+mn-ea"/>
              <a:cs typeface="Malgun Gothic"/>
              <a:sym typeface="Malgun Gothic"/>
            </a:endParaRPr>
          </a:p>
        </p:txBody>
      </p:sp>
      <p:sp>
        <p:nvSpPr>
          <p:cNvPr id="646" name="모서리가 둥근 직사각형 90">
            <a:extLst>
              <a:ext uri="{FF2B5EF4-FFF2-40B4-BE49-F238E27FC236}">
                <a16:creationId xmlns:a16="http://schemas.microsoft.com/office/drawing/2014/main" id="{905E7AE5-BD23-46C0-BA80-1C3748370686}"/>
              </a:ext>
            </a:extLst>
          </p:cNvPr>
          <p:cNvSpPr/>
          <p:nvPr/>
        </p:nvSpPr>
        <p:spPr>
          <a:xfrm>
            <a:off x="8632766" y="4264344"/>
            <a:ext cx="720232" cy="613537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47" name="직사각형 646">
            <a:extLst>
              <a:ext uri="{FF2B5EF4-FFF2-40B4-BE49-F238E27FC236}">
                <a16:creationId xmlns:a16="http://schemas.microsoft.com/office/drawing/2014/main" id="{1B918512-95D1-4C83-BFFC-8BA869B5C1F6}"/>
              </a:ext>
            </a:extLst>
          </p:cNvPr>
          <p:cNvSpPr/>
          <p:nvPr/>
        </p:nvSpPr>
        <p:spPr>
          <a:xfrm>
            <a:off x="8554255" y="4060371"/>
            <a:ext cx="91674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Request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648" name="순서도: 자기 디스크 647">
            <a:extLst>
              <a:ext uri="{FF2B5EF4-FFF2-40B4-BE49-F238E27FC236}">
                <a16:creationId xmlns:a16="http://schemas.microsoft.com/office/drawing/2014/main" id="{FC620878-6945-4367-92CB-C989BE759DAD}"/>
              </a:ext>
            </a:extLst>
          </p:cNvPr>
          <p:cNvSpPr/>
          <p:nvPr/>
        </p:nvSpPr>
        <p:spPr>
          <a:xfrm>
            <a:off x="9087658" y="4516161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49" name="직사각형 648">
            <a:extLst>
              <a:ext uri="{FF2B5EF4-FFF2-40B4-BE49-F238E27FC236}">
                <a16:creationId xmlns:a16="http://schemas.microsoft.com/office/drawing/2014/main" id="{E7AD74DA-B2ED-4126-A19A-B04575816B27}"/>
              </a:ext>
            </a:extLst>
          </p:cNvPr>
          <p:cNvSpPr/>
          <p:nvPr/>
        </p:nvSpPr>
        <p:spPr>
          <a:xfrm>
            <a:off x="8530550" y="4343795"/>
            <a:ext cx="56922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50" name="직사각형 649">
            <a:extLst>
              <a:ext uri="{FF2B5EF4-FFF2-40B4-BE49-F238E27FC236}">
                <a16:creationId xmlns:a16="http://schemas.microsoft.com/office/drawing/2014/main" id="{58603AD3-4511-4467-B728-80A261D0E5CB}"/>
              </a:ext>
            </a:extLst>
          </p:cNvPr>
          <p:cNvSpPr/>
          <p:nvPr/>
        </p:nvSpPr>
        <p:spPr>
          <a:xfrm>
            <a:off x="9006765" y="4348982"/>
            <a:ext cx="353443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52" name="순서도: 자기 디스크 651">
            <a:extLst>
              <a:ext uri="{FF2B5EF4-FFF2-40B4-BE49-F238E27FC236}">
                <a16:creationId xmlns:a16="http://schemas.microsoft.com/office/drawing/2014/main" id="{FD1A7ADF-1DC9-438E-81E2-9D5A6D0443E8}"/>
              </a:ext>
            </a:extLst>
          </p:cNvPr>
          <p:cNvSpPr/>
          <p:nvPr/>
        </p:nvSpPr>
        <p:spPr>
          <a:xfrm>
            <a:off x="8724084" y="4502093"/>
            <a:ext cx="182156" cy="27842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53" name="순서도: 자기 디스크 652">
            <a:extLst>
              <a:ext uri="{FF2B5EF4-FFF2-40B4-BE49-F238E27FC236}">
                <a16:creationId xmlns:a16="http://schemas.microsoft.com/office/drawing/2014/main" id="{B8044E9A-5D28-49D1-B3FD-F68294463C4D}"/>
              </a:ext>
            </a:extLst>
          </p:cNvPr>
          <p:cNvSpPr/>
          <p:nvPr/>
        </p:nvSpPr>
        <p:spPr>
          <a:xfrm>
            <a:off x="8725243" y="4640073"/>
            <a:ext cx="182156" cy="142340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60" name="모서리가 둥근 직사각형 90">
            <a:extLst>
              <a:ext uri="{FF2B5EF4-FFF2-40B4-BE49-F238E27FC236}">
                <a16:creationId xmlns:a16="http://schemas.microsoft.com/office/drawing/2014/main" id="{3E873AE4-C66D-4FDA-AE0D-2E5050723690}"/>
              </a:ext>
            </a:extLst>
          </p:cNvPr>
          <p:cNvSpPr/>
          <p:nvPr/>
        </p:nvSpPr>
        <p:spPr>
          <a:xfrm>
            <a:off x="6851565" y="2035368"/>
            <a:ext cx="720232" cy="613537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61" name="직사각형 660">
            <a:extLst>
              <a:ext uri="{FF2B5EF4-FFF2-40B4-BE49-F238E27FC236}">
                <a16:creationId xmlns:a16="http://schemas.microsoft.com/office/drawing/2014/main" id="{C9EDEECE-FD1D-4173-A23A-B290734FE7AD}"/>
              </a:ext>
            </a:extLst>
          </p:cNvPr>
          <p:cNvSpPr/>
          <p:nvPr/>
        </p:nvSpPr>
        <p:spPr>
          <a:xfrm>
            <a:off x="6773054" y="1831395"/>
            <a:ext cx="91674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Request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662" name="순서도: 자기 디스크 661">
            <a:extLst>
              <a:ext uri="{FF2B5EF4-FFF2-40B4-BE49-F238E27FC236}">
                <a16:creationId xmlns:a16="http://schemas.microsoft.com/office/drawing/2014/main" id="{39E441BB-95B2-419D-861D-8F725E5437E1}"/>
              </a:ext>
            </a:extLst>
          </p:cNvPr>
          <p:cNvSpPr/>
          <p:nvPr/>
        </p:nvSpPr>
        <p:spPr>
          <a:xfrm>
            <a:off x="7306457" y="2287185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63" name="직사각형 662">
            <a:extLst>
              <a:ext uri="{FF2B5EF4-FFF2-40B4-BE49-F238E27FC236}">
                <a16:creationId xmlns:a16="http://schemas.microsoft.com/office/drawing/2014/main" id="{EF437A72-440D-40A4-B46A-64B1B138A5D3}"/>
              </a:ext>
            </a:extLst>
          </p:cNvPr>
          <p:cNvSpPr/>
          <p:nvPr/>
        </p:nvSpPr>
        <p:spPr>
          <a:xfrm>
            <a:off x="6749349" y="2114819"/>
            <a:ext cx="56922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64" name="직사각형 663">
            <a:extLst>
              <a:ext uri="{FF2B5EF4-FFF2-40B4-BE49-F238E27FC236}">
                <a16:creationId xmlns:a16="http://schemas.microsoft.com/office/drawing/2014/main" id="{D8A59802-6E90-4D23-9697-3EC3C36433DE}"/>
              </a:ext>
            </a:extLst>
          </p:cNvPr>
          <p:cNvSpPr/>
          <p:nvPr/>
        </p:nvSpPr>
        <p:spPr>
          <a:xfrm>
            <a:off x="7225564" y="2120006"/>
            <a:ext cx="353443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65" name="직사각형 664">
            <a:extLst>
              <a:ext uri="{FF2B5EF4-FFF2-40B4-BE49-F238E27FC236}">
                <a16:creationId xmlns:a16="http://schemas.microsoft.com/office/drawing/2014/main" id="{CF0278F1-6F3B-403F-8D06-45F6D55E8CB2}"/>
              </a:ext>
            </a:extLst>
          </p:cNvPr>
          <p:cNvSpPr/>
          <p:nvPr/>
        </p:nvSpPr>
        <p:spPr>
          <a:xfrm>
            <a:off x="7516487" y="1831395"/>
            <a:ext cx="91674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Limit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668" name="모서리가 둥근 직사각형 90">
            <a:extLst>
              <a:ext uri="{FF2B5EF4-FFF2-40B4-BE49-F238E27FC236}">
                <a16:creationId xmlns:a16="http://schemas.microsoft.com/office/drawing/2014/main" id="{A73C0AC9-AAF1-4051-B446-7C11A8559A7F}"/>
              </a:ext>
            </a:extLst>
          </p:cNvPr>
          <p:cNvSpPr/>
          <p:nvPr/>
        </p:nvSpPr>
        <p:spPr>
          <a:xfrm>
            <a:off x="7624551" y="2035368"/>
            <a:ext cx="720232" cy="613537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69" name="순서도: 자기 디스크 668">
            <a:extLst>
              <a:ext uri="{FF2B5EF4-FFF2-40B4-BE49-F238E27FC236}">
                <a16:creationId xmlns:a16="http://schemas.microsoft.com/office/drawing/2014/main" id="{7A08319B-917B-4645-A321-5EDF449EBA55}"/>
              </a:ext>
            </a:extLst>
          </p:cNvPr>
          <p:cNvSpPr/>
          <p:nvPr/>
        </p:nvSpPr>
        <p:spPr>
          <a:xfrm>
            <a:off x="8079443" y="2287185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70" name="직사각형 669">
            <a:extLst>
              <a:ext uri="{FF2B5EF4-FFF2-40B4-BE49-F238E27FC236}">
                <a16:creationId xmlns:a16="http://schemas.microsoft.com/office/drawing/2014/main" id="{48D61EF6-10F7-483E-85B1-8C9166311685}"/>
              </a:ext>
            </a:extLst>
          </p:cNvPr>
          <p:cNvSpPr/>
          <p:nvPr/>
        </p:nvSpPr>
        <p:spPr>
          <a:xfrm>
            <a:off x="7522335" y="2114819"/>
            <a:ext cx="56922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7E084155-D9F4-43F7-84D0-A50E291AA834}"/>
              </a:ext>
            </a:extLst>
          </p:cNvPr>
          <p:cNvSpPr/>
          <p:nvPr/>
        </p:nvSpPr>
        <p:spPr>
          <a:xfrm>
            <a:off x="7998550" y="2120006"/>
            <a:ext cx="353443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74" name="순서도: 자기 디스크 673">
            <a:extLst>
              <a:ext uri="{FF2B5EF4-FFF2-40B4-BE49-F238E27FC236}">
                <a16:creationId xmlns:a16="http://schemas.microsoft.com/office/drawing/2014/main" id="{D33F7F26-6704-4DEF-A230-2EB545E81D33}"/>
              </a:ext>
            </a:extLst>
          </p:cNvPr>
          <p:cNvSpPr/>
          <p:nvPr/>
        </p:nvSpPr>
        <p:spPr>
          <a:xfrm>
            <a:off x="6928367" y="2287185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75" name="순서도: 자기 디스크 674">
            <a:extLst>
              <a:ext uri="{FF2B5EF4-FFF2-40B4-BE49-F238E27FC236}">
                <a16:creationId xmlns:a16="http://schemas.microsoft.com/office/drawing/2014/main" id="{C54C8AC5-4531-476C-AD44-6EDF3BC87962}"/>
              </a:ext>
            </a:extLst>
          </p:cNvPr>
          <p:cNvSpPr/>
          <p:nvPr/>
        </p:nvSpPr>
        <p:spPr>
          <a:xfrm>
            <a:off x="7701353" y="2287185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76" name="모서리가 둥근 직사각형 90">
            <a:extLst>
              <a:ext uri="{FF2B5EF4-FFF2-40B4-BE49-F238E27FC236}">
                <a16:creationId xmlns:a16="http://schemas.microsoft.com/office/drawing/2014/main" id="{0D7F6DD9-5B4E-46D1-BC8D-509E1E08AC95}"/>
              </a:ext>
            </a:extLst>
          </p:cNvPr>
          <p:cNvSpPr/>
          <p:nvPr/>
        </p:nvSpPr>
        <p:spPr>
          <a:xfrm>
            <a:off x="8489977" y="1546464"/>
            <a:ext cx="1579152" cy="1173541"/>
          </a:xfrm>
          <a:prstGeom prst="roundRect">
            <a:avLst>
              <a:gd name="adj" fmla="val 0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5400000" scaled="0"/>
          </a:gra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77" name="Google Shape;1278;p15">
            <a:extLst>
              <a:ext uri="{FF2B5EF4-FFF2-40B4-BE49-F238E27FC236}">
                <a16:creationId xmlns:a16="http://schemas.microsoft.com/office/drawing/2014/main" id="{36F73B40-F53E-4E3A-ADFA-4DD40064A175}"/>
              </a:ext>
            </a:extLst>
          </p:cNvPr>
          <p:cNvSpPr/>
          <p:nvPr/>
        </p:nvSpPr>
        <p:spPr>
          <a:xfrm>
            <a:off x="8630746" y="1575008"/>
            <a:ext cx="1311273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>
                <a:latin typeface="+mn-ea"/>
                <a:cs typeface="Malgun Gothic"/>
                <a:sym typeface="Malgun Gothic"/>
              </a:rPr>
              <a:t>Container2</a:t>
            </a:r>
            <a:endParaRPr lang="en-US" altLang="ko-KR" sz="1050">
              <a:latin typeface="+mn-ea"/>
              <a:cs typeface="Malgun Gothic"/>
              <a:sym typeface="Malgun Gothic"/>
            </a:endParaRPr>
          </a:p>
        </p:txBody>
      </p:sp>
      <p:sp>
        <p:nvSpPr>
          <p:cNvPr id="678" name="모서리가 둥근 직사각형 90">
            <a:extLst>
              <a:ext uri="{FF2B5EF4-FFF2-40B4-BE49-F238E27FC236}">
                <a16:creationId xmlns:a16="http://schemas.microsoft.com/office/drawing/2014/main" id="{30EF2ADC-9196-4A9A-86E3-13611057F088}"/>
              </a:ext>
            </a:extLst>
          </p:cNvPr>
          <p:cNvSpPr/>
          <p:nvPr/>
        </p:nvSpPr>
        <p:spPr>
          <a:xfrm>
            <a:off x="8533122" y="2035368"/>
            <a:ext cx="720232" cy="613537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79" name="직사각형 678">
            <a:extLst>
              <a:ext uri="{FF2B5EF4-FFF2-40B4-BE49-F238E27FC236}">
                <a16:creationId xmlns:a16="http://schemas.microsoft.com/office/drawing/2014/main" id="{68897B22-C590-4650-A3F0-C5C9028B4DFF}"/>
              </a:ext>
            </a:extLst>
          </p:cNvPr>
          <p:cNvSpPr/>
          <p:nvPr/>
        </p:nvSpPr>
        <p:spPr>
          <a:xfrm>
            <a:off x="8454611" y="1831395"/>
            <a:ext cx="91674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Request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680" name="순서도: 자기 디스크 679">
            <a:extLst>
              <a:ext uri="{FF2B5EF4-FFF2-40B4-BE49-F238E27FC236}">
                <a16:creationId xmlns:a16="http://schemas.microsoft.com/office/drawing/2014/main" id="{C54706BA-0514-41B6-AFE9-D30406A29E7A}"/>
              </a:ext>
            </a:extLst>
          </p:cNvPr>
          <p:cNvSpPr/>
          <p:nvPr/>
        </p:nvSpPr>
        <p:spPr>
          <a:xfrm>
            <a:off x="8988014" y="2287185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81" name="직사각형 680">
            <a:extLst>
              <a:ext uri="{FF2B5EF4-FFF2-40B4-BE49-F238E27FC236}">
                <a16:creationId xmlns:a16="http://schemas.microsoft.com/office/drawing/2014/main" id="{2056C5B9-AE83-4A91-8E77-FF980EDC60E6}"/>
              </a:ext>
            </a:extLst>
          </p:cNvPr>
          <p:cNvSpPr/>
          <p:nvPr/>
        </p:nvSpPr>
        <p:spPr>
          <a:xfrm>
            <a:off x="8430906" y="2114819"/>
            <a:ext cx="56922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82" name="직사각형 681">
            <a:extLst>
              <a:ext uri="{FF2B5EF4-FFF2-40B4-BE49-F238E27FC236}">
                <a16:creationId xmlns:a16="http://schemas.microsoft.com/office/drawing/2014/main" id="{5161A7F1-9386-4F8D-A827-A07CC99F8CD3}"/>
              </a:ext>
            </a:extLst>
          </p:cNvPr>
          <p:cNvSpPr/>
          <p:nvPr/>
        </p:nvSpPr>
        <p:spPr>
          <a:xfrm>
            <a:off x="8907121" y="2120006"/>
            <a:ext cx="353443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83" name="직사각형 682">
            <a:extLst>
              <a:ext uri="{FF2B5EF4-FFF2-40B4-BE49-F238E27FC236}">
                <a16:creationId xmlns:a16="http://schemas.microsoft.com/office/drawing/2014/main" id="{83096468-7489-4D42-93A4-47A2FA72C8D3}"/>
              </a:ext>
            </a:extLst>
          </p:cNvPr>
          <p:cNvSpPr/>
          <p:nvPr/>
        </p:nvSpPr>
        <p:spPr>
          <a:xfrm>
            <a:off x="9198044" y="1831395"/>
            <a:ext cx="91674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Limit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684" name="모서리가 둥근 직사각형 90">
            <a:extLst>
              <a:ext uri="{FF2B5EF4-FFF2-40B4-BE49-F238E27FC236}">
                <a16:creationId xmlns:a16="http://schemas.microsoft.com/office/drawing/2014/main" id="{CF38EB20-8D45-4FC2-8740-AA98D585267B}"/>
              </a:ext>
            </a:extLst>
          </p:cNvPr>
          <p:cNvSpPr/>
          <p:nvPr/>
        </p:nvSpPr>
        <p:spPr>
          <a:xfrm>
            <a:off x="9306108" y="2035368"/>
            <a:ext cx="720232" cy="613537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85" name="순서도: 자기 디스크 684">
            <a:extLst>
              <a:ext uri="{FF2B5EF4-FFF2-40B4-BE49-F238E27FC236}">
                <a16:creationId xmlns:a16="http://schemas.microsoft.com/office/drawing/2014/main" id="{749C4CD0-7DFD-46F5-AE4B-B93EA3DF6823}"/>
              </a:ext>
            </a:extLst>
          </p:cNvPr>
          <p:cNvSpPr/>
          <p:nvPr/>
        </p:nvSpPr>
        <p:spPr>
          <a:xfrm>
            <a:off x="9761000" y="2287185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A1F4E1D1-1185-4047-A41C-E7003EF8D8C2}"/>
              </a:ext>
            </a:extLst>
          </p:cNvPr>
          <p:cNvSpPr/>
          <p:nvPr/>
        </p:nvSpPr>
        <p:spPr>
          <a:xfrm>
            <a:off x="9203892" y="2114819"/>
            <a:ext cx="56922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87" name="직사각형 686">
            <a:extLst>
              <a:ext uri="{FF2B5EF4-FFF2-40B4-BE49-F238E27FC236}">
                <a16:creationId xmlns:a16="http://schemas.microsoft.com/office/drawing/2014/main" id="{C41209C2-FEC0-4BA5-B887-6F8A5BBE7DEB}"/>
              </a:ext>
            </a:extLst>
          </p:cNvPr>
          <p:cNvSpPr/>
          <p:nvPr/>
        </p:nvSpPr>
        <p:spPr>
          <a:xfrm>
            <a:off x="9680107" y="2120006"/>
            <a:ext cx="353443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88" name="순서도: 자기 디스크 687">
            <a:extLst>
              <a:ext uri="{FF2B5EF4-FFF2-40B4-BE49-F238E27FC236}">
                <a16:creationId xmlns:a16="http://schemas.microsoft.com/office/drawing/2014/main" id="{367C067B-0B5C-4D0F-A959-BE0DD3D8B03D}"/>
              </a:ext>
            </a:extLst>
          </p:cNvPr>
          <p:cNvSpPr/>
          <p:nvPr/>
        </p:nvSpPr>
        <p:spPr>
          <a:xfrm>
            <a:off x="8609924" y="2287185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89" name="순서도: 자기 디스크 688">
            <a:extLst>
              <a:ext uri="{FF2B5EF4-FFF2-40B4-BE49-F238E27FC236}">
                <a16:creationId xmlns:a16="http://schemas.microsoft.com/office/drawing/2014/main" id="{32423918-76D9-40D0-827C-DDCFBEFB5626}"/>
              </a:ext>
            </a:extLst>
          </p:cNvPr>
          <p:cNvSpPr/>
          <p:nvPr/>
        </p:nvSpPr>
        <p:spPr>
          <a:xfrm>
            <a:off x="9382910" y="2287185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0" name="직사각형 689">
            <a:extLst>
              <a:ext uri="{FF2B5EF4-FFF2-40B4-BE49-F238E27FC236}">
                <a16:creationId xmlns:a16="http://schemas.microsoft.com/office/drawing/2014/main" id="{957DB338-B8D1-4EBA-942D-96C262274CD9}"/>
              </a:ext>
            </a:extLst>
          </p:cNvPr>
          <p:cNvSpPr/>
          <p:nvPr/>
        </p:nvSpPr>
        <p:spPr bwMode="ltGray">
          <a:xfrm>
            <a:off x="9599307" y="3478748"/>
            <a:ext cx="2778418" cy="151213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1" name="모서리가 둥근 직사각형 90">
            <a:extLst>
              <a:ext uri="{FF2B5EF4-FFF2-40B4-BE49-F238E27FC236}">
                <a16:creationId xmlns:a16="http://schemas.microsoft.com/office/drawing/2014/main" id="{5537F274-5344-4307-8BC7-8E0617D32D2D}"/>
              </a:ext>
            </a:extLst>
          </p:cNvPr>
          <p:cNvSpPr/>
          <p:nvPr/>
        </p:nvSpPr>
        <p:spPr>
          <a:xfrm>
            <a:off x="9703910" y="3747085"/>
            <a:ext cx="1579152" cy="1173541"/>
          </a:xfrm>
          <a:prstGeom prst="roundRect">
            <a:avLst>
              <a:gd name="adj" fmla="val 0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5400000" scaled="0"/>
          </a:gra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92" name="Google Shape;1278;p15">
            <a:extLst>
              <a:ext uri="{FF2B5EF4-FFF2-40B4-BE49-F238E27FC236}">
                <a16:creationId xmlns:a16="http://schemas.microsoft.com/office/drawing/2014/main" id="{5CB431AB-B565-42D9-AAA8-A87EEF367F72}"/>
              </a:ext>
            </a:extLst>
          </p:cNvPr>
          <p:cNvSpPr/>
          <p:nvPr/>
        </p:nvSpPr>
        <p:spPr>
          <a:xfrm>
            <a:off x="11061926" y="3504193"/>
            <a:ext cx="611716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400" b="1">
                <a:latin typeface="+mn-ea"/>
                <a:cs typeface="Malgun Gothic"/>
                <a:sym typeface="Malgun Gothic"/>
              </a:rPr>
              <a:t>Pod</a:t>
            </a:r>
            <a:endParaRPr lang="en-US" altLang="ko-KR" sz="1100" b="1">
              <a:latin typeface="+mn-ea"/>
              <a:cs typeface="Malgun Gothic"/>
              <a:sym typeface="Malgun Gothic"/>
            </a:endParaRPr>
          </a:p>
        </p:txBody>
      </p:sp>
      <p:sp>
        <p:nvSpPr>
          <p:cNvPr id="693" name="Google Shape;1278;p15">
            <a:extLst>
              <a:ext uri="{FF2B5EF4-FFF2-40B4-BE49-F238E27FC236}">
                <a16:creationId xmlns:a16="http://schemas.microsoft.com/office/drawing/2014/main" id="{5B2A32DA-E256-4586-B0A6-C99676FA525B}"/>
              </a:ext>
            </a:extLst>
          </p:cNvPr>
          <p:cNvSpPr/>
          <p:nvPr/>
        </p:nvSpPr>
        <p:spPr>
          <a:xfrm>
            <a:off x="9844679" y="3775629"/>
            <a:ext cx="1311273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>
                <a:latin typeface="+mn-ea"/>
                <a:cs typeface="Malgun Gothic"/>
                <a:sym typeface="Malgun Gothic"/>
              </a:rPr>
              <a:t>Container1</a:t>
            </a:r>
            <a:endParaRPr lang="en-US" altLang="ko-KR" sz="1050">
              <a:latin typeface="+mn-ea"/>
              <a:cs typeface="Malgun Gothic"/>
              <a:sym typeface="Malgun Gothic"/>
            </a:endParaRPr>
          </a:p>
        </p:txBody>
      </p:sp>
      <p:sp>
        <p:nvSpPr>
          <p:cNvPr id="694" name="모서리가 둥근 직사각형 90">
            <a:extLst>
              <a:ext uri="{FF2B5EF4-FFF2-40B4-BE49-F238E27FC236}">
                <a16:creationId xmlns:a16="http://schemas.microsoft.com/office/drawing/2014/main" id="{AB9AFEE8-05E8-4E40-B544-3E9C4B9A0E32}"/>
              </a:ext>
            </a:extLst>
          </p:cNvPr>
          <p:cNvSpPr/>
          <p:nvPr/>
        </p:nvSpPr>
        <p:spPr>
          <a:xfrm>
            <a:off x="9747055" y="4235989"/>
            <a:ext cx="720232" cy="613537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695" name="직사각형 694">
            <a:extLst>
              <a:ext uri="{FF2B5EF4-FFF2-40B4-BE49-F238E27FC236}">
                <a16:creationId xmlns:a16="http://schemas.microsoft.com/office/drawing/2014/main" id="{73E53FF2-537A-4E84-B80A-9D1E50DD8FAC}"/>
              </a:ext>
            </a:extLst>
          </p:cNvPr>
          <p:cNvSpPr/>
          <p:nvPr/>
        </p:nvSpPr>
        <p:spPr>
          <a:xfrm>
            <a:off x="9668544" y="4032016"/>
            <a:ext cx="91674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Request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696" name="순서도: 자기 디스크 695">
            <a:extLst>
              <a:ext uri="{FF2B5EF4-FFF2-40B4-BE49-F238E27FC236}">
                <a16:creationId xmlns:a16="http://schemas.microsoft.com/office/drawing/2014/main" id="{8F08F00B-037E-4185-922C-3DB1E4B9B970}"/>
              </a:ext>
            </a:extLst>
          </p:cNvPr>
          <p:cNvSpPr/>
          <p:nvPr/>
        </p:nvSpPr>
        <p:spPr>
          <a:xfrm>
            <a:off x="10201947" y="4487806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97" name="직사각형 696">
            <a:extLst>
              <a:ext uri="{FF2B5EF4-FFF2-40B4-BE49-F238E27FC236}">
                <a16:creationId xmlns:a16="http://schemas.microsoft.com/office/drawing/2014/main" id="{EEB8F7C9-3B4B-4363-A24A-6DEBFDB7B9AD}"/>
              </a:ext>
            </a:extLst>
          </p:cNvPr>
          <p:cNvSpPr/>
          <p:nvPr/>
        </p:nvSpPr>
        <p:spPr>
          <a:xfrm>
            <a:off x="9644839" y="4315440"/>
            <a:ext cx="56922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98" name="직사각형 697">
            <a:extLst>
              <a:ext uri="{FF2B5EF4-FFF2-40B4-BE49-F238E27FC236}">
                <a16:creationId xmlns:a16="http://schemas.microsoft.com/office/drawing/2014/main" id="{A1BC29BB-0FD7-4CDF-918E-20FDE792A4C4}"/>
              </a:ext>
            </a:extLst>
          </p:cNvPr>
          <p:cNvSpPr/>
          <p:nvPr/>
        </p:nvSpPr>
        <p:spPr>
          <a:xfrm>
            <a:off x="10121054" y="4320627"/>
            <a:ext cx="353443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699" name="직사각형 698">
            <a:extLst>
              <a:ext uri="{FF2B5EF4-FFF2-40B4-BE49-F238E27FC236}">
                <a16:creationId xmlns:a16="http://schemas.microsoft.com/office/drawing/2014/main" id="{CF1F3F07-7C0C-4EB5-9B50-E0990B04012D}"/>
              </a:ext>
            </a:extLst>
          </p:cNvPr>
          <p:cNvSpPr/>
          <p:nvPr/>
        </p:nvSpPr>
        <p:spPr>
          <a:xfrm>
            <a:off x="10411977" y="4032016"/>
            <a:ext cx="916741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1200" b="1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2"/>
                </a:solidFill>
                <a:latin typeface="+mn-ea"/>
                <a:sym typeface="Monotype Sorts" pitchFamily="2" charset="2"/>
              </a:rPr>
              <a:t>Limit</a:t>
            </a:r>
            <a:endParaRPr lang="en-US" altLang="ko-KR" sz="1200" b="1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2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700" name="모서리가 둥근 직사각형 90">
            <a:extLst>
              <a:ext uri="{FF2B5EF4-FFF2-40B4-BE49-F238E27FC236}">
                <a16:creationId xmlns:a16="http://schemas.microsoft.com/office/drawing/2014/main" id="{F7382E8A-3E23-4600-80CD-B86F50716730}"/>
              </a:ext>
            </a:extLst>
          </p:cNvPr>
          <p:cNvSpPr/>
          <p:nvPr/>
        </p:nvSpPr>
        <p:spPr>
          <a:xfrm>
            <a:off x="10520041" y="4235989"/>
            <a:ext cx="720232" cy="613537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701" name="순서도: 자기 디스크 700">
            <a:extLst>
              <a:ext uri="{FF2B5EF4-FFF2-40B4-BE49-F238E27FC236}">
                <a16:creationId xmlns:a16="http://schemas.microsoft.com/office/drawing/2014/main" id="{EBE4BA0F-BD46-464C-BA81-04A53C402FC7}"/>
              </a:ext>
            </a:extLst>
          </p:cNvPr>
          <p:cNvSpPr/>
          <p:nvPr/>
        </p:nvSpPr>
        <p:spPr>
          <a:xfrm>
            <a:off x="10974933" y="4487806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02" name="직사각형 701">
            <a:extLst>
              <a:ext uri="{FF2B5EF4-FFF2-40B4-BE49-F238E27FC236}">
                <a16:creationId xmlns:a16="http://schemas.microsoft.com/office/drawing/2014/main" id="{D13D950D-88AD-4712-B031-698BA52D2F5A}"/>
              </a:ext>
            </a:extLst>
          </p:cNvPr>
          <p:cNvSpPr/>
          <p:nvPr/>
        </p:nvSpPr>
        <p:spPr>
          <a:xfrm>
            <a:off x="10417825" y="4315440"/>
            <a:ext cx="569224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Mem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703" name="직사각형 702">
            <a:extLst>
              <a:ext uri="{FF2B5EF4-FFF2-40B4-BE49-F238E27FC236}">
                <a16:creationId xmlns:a16="http://schemas.microsoft.com/office/drawing/2014/main" id="{F8DEFB9A-79B9-4BF9-868B-1C48703DF7C0}"/>
              </a:ext>
            </a:extLst>
          </p:cNvPr>
          <p:cNvSpPr/>
          <p:nvPr/>
        </p:nvSpPr>
        <p:spPr>
          <a:xfrm>
            <a:off x="10894040" y="4320627"/>
            <a:ext cx="353443" cy="1384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marL="0" lvl="1" indent="-180975" algn="ctr">
              <a:buClr>
                <a:srgbClr val="3271AA"/>
              </a:buClr>
              <a:buSzPct val="140000"/>
              <a:tabLst>
                <a:tab pos="5648325" algn="l"/>
              </a:tabLst>
              <a:defRPr/>
            </a:pPr>
            <a:r>
              <a:rPr lang="en-US" altLang="ko-KR" sz="900" b="1">
                <a:ln>
                  <a:solidFill>
                    <a:schemeClr val="bg1">
                      <a:alpha val="4000"/>
                    </a:schemeClr>
                  </a:solidFill>
                </a:ln>
                <a:latin typeface="+mn-ea"/>
                <a:sym typeface="Monotype Sorts" pitchFamily="2" charset="2"/>
              </a:rPr>
              <a:t>CPU</a:t>
            </a:r>
            <a:endParaRPr lang="en-US" altLang="ko-KR" sz="900" b="1" dirty="0">
              <a:ln>
                <a:solidFill>
                  <a:schemeClr val="bg1">
                    <a:alpha val="4000"/>
                  </a:schemeClr>
                </a:solidFill>
              </a:ln>
              <a:latin typeface="+mn-ea"/>
              <a:sym typeface="Monotype Sorts" pitchFamily="2" charset="2"/>
            </a:endParaRPr>
          </a:p>
        </p:txBody>
      </p:sp>
      <p:sp>
        <p:nvSpPr>
          <p:cNvPr id="704" name="순서도: 자기 디스크 703">
            <a:extLst>
              <a:ext uri="{FF2B5EF4-FFF2-40B4-BE49-F238E27FC236}">
                <a16:creationId xmlns:a16="http://schemas.microsoft.com/office/drawing/2014/main" id="{06B425B4-6F3B-4D9E-9DCD-FA187BB81543}"/>
              </a:ext>
            </a:extLst>
          </p:cNvPr>
          <p:cNvSpPr/>
          <p:nvPr/>
        </p:nvSpPr>
        <p:spPr>
          <a:xfrm>
            <a:off x="9823857" y="4487806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05" name="순서도: 자기 디스크 704">
            <a:extLst>
              <a:ext uri="{FF2B5EF4-FFF2-40B4-BE49-F238E27FC236}">
                <a16:creationId xmlns:a16="http://schemas.microsoft.com/office/drawing/2014/main" id="{BA764BA5-8ABF-42CD-99ED-AD84D2487C87}"/>
              </a:ext>
            </a:extLst>
          </p:cNvPr>
          <p:cNvSpPr/>
          <p:nvPr/>
        </p:nvSpPr>
        <p:spPr>
          <a:xfrm>
            <a:off x="10596843" y="4487806"/>
            <a:ext cx="182156" cy="278426"/>
          </a:xfrm>
          <a:prstGeom prst="flowChartMagneticDisk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06" name="모서리가 둥근 직사각형 90">
            <a:extLst>
              <a:ext uri="{FF2B5EF4-FFF2-40B4-BE49-F238E27FC236}">
                <a16:creationId xmlns:a16="http://schemas.microsoft.com/office/drawing/2014/main" id="{37FBFE42-8CA6-4609-BDEB-472678A43F0E}"/>
              </a:ext>
            </a:extLst>
          </p:cNvPr>
          <p:cNvSpPr/>
          <p:nvPr/>
        </p:nvSpPr>
        <p:spPr>
          <a:xfrm>
            <a:off x="11385467" y="3747085"/>
            <a:ext cx="900374" cy="1173541"/>
          </a:xfrm>
          <a:prstGeom prst="roundRect">
            <a:avLst>
              <a:gd name="adj" fmla="val 0"/>
            </a:avLst>
          </a:prstGeom>
          <a:gradFill>
            <a:gsLst>
              <a:gs pos="0">
                <a:sysClr val="window" lastClr="FFFFFF"/>
              </a:gs>
              <a:gs pos="100000">
                <a:sysClr val="window" lastClr="FFFFFF">
                  <a:lumMod val="95000"/>
                </a:sysClr>
              </a:gs>
            </a:gsLst>
            <a:lin ang="5400000" scaled="0"/>
          </a:gra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>
            <a:outerShdw dist="12700" dir="5400000" algn="t" rotWithShape="0">
              <a:sysClr val="windowText" lastClr="000000">
                <a:lumMod val="75000"/>
                <a:lumOff val="25000"/>
                <a:alpha val="20000"/>
              </a:sysClr>
            </a:outerShdw>
          </a:effectLst>
        </p:spPr>
        <p:txBody>
          <a:bodyPr lIns="0" tIns="0" rIns="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latinLnBrk="0">
              <a:defRPr/>
            </a:pPr>
            <a:endParaRPr lang="en-US" altLang="ko-KR" sz="1000" kern="0" dirty="0">
              <a:latin typeface="+mn-ea"/>
            </a:endParaRPr>
          </a:p>
        </p:txBody>
      </p:sp>
      <p:sp>
        <p:nvSpPr>
          <p:cNvPr id="707" name="Google Shape;1278;p15">
            <a:extLst>
              <a:ext uri="{FF2B5EF4-FFF2-40B4-BE49-F238E27FC236}">
                <a16:creationId xmlns:a16="http://schemas.microsoft.com/office/drawing/2014/main" id="{09B19D16-F3ED-481C-ABED-A96E5B34EDAF}"/>
              </a:ext>
            </a:extLst>
          </p:cNvPr>
          <p:cNvSpPr/>
          <p:nvPr/>
        </p:nvSpPr>
        <p:spPr>
          <a:xfrm>
            <a:off x="11155804" y="3775629"/>
            <a:ext cx="1311273" cy="241423"/>
          </a:xfrm>
          <a:prstGeom prst="roundRect">
            <a:avLst>
              <a:gd name="adj" fmla="val 16667"/>
            </a:avLst>
          </a:prstGeom>
          <a:noFill/>
          <a:ln>
            <a:noFill/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1200">
                <a:latin typeface="+mn-ea"/>
                <a:cs typeface="Malgun Gothic"/>
                <a:sym typeface="Malgun Gothic"/>
              </a:rPr>
              <a:t>Container2</a:t>
            </a:r>
            <a:endParaRPr lang="en-US" altLang="ko-KR" sz="1050">
              <a:latin typeface="+mn-ea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911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1. Pod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-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Lifecycle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571908-164E-438D-98C5-E601B9A7D6DF}"/>
              </a:ext>
            </a:extLst>
          </p:cNvPr>
          <p:cNvGrpSpPr/>
          <p:nvPr/>
        </p:nvGrpSpPr>
        <p:grpSpPr>
          <a:xfrm>
            <a:off x="7489307" y="908721"/>
            <a:ext cx="4345421" cy="5314368"/>
            <a:chOff x="7489307" y="908721"/>
            <a:chExt cx="4345421" cy="531436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76574B6-756B-4E8B-ABC5-64C2615AA092}"/>
                </a:ext>
              </a:extLst>
            </p:cNvPr>
            <p:cNvGrpSpPr/>
            <p:nvPr/>
          </p:nvGrpSpPr>
          <p:grpSpPr>
            <a:xfrm>
              <a:off x="7489307" y="908721"/>
              <a:ext cx="4345421" cy="5314368"/>
              <a:chOff x="7256359" y="908721"/>
              <a:chExt cx="4345421" cy="5314368"/>
            </a:xfrm>
          </p:grpSpPr>
          <p:sp>
            <p:nvSpPr>
              <p:cNvPr id="34" name="Google Shape;1276;p15">
                <a:extLst>
                  <a:ext uri="{FF2B5EF4-FFF2-40B4-BE49-F238E27FC236}">
                    <a16:creationId xmlns:a16="http://schemas.microsoft.com/office/drawing/2014/main" id="{0FB4C5D8-1D19-4779-B953-59C3E469A7AA}"/>
                  </a:ext>
                </a:extLst>
              </p:cNvPr>
              <p:cNvSpPr/>
              <p:nvPr/>
            </p:nvSpPr>
            <p:spPr>
              <a:xfrm>
                <a:off x="7555484" y="3805768"/>
                <a:ext cx="3947387" cy="2283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5" name="Google Shape;1261;p15">
                <a:extLst>
                  <a:ext uri="{FF2B5EF4-FFF2-40B4-BE49-F238E27FC236}">
                    <a16:creationId xmlns:a16="http://schemas.microsoft.com/office/drawing/2014/main" id="{E979B2FF-53CA-477B-B72A-23BAC0365A78}"/>
                  </a:ext>
                </a:extLst>
              </p:cNvPr>
              <p:cNvSpPr/>
              <p:nvPr/>
            </p:nvSpPr>
            <p:spPr>
              <a:xfrm>
                <a:off x="7510377" y="1513737"/>
                <a:ext cx="3947387" cy="616113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lnSpc>
                    <a:spcPct val="90000"/>
                  </a:lnSpc>
                </a:pPr>
                <a:r>
                  <a:rPr lang="en-US" altLang="ko-KR" sz="1100" b="1">
                    <a:solidFill>
                      <a:srgbClr val="080808"/>
                    </a:solidFill>
                    <a:latin typeface="+mn-ea"/>
                    <a:cs typeface="Malgun Gothic"/>
                    <a:sym typeface="Malgun Gothic"/>
                  </a:rPr>
                  <a:t>Phase  </a:t>
                </a: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98" name="Google Shape;1276;p15">
                <a:extLst>
                  <a:ext uri="{FF2B5EF4-FFF2-40B4-BE49-F238E27FC236}">
                    <a16:creationId xmlns:a16="http://schemas.microsoft.com/office/drawing/2014/main" id="{5C33BE3E-D191-4633-A994-128C614756A9}"/>
                  </a:ext>
                </a:extLst>
              </p:cNvPr>
              <p:cNvSpPr/>
              <p:nvPr/>
            </p:nvSpPr>
            <p:spPr>
              <a:xfrm>
                <a:off x="7411194" y="3692649"/>
                <a:ext cx="3947387" cy="2283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  <a:headEnd type="none" w="sm" len="sm"/>
                <a:tailEnd type="none" w="sm" len="sm"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sym typeface="Malgun Gothic"/>
                  </a:rPr>
                  <a:t>Containers</a:t>
                </a: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>
                  <a:latin typeface="+mn-ea"/>
                  <a:cs typeface="Malgun Gothic"/>
                  <a:sym typeface="Malgun Gothic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100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01" name="Google Shape;1261;p15">
                <a:extLst>
                  <a:ext uri="{FF2B5EF4-FFF2-40B4-BE49-F238E27FC236}">
                    <a16:creationId xmlns:a16="http://schemas.microsoft.com/office/drawing/2014/main" id="{E2AE8797-FCAD-49CB-8629-1AD85B4308FF}"/>
                  </a:ext>
                </a:extLst>
              </p:cNvPr>
              <p:cNvSpPr/>
              <p:nvPr/>
            </p:nvSpPr>
            <p:spPr>
              <a:xfrm>
                <a:off x="7510377" y="2277606"/>
                <a:ext cx="3947387" cy="127102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lnSpc>
                    <a:spcPct val="90000"/>
                  </a:lnSpc>
                </a:pPr>
                <a:r>
                  <a:rPr lang="en-US" altLang="ko-KR" sz="1100" b="1">
                    <a:solidFill>
                      <a:srgbClr val="080808"/>
                    </a:solidFill>
                    <a:latin typeface="+mn-ea"/>
                    <a:cs typeface="Malgun Gothic"/>
                    <a:sym typeface="Malgun Gothic"/>
                  </a:rPr>
                  <a:t>Conditions </a:t>
                </a:r>
              </a:p>
              <a:p>
                <a:pPr lvl="0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1305;p15">
                <a:extLst>
                  <a:ext uri="{FF2B5EF4-FFF2-40B4-BE49-F238E27FC236}">
                    <a16:creationId xmlns:a16="http://schemas.microsoft.com/office/drawing/2014/main" id="{8F3C51AE-0E50-4512-A6E5-4ABC0596D203}"/>
                  </a:ext>
                </a:extLst>
              </p:cNvPr>
              <p:cNvSpPr/>
              <p:nvPr/>
            </p:nvSpPr>
            <p:spPr>
              <a:xfrm>
                <a:off x="7281300" y="908721"/>
                <a:ext cx="4320480" cy="5314368"/>
              </a:xfrm>
              <a:prstGeom prst="rect">
                <a:avLst/>
              </a:prstGeom>
              <a:noFill/>
              <a:ln w="28575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endParaRPr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</p:txBody>
          </p:sp>
          <p:sp>
            <p:nvSpPr>
              <p:cNvPr id="154" name="Google Shape;1279;p15">
                <a:extLst>
                  <a:ext uri="{FF2B5EF4-FFF2-40B4-BE49-F238E27FC236}">
                    <a16:creationId xmlns:a16="http://schemas.microsoft.com/office/drawing/2014/main" id="{5BA10D0A-3ACC-45FA-8331-5C2578EEFE25}"/>
                  </a:ext>
                </a:extLst>
              </p:cNvPr>
              <p:cNvSpPr/>
              <p:nvPr/>
            </p:nvSpPr>
            <p:spPr>
              <a:xfrm>
                <a:off x="8874112" y="965698"/>
                <a:ext cx="762845" cy="3138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600" b="1">
                    <a:solidFill>
                      <a:schemeClr val="accent3">
                        <a:lumMod val="50000"/>
                      </a:schemeClr>
                    </a:solidFill>
                    <a:latin typeface="맑은 고딕" pitchFamily="50" charset="-127"/>
                    <a:sym typeface="Malgun Gothic"/>
                  </a:rPr>
                  <a:t>Pod</a:t>
                </a:r>
              </a:p>
            </p:txBody>
          </p:sp>
          <p:sp>
            <p:nvSpPr>
              <p:cNvPr id="155" name="Google Shape;1279;p15">
                <a:extLst>
                  <a:ext uri="{FF2B5EF4-FFF2-40B4-BE49-F238E27FC236}">
                    <a16:creationId xmlns:a16="http://schemas.microsoft.com/office/drawing/2014/main" id="{D4FA627C-A361-42F8-84CB-DB5F7E1B7C12}"/>
                  </a:ext>
                </a:extLst>
              </p:cNvPr>
              <p:cNvSpPr/>
              <p:nvPr/>
            </p:nvSpPr>
            <p:spPr>
              <a:xfrm>
                <a:off x="7256359" y="1210214"/>
                <a:ext cx="762845" cy="2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B050"/>
                    </a:solidFill>
                    <a:latin typeface="맑은 고딕" pitchFamily="50" charset="-127"/>
                    <a:sym typeface="Malgun Gothic"/>
                  </a:rPr>
                  <a:t>Status</a:t>
                </a:r>
              </a:p>
            </p:txBody>
          </p:sp>
          <p:sp>
            <p:nvSpPr>
              <p:cNvPr id="172" name="Google Shape;1279;p15">
                <a:extLst>
                  <a:ext uri="{FF2B5EF4-FFF2-40B4-BE49-F238E27FC236}">
                    <a16:creationId xmlns:a16="http://schemas.microsoft.com/office/drawing/2014/main" id="{60CEE930-5F04-4BF3-827D-A5669E9C17D5}"/>
                  </a:ext>
                </a:extLst>
              </p:cNvPr>
              <p:cNvSpPr/>
              <p:nvPr/>
            </p:nvSpPr>
            <p:spPr>
              <a:xfrm>
                <a:off x="7460844" y="4077130"/>
                <a:ext cx="1491996" cy="258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200" b="1">
                    <a:solidFill>
                      <a:srgbClr val="00B050"/>
                    </a:solidFill>
                    <a:latin typeface="맑은 고딕" pitchFamily="50" charset="-127"/>
                    <a:sym typeface="Malgun Gothic"/>
                  </a:rPr>
                  <a:t>ContainerStatuses</a:t>
                </a:r>
              </a:p>
            </p:txBody>
          </p:sp>
        </p:grpSp>
        <p:sp>
          <p:nvSpPr>
            <p:cNvPr id="299" name="Google Shape;1278;p15">
              <a:extLst>
                <a:ext uri="{FF2B5EF4-FFF2-40B4-BE49-F238E27FC236}">
                  <a16:creationId xmlns:a16="http://schemas.microsoft.com/office/drawing/2014/main" id="{37FCEACB-2AB4-425D-9968-56DBC6C435F8}"/>
                </a:ext>
              </a:extLst>
            </p:cNvPr>
            <p:cNvSpPr/>
            <p:nvPr/>
          </p:nvSpPr>
          <p:spPr>
            <a:xfrm>
              <a:off x="7843242" y="4403228"/>
              <a:ext cx="3581350" cy="145518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300" name="Google Shape;1279;p15">
              <a:extLst>
                <a:ext uri="{FF2B5EF4-FFF2-40B4-BE49-F238E27FC236}">
                  <a16:creationId xmlns:a16="http://schemas.microsoft.com/office/drawing/2014/main" id="{D1AE1B32-DDE9-40E4-BE66-0CCEAFF86820}"/>
                </a:ext>
              </a:extLst>
            </p:cNvPr>
            <p:cNvSpPr/>
            <p:nvPr/>
          </p:nvSpPr>
          <p:spPr>
            <a:xfrm>
              <a:off x="7712856" y="4573340"/>
              <a:ext cx="101534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+mn-ea"/>
                  <a:ea typeface="+mn-ea"/>
                  <a:cs typeface="Malgun Gothic"/>
                  <a:sym typeface="Malgun Gothic"/>
                </a:rPr>
                <a:t>State</a:t>
              </a:r>
              <a:r>
                <a:rPr lang="en-US" sz="1200"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600">
                <a:latin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C443173-3E1C-49A5-A279-A90EBEE34065}"/>
              </a:ext>
            </a:extLst>
          </p:cNvPr>
          <p:cNvGrpSpPr/>
          <p:nvPr/>
        </p:nvGrpSpPr>
        <p:grpSpPr>
          <a:xfrm>
            <a:off x="8545417" y="1591517"/>
            <a:ext cx="2735159" cy="484558"/>
            <a:chOff x="8545417" y="1591517"/>
            <a:chExt cx="2735159" cy="484558"/>
          </a:xfrm>
        </p:grpSpPr>
        <p:sp>
          <p:nvSpPr>
            <p:cNvPr id="164" name="Google Shape;1296;p15">
              <a:extLst>
                <a:ext uri="{FF2B5EF4-FFF2-40B4-BE49-F238E27FC236}">
                  <a16:creationId xmlns:a16="http://schemas.microsoft.com/office/drawing/2014/main" id="{48C0A39A-2A00-442B-95D1-3181E9C211AB}"/>
                </a:ext>
              </a:extLst>
            </p:cNvPr>
            <p:cNvSpPr/>
            <p:nvPr/>
          </p:nvSpPr>
          <p:spPr>
            <a:xfrm>
              <a:off x="8545417" y="1591517"/>
              <a:ext cx="842171" cy="22938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sym typeface="Malgun Gothic"/>
                </a:rPr>
                <a:t>Pending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65" name="Google Shape;1296;p15">
              <a:extLst>
                <a:ext uri="{FF2B5EF4-FFF2-40B4-BE49-F238E27FC236}">
                  <a16:creationId xmlns:a16="http://schemas.microsoft.com/office/drawing/2014/main" id="{466E1553-CF00-4E58-AB4F-7FE457818E67}"/>
                </a:ext>
              </a:extLst>
            </p:cNvPr>
            <p:cNvSpPr/>
            <p:nvPr/>
          </p:nvSpPr>
          <p:spPr>
            <a:xfrm>
              <a:off x="9453437" y="1591517"/>
              <a:ext cx="842171" cy="22938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sym typeface="Malgun Gothic"/>
                </a:rPr>
                <a:t>Running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68" name="Google Shape;1296;p15">
              <a:extLst>
                <a:ext uri="{FF2B5EF4-FFF2-40B4-BE49-F238E27FC236}">
                  <a16:creationId xmlns:a16="http://schemas.microsoft.com/office/drawing/2014/main" id="{431C5313-CDC5-4E58-866B-D6386ADC2090}"/>
                </a:ext>
              </a:extLst>
            </p:cNvPr>
            <p:cNvSpPr/>
            <p:nvPr/>
          </p:nvSpPr>
          <p:spPr>
            <a:xfrm>
              <a:off x="10354188" y="1591517"/>
              <a:ext cx="926388" cy="22938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sym typeface="Malgun Gothic"/>
                </a:rPr>
                <a:t>Succeeded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69" name="Google Shape;1296;p15">
              <a:extLst>
                <a:ext uri="{FF2B5EF4-FFF2-40B4-BE49-F238E27FC236}">
                  <a16:creationId xmlns:a16="http://schemas.microsoft.com/office/drawing/2014/main" id="{2B9A865B-EA42-4FE1-8E05-7095CA57377B}"/>
                </a:ext>
              </a:extLst>
            </p:cNvPr>
            <p:cNvSpPr/>
            <p:nvPr/>
          </p:nvSpPr>
          <p:spPr>
            <a:xfrm>
              <a:off x="8545417" y="1846690"/>
              <a:ext cx="842171" cy="22938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sym typeface="Malgun Gothic"/>
                </a:rPr>
                <a:t>Failed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70" name="Google Shape;1296;p15">
              <a:extLst>
                <a:ext uri="{FF2B5EF4-FFF2-40B4-BE49-F238E27FC236}">
                  <a16:creationId xmlns:a16="http://schemas.microsoft.com/office/drawing/2014/main" id="{B551ED25-71C0-4503-9FD9-8C1FC54D26A5}"/>
                </a:ext>
              </a:extLst>
            </p:cNvPr>
            <p:cNvSpPr/>
            <p:nvPr/>
          </p:nvSpPr>
          <p:spPr>
            <a:xfrm>
              <a:off x="9453437" y="1846690"/>
              <a:ext cx="842171" cy="229385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sym typeface="Malgun Gothic"/>
                </a:rPr>
                <a:t>Unknown</a:t>
              </a:r>
              <a:endParaRPr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5A7072F-5DAC-47F8-8F97-4A5B38356FF5}"/>
              </a:ext>
            </a:extLst>
          </p:cNvPr>
          <p:cNvGrpSpPr/>
          <p:nvPr/>
        </p:nvGrpSpPr>
        <p:grpSpPr>
          <a:xfrm>
            <a:off x="8016501" y="4605237"/>
            <a:ext cx="3270079" cy="1109158"/>
            <a:chOff x="8016501" y="4605237"/>
            <a:chExt cx="3270079" cy="1109158"/>
          </a:xfrm>
        </p:grpSpPr>
        <p:sp>
          <p:nvSpPr>
            <p:cNvPr id="173" name="Google Shape;1296;p15">
              <a:extLst>
                <a:ext uri="{FF2B5EF4-FFF2-40B4-BE49-F238E27FC236}">
                  <a16:creationId xmlns:a16="http://schemas.microsoft.com/office/drawing/2014/main" id="{62048F14-7E94-4EBD-9C37-A33694156717}"/>
                </a:ext>
              </a:extLst>
            </p:cNvPr>
            <p:cNvSpPr/>
            <p:nvPr/>
          </p:nvSpPr>
          <p:spPr>
            <a:xfrm>
              <a:off x="8551421" y="4605237"/>
              <a:ext cx="842171" cy="22938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sym typeface="Malgun Gothic"/>
                </a:rPr>
                <a:t>Wating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74" name="Google Shape;1296;p15">
              <a:extLst>
                <a:ext uri="{FF2B5EF4-FFF2-40B4-BE49-F238E27FC236}">
                  <a16:creationId xmlns:a16="http://schemas.microsoft.com/office/drawing/2014/main" id="{1A1330CA-73C1-492A-8BBB-986A21C2A996}"/>
                </a:ext>
              </a:extLst>
            </p:cNvPr>
            <p:cNvSpPr/>
            <p:nvPr/>
          </p:nvSpPr>
          <p:spPr>
            <a:xfrm>
              <a:off x="9459441" y="4605237"/>
              <a:ext cx="842171" cy="229385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sym typeface="Malgun Gothic"/>
                </a:rPr>
                <a:t>Running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75" name="Google Shape;1296;p15">
              <a:extLst>
                <a:ext uri="{FF2B5EF4-FFF2-40B4-BE49-F238E27FC236}">
                  <a16:creationId xmlns:a16="http://schemas.microsoft.com/office/drawing/2014/main" id="{4B046C42-E9C4-4D0D-BA66-E8CA9C09C5D1}"/>
                </a:ext>
              </a:extLst>
            </p:cNvPr>
            <p:cNvSpPr/>
            <p:nvPr/>
          </p:nvSpPr>
          <p:spPr>
            <a:xfrm>
              <a:off x="10360192" y="4605237"/>
              <a:ext cx="926388" cy="229385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sym typeface="Malgun Gothic"/>
                </a:rPr>
                <a:t>Terminated</a:t>
              </a:r>
              <a:endParaRPr sz="1100">
                <a:solidFill>
                  <a:schemeClr val="tx1"/>
                </a:solidFill>
              </a:endParaRPr>
            </a:p>
          </p:txBody>
        </p:sp>
        <p:sp>
          <p:nvSpPr>
            <p:cNvPr id="178" name="Google Shape;1279;p15">
              <a:extLst>
                <a:ext uri="{FF2B5EF4-FFF2-40B4-BE49-F238E27FC236}">
                  <a16:creationId xmlns:a16="http://schemas.microsoft.com/office/drawing/2014/main" id="{0C617326-01C3-40C0-A932-E770C1198BBA}"/>
                </a:ext>
              </a:extLst>
            </p:cNvPr>
            <p:cNvSpPr/>
            <p:nvPr/>
          </p:nvSpPr>
          <p:spPr>
            <a:xfrm>
              <a:off x="8016501" y="4972768"/>
              <a:ext cx="762845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>
                  <a:latin typeface="Malgun Gothic"/>
                  <a:ea typeface="Malgun Gothic"/>
                  <a:cs typeface="Malgun Gothic"/>
                  <a:sym typeface="Malgun Gothic"/>
                </a:rPr>
                <a:t>Reason</a:t>
              </a:r>
              <a:endParaRPr sz="1600" b="1"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179" name="Google Shape;1296;p15">
              <a:extLst>
                <a:ext uri="{FF2B5EF4-FFF2-40B4-BE49-F238E27FC236}">
                  <a16:creationId xmlns:a16="http://schemas.microsoft.com/office/drawing/2014/main" id="{61C6F2DD-91C8-48C0-BC50-2182EB092B9B}"/>
                </a:ext>
              </a:extLst>
            </p:cNvPr>
            <p:cNvSpPr/>
            <p:nvPr/>
          </p:nvSpPr>
          <p:spPr>
            <a:xfrm>
              <a:off x="8406846" y="5286521"/>
              <a:ext cx="1308878" cy="1984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ContainerCreating</a:t>
              </a:r>
              <a:endParaRPr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0" name="Google Shape;1296;p15">
              <a:extLst>
                <a:ext uri="{FF2B5EF4-FFF2-40B4-BE49-F238E27FC236}">
                  <a16:creationId xmlns:a16="http://schemas.microsoft.com/office/drawing/2014/main" id="{42581480-80E6-4DC4-A8C5-C23C3854B938}"/>
                </a:ext>
              </a:extLst>
            </p:cNvPr>
            <p:cNvSpPr/>
            <p:nvPr/>
          </p:nvSpPr>
          <p:spPr>
            <a:xfrm>
              <a:off x="9813175" y="5286520"/>
              <a:ext cx="1308878" cy="1984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CrashLoopBackOff</a:t>
              </a:r>
              <a:endParaRPr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4" name="Google Shape;1296;p15">
              <a:extLst>
                <a:ext uri="{FF2B5EF4-FFF2-40B4-BE49-F238E27FC236}">
                  <a16:creationId xmlns:a16="http://schemas.microsoft.com/office/drawing/2014/main" id="{260AA9FE-FC12-4CD0-9BD0-8B56D607F6A9}"/>
                </a:ext>
              </a:extLst>
            </p:cNvPr>
            <p:cNvSpPr/>
            <p:nvPr/>
          </p:nvSpPr>
          <p:spPr>
            <a:xfrm>
              <a:off x="8406846" y="5515984"/>
              <a:ext cx="1308878" cy="1984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Error</a:t>
              </a:r>
              <a:endParaRPr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5" name="Google Shape;1296;p15">
              <a:extLst>
                <a:ext uri="{FF2B5EF4-FFF2-40B4-BE49-F238E27FC236}">
                  <a16:creationId xmlns:a16="http://schemas.microsoft.com/office/drawing/2014/main" id="{C61DE883-3861-40B5-8290-816862A90CB9}"/>
                </a:ext>
              </a:extLst>
            </p:cNvPr>
            <p:cNvSpPr/>
            <p:nvPr/>
          </p:nvSpPr>
          <p:spPr>
            <a:xfrm>
              <a:off x="9813175" y="5515983"/>
              <a:ext cx="1308878" cy="1984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Completed</a:t>
              </a:r>
              <a:endParaRPr sz="20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C254D2-2873-4733-907D-32F8354610A0}"/>
              </a:ext>
            </a:extLst>
          </p:cNvPr>
          <p:cNvGrpSpPr/>
          <p:nvPr/>
        </p:nvGrpSpPr>
        <p:grpSpPr>
          <a:xfrm>
            <a:off x="263352" y="898054"/>
            <a:ext cx="6888078" cy="5325035"/>
            <a:chOff x="263352" y="898054"/>
            <a:chExt cx="6888078" cy="532503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49A56B-388D-4016-83D1-DC19F534ED8D}"/>
                </a:ext>
              </a:extLst>
            </p:cNvPr>
            <p:cNvGrpSpPr/>
            <p:nvPr/>
          </p:nvGrpSpPr>
          <p:grpSpPr>
            <a:xfrm>
              <a:off x="263352" y="898054"/>
              <a:ext cx="6835817" cy="5325035"/>
              <a:chOff x="263352" y="898054"/>
              <a:chExt cx="6835817" cy="5325035"/>
            </a:xfrm>
          </p:grpSpPr>
          <p:sp>
            <p:nvSpPr>
              <p:cNvPr id="72" name="사각형: 위쪽 모서리의 한쪽은 둥글고 다른 한쪽은 잘림 71">
                <a:extLst>
                  <a:ext uri="{FF2B5EF4-FFF2-40B4-BE49-F238E27FC236}">
                    <a16:creationId xmlns:a16="http://schemas.microsoft.com/office/drawing/2014/main" id="{393E9BC3-E884-4396-AA36-652E2E64E336}"/>
                  </a:ext>
                </a:extLst>
              </p:cNvPr>
              <p:cNvSpPr/>
              <p:nvPr/>
            </p:nvSpPr>
            <p:spPr>
              <a:xfrm>
                <a:off x="263352" y="898054"/>
                <a:ext cx="6835817" cy="5325035"/>
              </a:xfrm>
              <a:prstGeom prst="snipRoundRect">
                <a:avLst>
                  <a:gd name="adj1" fmla="val 7923"/>
                  <a:gd name="adj2" fmla="val 559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4C3C7E7-4872-4FC2-8773-4814A0023029}"/>
                  </a:ext>
                </a:extLst>
              </p:cNvPr>
              <p:cNvSpPr txBox="1"/>
              <p:nvPr/>
            </p:nvSpPr>
            <p:spPr>
              <a:xfrm>
                <a:off x="410015" y="1146026"/>
                <a:ext cx="5947866" cy="5047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r>
                  <a:rPr lang="en-US" altLang="ko-KR" sz="1600" b="1">
                    <a:solidFill>
                      <a:srgbClr val="00B050"/>
                    </a:solidFill>
                    <a:latin typeface="맑은 고딕" pitchFamily="50" charset="-127"/>
                  </a:rPr>
                  <a:t>status</a:t>
                </a:r>
                <a:r>
                  <a:rPr lang="en-US" altLang="ko-KR" sz="1600">
                    <a:solidFill>
                      <a:srgbClr val="00B050"/>
                    </a:solidFill>
                    <a:latin typeface="맑은 고딕" pitchFamily="50" charset="-127"/>
                  </a:rPr>
                  <a:t>: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</a:t>
                </a:r>
                <a:r>
                  <a:rPr lang="en-US" altLang="ko-KR" sz="1200" b="1">
                    <a:latin typeface="맑은 고딕" pitchFamily="50" charset="-127"/>
                  </a:rPr>
                  <a:t>phase</a:t>
                </a:r>
                <a:r>
                  <a:rPr lang="en-US" altLang="ko-KR" sz="1200">
                    <a:latin typeface="맑은 고딕" pitchFamily="50" charset="-127"/>
                  </a:rPr>
                  <a:t>: Pending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</a:t>
                </a:r>
                <a:r>
                  <a:rPr lang="en-US" altLang="ko-KR" sz="1200" b="1">
                    <a:latin typeface="맑은 고딕" pitchFamily="50" charset="-127"/>
                  </a:rPr>
                  <a:t>conditions</a:t>
                </a:r>
                <a:r>
                  <a:rPr lang="en-US" altLang="ko-KR" sz="1200">
                    <a:latin typeface="맑은 고딕" pitchFamily="50" charset="-127"/>
                  </a:rPr>
                  <a:t>: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- type: </a:t>
                </a:r>
                <a:r>
                  <a:rPr lang="en-US" altLang="ko-KR" sz="1200">
                    <a:solidFill>
                      <a:schemeClr val="accent6">
                        <a:lumMod val="50000"/>
                      </a:schemeClr>
                    </a:solidFill>
                    <a:latin typeface="맑은 고딕" pitchFamily="50" charset="-127"/>
                  </a:rPr>
                  <a:t>Initialized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status: 'True'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lastProbeTime: null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lastTransitionTime: '2019-09-26T22:07:56Z'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- type: </a:t>
                </a:r>
                <a:r>
                  <a:rPr lang="en-US" altLang="ko-KR" sz="1200">
                    <a:solidFill>
                      <a:schemeClr val="accent6">
                        <a:lumMod val="50000"/>
                      </a:schemeClr>
                    </a:solidFill>
                    <a:latin typeface="맑은 고딕" pitchFamily="50" charset="-127"/>
                  </a:rPr>
                  <a:t>PodScheduled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status: 'True'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lastProbeTime: null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lastTransitionTime: '2019-09-26T22:07:56Z'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</a:t>
                </a:r>
              </a:p>
              <a:p>
                <a:endParaRPr lang="en-US" altLang="ko-KR" sz="1200">
                  <a:latin typeface="맑은 고딕" pitchFamily="50" charset="-127"/>
                </a:endParaRPr>
              </a:p>
              <a:p>
                <a:r>
                  <a:rPr lang="en-US" altLang="ko-KR" sz="1200">
                    <a:latin typeface="맑은 고딕" pitchFamily="50" charset="-127"/>
                  </a:rPr>
                  <a:t>  </a:t>
                </a:r>
                <a:r>
                  <a:rPr lang="en-US" altLang="ko-KR" sz="1200" b="1">
                    <a:solidFill>
                      <a:srgbClr val="00B050"/>
                    </a:solidFill>
                    <a:latin typeface="맑은 고딕" pitchFamily="50" charset="-127"/>
                  </a:rPr>
                  <a:t>containerStatuses</a:t>
                </a:r>
                <a:r>
                  <a:rPr lang="en-US" altLang="ko-KR" sz="1200">
                    <a:latin typeface="맑은 고딕" pitchFamily="50" charset="-127"/>
                  </a:rPr>
                  <a:t>: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- name: container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</a:t>
                </a:r>
                <a:r>
                  <a:rPr lang="en-US" altLang="ko-KR" sz="1200" b="1">
                    <a:latin typeface="맑은 고딕" pitchFamily="50" charset="-127"/>
                  </a:rPr>
                  <a:t>state</a:t>
                </a:r>
                <a:r>
                  <a:rPr lang="en-US" altLang="ko-KR" sz="1200">
                    <a:latin typeface="맑은 고딕" pitchFamily="50" charset="-127"/>
                  </a:rPr>
                  <a:t>: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  </a:t>
                </a:r>
                <a:r>
                  <a:rPr lang="en-US" altLang="ko-KR" sz="1200" b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맑은 고딕" pitchFamily="50" charset="-127"/>
                  </a:rPr>
                  <a:t>waiting</a:t>
                </a:r>
                <a:r>
                  <a:rPr lang="en-US" altLang="ko-KR" sz="1200">
                    <a:latin typeface="맑은 고딕" pitchFamily="50" charset="-127"/>
                  </a:rPr>
                  <a:t>: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    </a:t>
                </a:r>
                <a:r>
                  <a:rPr lang="en-US" altLang="ko-KR" sz="1200">
                    <a:solidFill>
                      <a:schemeClr val="accent2"/>
                    </a:solidFill>
                    <a:latin typeface="맑은 고딕" pitchFamily="50" charset="-127"/>
                  </a:rPr>
                  <a:t>reason</a:t>
                </a:r>
                <a:r>
                  <a:rPr lang="en-US" altLang="ko-KR" sz="1200">
                    <a:latin typeface="맑은 고딕" pitchFamily="50" charset="-127"/>
                  </a:rPr>
                  <a:t>: ContainerCreating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lastState: {}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ready: false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restartCount: 0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image: tmkube/init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imageID: ''</a:t>
                </a:r>
              </a:p>
              <a:p>
                <a:r>
                  <a:rPr lang="en-US" altLang="ko-KR" sz="1200">
                    <a:latin typeface="맑은 고딕" pitchFamily="50" charset="-127"/>
                  </a:rPr>
                  <a:t>      started: false</a:t>
                </a:r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5DB82CC-E9C0-45EC-B705-B56AF6EF0ECB}"/>
                </a:ext>
              </a:extLst>
            </p:cNvPr>
            <p:cNvSpPr txBox="1"/>
            <p:nvPr/>
          </p:nvSpPr>
          <p:spPr>
            <a:xfrm>
              <a:off x="3650908" y="1714882"/>
              <a:ext cx="3500522" cy="1846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r>
                <a:rPr lang="en-US" altLang="ko-KR" sz="1200">
                  <a:latin typeface="맑은 고딕" pitchFamily="50" charset="-127"/>
                </a:rPr>
                <a:t> - type: </a:t>
              </a:r>
              <a:r>
                <a:rPr lang="en-US" altLang="ko-KR" sz="120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</a:rPr>
                <a:t>ContainersReady</a:t>
              </a:r>
            </a:p>
            <a:p>
              <a:r>
                <a:rPr lang="en-US" altLang="ko-KR" sz="1200">
                  <a:latin typeface="맑은 고딕" pitchFamily="50" charset="-127"/>
                </a:rPr>
                <a:t>      status: 'False'</a:t>
              </a:r>
            </a:p>
            <a:p>
              <a:r>
                <a:rPr lang="en-US" altLang="ko-KR" sz="1200">
                  <a:latin typeface="맑은 고딕" pitchFamily="50" charset="-127"/>
                </a:rPr>
                <a:t>      lastProbeTime: null</a:t>
              </a:r>
            </a:p>
            <a:p>
              <a:r>
                <a:rPr lang="en-US" altLang="ko-KR" sz="1200">
                  <a:latin typeface="맑은 고딕" pitchFamily="50" charset="-127"/>
                </a:rPr>
                <a:t>      lastTransitionTime: '2019-09-26T22:08:11Z'</a:t>
              </a:r>
            </a:p>
            <a:p>
              <a:r>
                <a:rPr lang="en-US" altLang="ko-KR" sz="1200">
                  <a:latin typeface="맑은 고딕" pitchFamily="50" charset="-127"/>
                </a:rPr>
                <a:t>      </a:t>
              </a:r>
              <a:r>
                <a:rPr lang="en-US" altLang="ko-KR" sz="1200">
                  <a:solidFill>
                    <a:schemeClr val="accent2"/>
                  </a:solidFill>
                  <a:latin typeface="맑은 고딕" pitchFamily="50" charset="-127"/>
                </a:rPr>
                <a:t>reason</a:t>
              </a:r>
              <a:r>
                <a:rPr lang="en-US" altLang="ko-KR" sz="1200">
                  <a:latin typeface="맑은 고딕" pitchFamily="50" charset="-127"/>
                </a:rPr>
                <a:t>: ContainersNotReady</a:t>
              </a:r>
            </a:p>
            <a:p>
              <a:r>
                <a:rPr lang="en-US" altLang="ko-KR" sz="1200">
                  <a:latin typeface="맑은 고딕" pitchFamily="50" charset="-127"/>
                </a:rPr>
                <a:t> - type: </a:t>
              </a:r>
              <a:r>
                <a:rPr lang="en-US" altLang="ko-KR" sz="1200">
                  <a:solidFill>
                    <a:schemeClr val="accent6">
                      <a:lumMod val="50000"/>
                    </a:schemeClr>
                  </a:solidFill>
                  <a:latin typeface="맑은 고딕" pitchFamily="50" charset="-127"/>
                </a:rPr>
                <a:t>Ready</a:t>
              </a:r>
            </a:p>
            <a:p>
              <a:r>
                <a:rPr lang="en-US" altLang="ko-KR" sz="1200">
                  <a:latin typeface="맑은 고딕" pitchFamily="50" charset="-127"/>
                </a:rPr>
                <a:t>      status: 'False'</a:t>
              </a:r>
            </a:p>
            <a:p>
              <a:r>
                <a:rPr lang="en-US" altLang="ko-KR" sz="1200">
                  <a:latin typeface="맑은 고딕" pitchFamily="50" charset="-127"/>
                </a:rPr>
                <a:t>      lastProbeTime: null</a:t>
              </a:r>
            </a:p>
            <a:p>
              <a:r>
                <a:rPr lang="en-US" altLang="ko-KR" sz="1200">
                  <a:latin typeface="맑은 고딕" pitchFamily="50" charset="-127"/>
                </a:rPr>
                <a:t>      lastTransitionTime: '2019-09-26T22:08:11Z'</a:t>
              </a:r>
            </a:p>
            <a:p>
              <a:r>
                <a:rPr lang="en-US" altLang="ko-KR" sz="1200">
                  <a:latin typeface="맑은 고딕" pitchFamily="50" charset="-127"/>
                </a:rPr>
                <a:t>      </a:t>
              </a:r>
              <a:r>
                <a:rPr lang="en-US" altLang="ko-KR" sz="1200">
                  <a:solidFill>
                    <a:schemeClr val="accent2"/>
                  </a:solidFill>
                  <a:latin typeface="맑은 고딕" pitchFamily="50" charset="-127"/>
                </a:rPr>
                <a:t>reason</a:t>
              </a:r>
              <a:r>
                <a:rPr lang="en-US" altLang="ko-KR" sz="1200">
                  <a:latin typeface="맑은 고딕" pitchFamily="50" charset="-127"/>
                </a:rPr>
                <a:t>: ContainersNotReady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BC6CE6-910D-4676-A8EA-1649E6EB76F5}"/>
              </a:ext>
            </a:extLst>
          </p:cNvPr>
          <p:cNvGrpSpPr/>
          <p:nvPr/>
        </p:nvGrpSpPr>
        <p:grpSpPr>
          <a:xfrm>
            <a:off x="7953051" y="2359066"/>
            <a:ext cx="3555743" cy="1143681"/>
            <a:chOff x="7953051" y="2359066"/>
            <a:chExt cx="3555743" cy="1143681"/>
          </a:xfrm>
        </p:grpSpPr>
        <p:sp>
          <p:nvSpPr>
            <p:cNvPr id="302" name="Google Shape;1296;p15">
              <a:extLst>
                <a:ext uri="{FF2B5EF4-FFF2-40B4-BE49-F238E27FC236}">
                  <a16:creationId xmlns:a16="http://schemas.microsoft.com/office/drawing/2014/main" id="{264E84CA-2E64-4C96-98FF-77D1862D797F}"/>
                </a:ext>
              </a:extLst>
            </p:cNvPr>
            <p:cNvSpPr/>
            <p:nvPr/>
          </p:nvSpPr>
          <p:spPr>
            <a:xfrm>
              <a:off x="8729125" y="2359066"/>
              <a:ext cx="1308878" cy="240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Initialized</a:t>
              </a: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03" name="Google Shape;1296;p15">
              <a:extLst>
                <a:ext uri="{FF2B5EF4-FFF2-40B4-BE49-F238E27FC236}">
                  <a16:creationId xmlns:a16="http://schemas.microsoft.com/office/drawing/2014/main" id="{C9A7BDB6-906E-46DA-B967-2D453740343F}"/>
                </a:ext>
              </a:extLst>
            </p:cNvPr>
            <p:cNvSpPr/>
            <p:nvPr/>
          </p:nvSpPr>
          <p:spPr>
            <a:xfrm>
              <a:off x="8729125" y="2647098"/>
              <a:ext cx="1308878" cy="240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PodScheduled</a:t>
              </a: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04" name="Google Shape;1296;p15">
              <a:extLst>
                <a:ext uri="{FF2B5EF4-FFF2-40B4-BE49-F238E27FC236}">
                  <a16:creationId xmlns:a16="http://schemas.microsoft.com/office/drawing/2014/main" id="{1790B03F-1A84-4CA9-8551-4F7911762346}"/>
                </a:ext>
              </a:extLst>
            </p:cNvPr>
            <p:cNvSpPr/>
            <p:nvPr/>
          </p:nvSpPr>
          <p:spPr>
            <a:xfrm>
              <a:off x="10199916" y="2359066"/>
              <a:ext cx="1308878" cy="240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</a:t>
              </a: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05" name="Google Shape;1296;p15">
              <a:extLst>
                <a:ext uri="{FF2B5EF4-FFF2-40B4-BE49-F238E27FC236}">
                  <a16:creationId xmlns:a16="http://schemas.microsoft.com/office/drawing/2014/main" id="{6DC7B6F2-C16A-41B0-8E09-DF47A519A1C4}"/>
                </a:ext>
              </a:extLst>
            </p:cNvPr>
            <p:cNvSpPr/>
            <p:nvPr/>
          </p:nvSpPr>
          <p:spPr>
            <a:xfrm>
              <a:off x="10199916" y="2647098"/>
              <a:ext cx="1308878" cy="2400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</a:t>
              </a:r>
              <a:endParaRPr sz="24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6" name="Google Shape;1296;p15">
              <a:extLst>
                <a:ext uri="{FF2B5EF4-FFF2-40B4-BE49-F238E27FC236}">
                  <a16:creationId xmlns:a16="http://schemas.microsoft.com/office/drawing/2014/main" id="{1841BB10-E26B-4F27-91E5-C1EECCBF0B02}"/>
                </a:ext>
              </a:extLst>
            </p:cNvPr>
            <p:cNvSpPr/>
            <p:nvPr/>
          </p:nvSpPr>
          <p:spPr>
            <a:xfrm>
              <a:off x="8723802" y="3062270"/>
              <a:ext cx="1583743" cy="1984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맑은 고딕" pitchFamily="50" charset="-127"/>
                </a:rPr>
                <a:t>ContainersNotReady</a:t>
              </a:r>
              <a:endParaRPr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Google Shape;1296;p15">
              <a:extLst>
                <a:ext uri="{FF2B5EF4-FFF2-40B4-BE49-F238E27FC236}">
                  <a16:creationId xmlns:a16="http://schemas.microsoft.com/office/drawing/2014/main" id="{F9D914BA-712B-4E52-BD53-DC423592CFB4}"/>
                </a:ext>
              </a:extLst>
            </p:cNvPr>
            <p:cNvSpPr/>
            <p:nvPr/>
          </p:nvSpPr>
          <p:spPr>
            <a:xfrm>
              <a:off x="8730305" y="3304336"/>
              <a:ext cx="1583743" cy="1984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050">
                  <a:solidFill>
                    <a:schemeClr val="tx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PodCompleted</a:t>
              </a:r>
              <a:endParaRPr sz="200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Google Shape;1279;p15">
              <a:extLst>
                <a:ext uri="{FF2B5EF4-FFF2-40B4-BE49-F238E27FC236}">
                  <a16:creationId xmlns:a16="http://schemas.microsoft.com/office/drawing/2014/main" id="{86614233-6D97-4188-9CB2-59F2BCFD99EE}"/>
                </a:ext>
              </a:extLst>
            </p:cNvPr>
            <p:cNvSpPr/>
            <p:nvPr/>
          </p:nvSpPr>
          <p:spPr>
            <a:xfrm>
              <a:off x="7953051" y="3013143"/>
              <a:ext cx="762845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200" b="1">
                  <a:latin typeface="Malgun Gothic"/>
                  <a:ea typeface="Malgun Gothic"/>
                  <a:cs typeface="Malgun Gothic"/>
                  <a:sym typeface="Malgun Gothic"/>
                </a:rPr>
                <a:t>Reason</a:t>
              </a:r>
              <a:endParaRPr sz="1600" b="1">
                <a:latin typeface="+mn-ea"/>
                <a:cs typeface="Malgun Gothic"/>
                <a:sym typeface="Malgun Gothic"/>
              </a:endParaRPr>
            </a:p>
          </p:txBody>
        </p:sp>
      </p:grp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B4773575-349F-4647-BAD3-3087B412D03B}"/>
              </a:ext>
            </a:extLst>
          </p:cNvPr>
          <p:cNvSpPr/>
          <p:nvPr/>
        </p:nvSpPr>
        <p:spPr>
          <a:xfrm>
            <a:off x="99980" y="1184310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줄무늬가 있는 오른쪽 43">
            <a:extLst>
              <a:ext uri="{FF2B5EF4-FFF2-40B4-BE49-F238E27FC236}">
                <a16:creationId xmlns:a16="http://schemas.microsoft.com/office/drawing/2014/main" id="{892F182C-615E-432D-B99A-258A67991BB6}"/>
              </a:ext>
            </a:extLst>
          </p:cNvPr>
          <p:cNvSpPr/>
          <p:nvPr/>
        </p:nvSpPr>
        <p:spPr>
          <a:xfrm>
            <a:off x="7558286" y="1539405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줄무늬가 있는 오른쪽 44">
            <a:extLst>
              <a:ext uri="{FF2B5EF4-FFF2-40B4-BE49-F238E27FC236}">
                <a16:creationId xmlns:a16="http://schemas.microsoft.com/office/drawing/2014/main" id="{2E148D42-D08C-4A33-AF41-771D97858CB3}"/>
              </a:ext>
            </a:extLst>
          </p:cNvPr>
          <p:cNvSpPr/>
          <p:nvPr/>
        </p:nvSpPr>
        <p:spPr>
          <a:xfrm>
            <a:off x="7558286" y="2305447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줄무늬가 있는 오른쪽 45">
            <a:extLst>
              <a:ext uri="{FF2B5EF4-FFF2-40B4-BE49-F238E27FC236}">
                <a16:creationId xmlns:a16="http://schemas.microsoft.com/office/drawing/2014/main" id="{7C3F7B62-E659-4B08-9121-F93B201AA984}"/>
              </a:ext>
            </a:extLst>
          </p:cNvPr>
          <p:cNvSpPr/>
          <p:nvPr/>
        </p:nvSpPr>
        <p:spPr>
          <a:xfrm>
            <a:off x="7762649" y="4598686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줄무늬가 있는 오른쪽 46">
            <a:extLst>
              <a:ext uri="{FF2B5EF4-FFF2-40B4-BE49-F238E27FC236}">
                <a16:creationId xmlns:a16="http://schemas.microsoft.com/office/drawing/2014/main" id="{F02DB262-B808-4FC3-A66C-D4B65DC58F73}"/>
              </a:ext>
            </a:extLst>
          </p:cNvPr>
          <p:cNvSpPr/>
          <p:nvPr/>
        </p:nvSpPr>
        <p:spPr>
          <a:xfrm rot="10800000">
            <a:off x="1739765" y="1386150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줄무늬가 있는 오른쪽 47">
            <a:extLst>
              <a:ext uri="{FF2B5EF4-FFF2-40B4-BE49-F238E27FC236}">
                <a16:creationId xmlns:a16="http://schemas.microsoft.com/office/drawing/2014/main" id="{269670CE-26B1-4674-95CF-E7E97FAB7FAB}"/>
              </a:ext>
            </a:extLst>
          </p:cNvPr>
          <p:cNvSpPr/>
          <p:nvPr/>
        </p:nvSpPr>
        <p:spPr>
          <a:xfrm rot="10800000">
            <a:off x="1642540" y="1920780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줄무늬가 있는 오른쪽 48">
            <a:extLst>
              <a:ext uri="{FF2B5EF4-FFF2-40B4-BE49-F238E27FC236}">
                <a16:creationId xmlns:a16="http://schemas.microsoft.com/office/drawing/2014/main" id="{65D17284-E9F5-4CF0-9146-E523D449FC39}"/>
              </a:ext>
            </a:extLst>
          </p:cNvPr>
          <p:cNvSpPr/>
          <p:nvPr/>
        </p:nvSpPr>
        <p:spPr>
          <a:xfrm rot="10800000">
            <a:off x="4883433" y="1863056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줄무늬가 있는 오른쪽 49">
            <a:extLst>
              <a:ext uri="{FF2B5EF4-FFF2-40B4-BE49-F238E27FC236}">
                <a16:creationId xmlns:a16="http://schemas.microsoft.com/office/drawing/2014/main" id="{445E404C-14CB-4164-8750-20E0B80A262F}"/>
              </a:ext>
            </a:extLst>
          </p:cNvPr>
          <p:cNvSpPr/>
          <p:nvPr/>
        </p:nvSpPr>
        <p:spPr>
          <a:xfrm rot="10800000">
            <a:off x="1642540" y="2823120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줄무늬가 있는 오른쪽 50">
            <a:extLst>
              <a:ext uri="{FF2B5EF4-FFF2-40B4-BE49-F238E27FC236}">
                <a16:creationId xmlns:a16="http://schemas.microsoft.com/office/drawing/2014/main" id="{6726700F-FC40-42E4-8FE0-71F539130621}"/>
              </a:ext>
            </a:extLst>
          </p:cNvPr>
          <p:cNvSpPr/>
          <p:nvPr/>
        </p:nvSpPr>
        <p:spPr>
          <a:xfrm rot="10800000">
            <a:off x="4883433" y="2765396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줄무늬가 있는 오른쪽 51">
            <a:extLst>
              <a:ext uri="{FF2B5EF4-FFF2-40B4-BE49-F238E27FC236}">
                <a16:creationId xmlns:a16="http://schemas.microsoft.com/office/drawing/2014/main" id="{EBD8B7CA-9FE9-4B02-BF10-8D169AA8E591}"/>
              </a:ext>
            </a:extLst>
          </p:cNvPr>
          <p:cNvSpPr/>
          <p:nvPr/>
        </p:nvSpPr>
        <p:spPr>
          <a:xfrm rot="10800000">
            <a:off x="6033484" y="2442089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화살표: 줄무늬가 있는 오른쪽 52">
            <a:extLst>
              <a:ext uri="{FF2B5EF4-FFF2-40B4-BE49-F238E27FC236}">
                <a16:creationId xmlns:a16="http://schemas.microsoft.com/office/drawing/2014/main" id="{7D304699-AAD9-4173-93E5-DF2660310F76}"/>
              </a:ext>
            </a:extLst>
          </p:cNvPr>
          <p:cNvSpPr/>
          <p:nvPr/>
        </p:nvSpPr>
        <p:spPr>
          <a:xfrm rot="10800000">
            <a:off x="6033484" y="3344429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줄무늬가 있는 오른쪽 53">
            <a:extLst>
              <a:ext uri="{FF2B5EF4-FFF2-40B4-BE49-F238E27FC236}">
                <a16:creationId xmlns:a16="http://schemas.microsoft.com/office/drawing/2014/main" id="{94744EF8-1B46-4D0F-AA8E-0BE9ADC1C38B}"/>
              </a:ext>
            </a:extLst>
          </p:cNvPr>
          <p:cNvSpPr/>
          <p:nvPr/>
        </p:nvSpPr>
        <p:spPr>
          <a:xfrm>
            <a:off x="421302" y="4573340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줄무늬가 있는 오른쪽 54">
            <a:extLst>
              <a:ext uri="{FF2B5EF4-FFF2-40B4-BE49-F238E27FC236}">
                <a16:creationId xmlns:a16="http://schemas.microsoft.com/office/drawing/2014/main" id="{0A320616-624C-4B26-AE23-C16E2A0DCCE6}"/>
              </a:ext>
            </a:extLst>
          </p:cNvPr>
          <p:cNvSpPr/>
          <p:nvPr/>
        </p:nvSpPr>
        <p:spPr>
          <a:xfrm>
            <a:off x="421302" y="5589489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줄무늬가 있는 오른쪽 55">
            <a:extLst>
              <a:ext uri="{FF2B5EF4-FFF2-40B4-BE49-F238E27FC236}">
                <a16:creationId xmlns:a16="http://schemas.microsoft.com/office/drawing/2014/main" id="{0AD1300E-27F4-4C14-A048-1679E6551094}"/>
              </a:ext>
            </a:extLst>
          </p:cNvPr>
          <p:cNvSpPr/>
          <p:nvPr/>
        </p:nvSpPr>
        <p:spPr>
          <a:xfrm>
            <a:off x="7558286" y="1554963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EB358CBF-CAE3-4B39-AFCC-6BF8CF1D4E37}"/>
              </a:ext>
            </a:extLst>
          </p:cNvPr>
          <p:cNvGrpSpPr/>
          <p:nvPr/>
        </p:nvGrpSpPr>
        <p:grpSpPr>
          <a:xfrm>
            <a:off x="3719736" y="2862609"/>
            <a:ext cx="5034343" cy="1822812"/>
            <a:chOff x="3719736" y="2862609"/>
            <a:chExt cx="5034343" cy="1822812"/>
          </a:xfrm>
        </p:grpSpPr>
        <p:cxnSp>
          <p:nvCxnSpPr>
            <p:cNvPr id="182" name="Google Shape;1259;p15">
              <a:extLst>
                <a:ext uri="{FF2B5EF4-FFF2-40B4-BE49-F238E27FC236}">
                  <a16:creationId xmlns:a16="http://schemas.microsoft.com/office/drawing/2014/main" id="{88D899F0-3BCD-4814-A286-A6D909F016F7}"/>
                </a:ext>
              </a:extLst>
            </p:cNvPr>
            <p:cNvCxnSpPr>
              <a:cxnSpLocks/>
              <a:stCxn id="126" idx="2"/>
            </p:cNvCxnSpPr>
            <p:nvPr/>
          </p:nvCxnSpPr>
          <p:spPr>
            <a:xfrm rot="16200000" flipH="1">
              <a:off x="5968122" y="3178306"/>
              <a:ext cx="642169" cy="1077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Google Shape;1261;p15">
              <a:extLst>
                <a:ext uri="{FF2B5EF4-FFF2-40B4-BE49-F238E27FC236}">
                  <a16:creationId xmlns:a16="http://schemas.microsoft.com/office/drawing/2014/main" id="{B2C1BAF1-74DB-4313-BADF-2B5012B850D2}"/>
                </a:ext>
              </a:extLst>
            </p:cNvPr>
            <p:cNvSpPr/>
            <p:nvPr/>
          </p:nvSpPr>
          <p:spPr>
            <a:xfrm>
              <a:off x="3730512" y="3501008"/>
              <a:ext cx="2034169" cy="1183222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rgbClr val="CDDDAC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080808"/>
                  </a:solidFill>
                  <a:latin typeface="+mn-ea"/>
                  <a:ea typeface="+mn-ea"/>
                  <a:cs typeface="Malgun Gothic"/>
                  <a:sym typeface="Malgun Gothic"/>
                </a:rPr>
                <a:t>Running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>
                <a:solidFill>
                  <a:srgbClr val="080808"/>
                </a:solidFill>
                <a:latin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>
                <a:solidFill>
                  <a:srgbClr val="080808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b="1">
                <a:solidFill>
                  <a:srgbClr val="080808"/>
                </a:solidFill>
                <a:latin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b="1">
                <a:solidFill>
                  <a:srgbClr val="080808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43" name="Google Shape;1276;p15">
              <a:extLst>
                <a:ext uri="{FF2B5EF4-FFF2-40B4-BE49-F238E27FC236}">
                  <a16:creationId xmlns:a16="http://schemas.microsoft.com/office/drawing/2014/main" id="{036B581B-832F-4323-B0B8-90DB1829BA63}"/>
                </a:ext>
              </a:extLst>
            </p:cNvPr>
            <p:cNvSpPr/>
            <p:nvPr/>
          </p:nvSpPr>
          <p:spPr>
            <a:xfrm>
              <a:off x="5832954" y="3791068"/>
              <a:ext cx="1372236" cy="8114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rPr>
                <a:t>Container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</p:txBody>
        </p:sp>
        <p:sp>
          <p:nvSpPr>
            <p:cNvPr id="244" name="Google Shape;1278;p15">
              <a:extLst>
                <a:ext uri="{FF2B5EF4-FFF2-40B4-BE49-F238E27FC236}">
                  <a16:creationId xmlns:a16="http://schemas.microsoft.com/office/drawing/2014/main" id="{D2B93839-BABF-4664-9787-F0C25915E249}"/>
                </a:ext>
              </a:extLst>
            </p:cNvPr>
            <p:cNvSpPr/>
            <p:nvPr/>
          </p:nvSpPr>
          <p:spPr>
            <a:xfrm>
              <a:off x="5957737" y="4062331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45" name="Google Shape;1279;p15">
              <a:extLst>
                <a:ext uri="{FF2B5EF4-FFF2-40B4-BE49-F238E27FC236}">
                  <a16:creationId xmlns:a16="http://schemas.microsoft.com/office/drawing/2014/main" id="{1C51F531-F1B9-47FD-9F8C-18EDADCB04F3}"/>
                </a:ext>
              </a:extLst>
            </p:cNvPr>
            <p:cNvSpPr/>
            <p:nvPr/>
          </p:nvSpPr>
          <p:spPr>
            <a:xfrm>
              <a:off x="5902509" y="4084978"/>
              <a:ext cx="1265795" cy="469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ea typeface="+mn-ea"/>
                  <a:cs typeface="Malgun Gothic"/>
                  <a:sym typeface="Malgun Gothic"/>
                </a:rPr>
                <a:t>Running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endParaRPr sz="11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46" name="Google Shape;1276;p15">
              <a:extLst>
                <a:ext uri="{FF2B5EF4-FFF2-40B4-BE49-F238E27FC236}">
                  <a16:creationId xmlns:a16="http://schemas.microsoft.com/office/drawing/2014/main" id="{647443ED-44BC-4FDF-A8C2-BCE61E18E289}"/>
                </a:ext>
              </a:extLst>
            </p:cNvPr>
            <p:cNvSpPr/>
            <p:nvPr/>
          </p:nvSpPr>
          <p:spPr>
            <a:xfrm>
              <a:off x="7297580" y="3791068"/>
              <a:ext cx="1372236" cy="8114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rPr>
                <a:t>Container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</p:txBody>
        </p:sp>
        <p:sp>
          <p:nvSpPr>
            <p:cNvPr id="144" name="Google Shape;1305;p15">
              <a:extLst>
                <a:ext uri="{FF2B5EF4-FFF2-40B4-BE49-F238E27FC236}">
                  <a16:creationId xmlns:a16="http://schemas.microsoft.com/office/drawing/2014/main" id="{079D6FB8-D957-489E-A63E-729F78C70C02}"/>
                </a:ext>
              </a:extLst>
            </p:cNvPr>
            <p:cNvSpPr/>
            <p:nvPr/>
          </p:nvSpPr>
          <p:spPr>
            <a:xfrm>
              <a:off x="3719736" y="3504779"/>
              <a:ext cx="5034343" cy="1180642"/>
            </a:xfrm>
            <a:prstGeom prst="rect">
              <a:avLst/>
            </a:prstGeom>
            <a:noFill/>
            <a:ln w="285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                 Pod</a:t>
              </a:r>
              <a:endParaRPr lang="en-US" sz="1100" b="1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</p:txBody>
        </p:sp>
        <p:sp>
          <p:nvSpPr>
            <p:cNvPr id="152" name="Google Shape;1278;p15">
              <a:extLst>
                <a:ext uri="{FF2B5EF4-FFF2-40B4-BE49-F238E27FC236}">
                  <a16:creationId xmlns:a16="http://schemas.microsoft.com/office/drawing/2014/main" id="{AA915CFC-968C-4C34-8572-3B1A565E83D4}"/>
                </a:ext>
              </a:extLst>
            </p:cNvPr>
            <p:cNvSpPr/>
            <p:nvPr/>
          </p:nvSpPr>
          <p:spPr>
            <a:xfrm>
              <a:off x="7385201" y="4062331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53" name="Google Shape;1279;p15">
              <a:extLst>
                <a:ext uri="{FF2B5EF4-FFF2-40B4-BE49-F238E27FC236}">
                  <a16:creationId xmlns:a16="http://schemas.microsoft.com/office/drawing/2014/main" id="{66EC0E9A-F169-47CE-8981-3D6817361F74}"/>
                </a:ext>
              </a:extLst>
            </p:cNvPr>
            <p:cNvSpPr/>
            <p:nvPr/>
          </p:nvSpPr>
          <p:spPr>
            <a:xfrm>
              <a:off x="7329973" y="4084978"/>
              <a:ext cx="1265795" cy="469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ea typeface="+mn-ea"/>
                  <a:cs typeface="Malgun Gothic"/>
                  <a:sym typeface="Malgun Gothic"/>
                </a:rPr>
                <a:t>Running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endParaRPr sz="11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E6005AA-AF20-41D0-BF6B-70F539372B79}"/>
              </a:ext>
            </a:extLst>
          </p:cNvPr>
          <p:cNvGrpSpPr/>
          <p:nvPr/>
        </p:nvGrpSpPr>
        <p:grpSpPr>
          <a:xfrm>
            <a:off x="1032574" y="4685420"/>
            <a:ext cx="9671938" cy="1724422"/>
            <a:chOff x="1032574" y="4685420"/>
            <a:chExt cx="9671938" cy="1724422"/>
          </a:xfrm>
        </p:grpSpPr>
        <p:sp>
          <p:nvSpPr>
            <p:cNvPr id="101" name="Google Shape;1261;p15">
              <a:extLst>
                <a:ext uri="{FF2B5EF4-FFF2-40B4-BE49-F238E27FC236}">
                  <a16:creationId xmlns:a16="http://schemas.microsoft.com/office/drawing/2014/main" id="{DB464F25-188C-40BB-8E32-930EE30CA4A3}"/>
                </a:ext>
              </a:extLst>
            </p:cNvPr>
            <p:cNvSpPr/>
            <p:nvPr/>
          </p:nvSpPr>
          <p:spPr>
            <a:xfrm>
              <a:off x="5968346" y="5229200"/>
              <a:ext cx="1596731" cy="118064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solidFill>
                <a:srgbClr val="FBCAA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>
                <a:lnSpc>
                  <a:spcPct val="90000"/>
                </a:lnSpc>
              </a:pPr>
              <a:r>
                <a:rPr lang="en-US" altLang="ko-KR" sz="1100" b="1">
                  <a:solidFill>
                    <a:schemeClr val="dk1"/>
                  </a:solidFill>
                  <a:latin typeface="+mn-ea"/>
                  <a:cs typeface="Calibri"/>
                  <a:sym typeface="Calibri"/>
                </a:rPr>
                <a:t>Succeeded</a:t>
              </a: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dk1"/>
                </a:solidFill>
                <a:latin typeface="+mn-ea"/>
                <a:cs typeface="Calibri"/>
                <a:sym typeface="Calibri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dk1"/>
                </a:solidFill>
                <a:latin typeface="+mn-ea"/>
                <a:cs typeface="Calibri"/>
                <a:sym typeface="Calibri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endParaRPr>
            </a:p>
            <a:p>
              <a:pPr lvl="0" algn="ctr">
                <a:lnSpc>
                  <a:spcPct val="90000"/>
                </a:lnSpc>
              </a:pPr>
              <a:endParaRPr lang="en-US" altLang="ko-KR" sz="1100" b="1">
                <a:solidFill>
                  <a:schemeClr val="dk1"/>
                </a:solidFill>
                <a:latin typeface="+mn-ea"/>
                <a:cs typeface="Calibri"/>
                <a:sym typeface="Calibri"/>
              </a:endParaRPr>
            </a:p>
            <a:p>
              <a:pPr lvl="0" algn="ctr">
                <a:lnSpc>
                  <a:spcPct val="90000"/>
                </a:lnSpc>
              </a:pPr>
              <a:endParaRPr sz="11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00" name="Google Shape;1261;p15">
              <a:extLst>
                <a:ext uri="{FF2B5EF4-FFF2-40B4-BE49-F238E27FC236}">
                  <a16:creationId xmlns:a16="http://schemas.microsoft.com/office/drawing/2014/main" id="{A97309DF-0C04-4470-96AE-6C974A0512CE}"/>
                </a:ext>
              </a:extLst>
            </p:cNvPr>
            <p:cNvSpPr/>
            <p:nvPr/>
          </p:nvSpPr>
          <p:spPr>
            <a:xfrm>
              <a:off x="1032574" y="5232469"/>
              <a:ext cx="1516657" cy="117737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rgbClr val="DFA7A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080808"/>
                  </a:solidFill>
                  <a:latin typeface="+mn-ea"/>
                  <a:sym typeface="Malgun Gothic"/>
                </a:rPr>
                <a:t>Failed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rgbClr val="080808"/>
                </a:solidFill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rgbClr val="080808"/>
                </a:solidFill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rgbClr val="080808"/>
                </a:solidFill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rgbClr val="080808"/>
                </a:solidFill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solidFill>
                  <a:srgbClr val="080808"/>
                </a:solidFill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sz="1100" b="1">
                <a:solidFill>
                  <a:srgbClr val="080808"/>
                </a:solidFill>
                <a:latin typeface="+mn-ea"/>
                <a:sym typeface="Malgun Gothic"/>
              </a:endParaRPr>
            </a:p>
          </p:txBody>
        </p:sp>
        <p:cxnSp>
          <p:nvCxnSpPr>
            <p:cNvPr id="232" name="Google Shape;1314;p15">
              <a:extLst>
                <a:ext uri="{FF2B5EF4-FFF2-40B4-BE49-F238E27FC236}">
                  <a16:creationId xmlns:a16="http://schemas.microsoft.com/office/drawing/2014/main" id="{42E8C465-E1AB-4803-8301-3C69B1DE24CF}"/>
                </a:ext>
              </a:extLst>
            </p:cNvPr>
            <p:cNvCxnSpPr>
              <a:cxnSpLocks/>
              <a:endCxn id="249" idx="0"/>
            </p:cNvCxnSpPr>
            <p:nvPr/>
          </p:nvCxnSpPr>
          <p:spPr>
            <a:xfrm rot="5400000">
              <a:off x="4549540" y="3484145"/>
              <a:ext cx="543779" cy="294633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Google Shape;1314;p15">
              <a:extLst>
                <a:ext uri="{FF2B5EF4-FFF2-40B4-BE49-F238E27FC236}">
                  <a16:creationId xmlns:a16="http://schemas.microsoft.com/office/drawing/2014/main" id="{3A39D34B-6DAB-4AE4-9978-14044AA6A9C1}"/>
                </a:ext>
              </a:extLst>
            </p:cNvPr>
            <p:cNvCxnSpPr>
              <a:cxnSpLocks/>
              <a:endCxn id="279" idx="0"/>
            </p:cNvCxnSpPr>
            <p:nvPr/>
          </p:nvCxnSpPr>
          <p:spPr>
            <a:xfrm rot="16200000" flipH="1">
              <a:off x="7043623" y="3936392"/>
              <a:ext cx="543779" cy="204183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B050"/>
              </a:solidFill>
              <a:headEnd type="none" w="sm" len="sm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Google Shape;1305;p15">
              <a:extLst>
                <a:ext uri="{FF2B5EF4-FFF2-40B4-BE49-F238E27FC236}">
                  <a16:creationId xmlns:a16="http://schemas.microsoft.com/office/drawing/2014/main" id="{953A084A-A638-42EF-8CAB-B0FA5C75D848}"/>
                </a:ext>
              </a:extLst>
            </p:cNvPr>
            <p:cNvSpPr/>
            <p:nvPr/>
          </p:nvSpPr>
          <p:spPr>
            <a:xfrm>
              <a:off x="5968347" y="5229200"/>
              <a:ext cx="4736165" cy="1180642"/>
            </a:xfrm>
            <a:prstGeom prst="rect">
              <a:avLst/>
            </a:prstGeom>
            <a:noFill/>
            <a:ln w="285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                 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</p:txBody>
        </p:sp>
        <p:sp>
          <p:nvSpPr>
            <p:cNvPr id="249" name="Google Shape;1305;p15">
              <a:extLst>
                <a:ext uri="{FF2B5EF4-FFF2-40B4-BE49-F238E27FC236}">
                  <a16:creationId xmlns:a16="http://schemas.microsoft.com/office/drawing/2014/main" id="{35E4782A-C54A-4362-BAE0-0668FEBBF0AA}"/>
                </a:ext>
              </a:extLst>
            </p:cNvPr>
            <p:cNvSpPr/>
            <p:nvPr/>
          </p:nvSpPr>
          <p:spPr>
            <a:xfrm>
              <a:off x="1032574" y="5229200"/>
              <a:ext cx="4631378" cy="1180642"/>
            </a:xfrm>
            <a:prstGeom prst="rect">
              <a:avLst/>
            </a:prstGeom>
            <a:noFill/>
            <a:ln w="285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                 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sz="1100">
                <a:latin typeface="맑은 고딕" pitchFamily="50" charset="-127"/>
                <a:ea typeface="맑은 고딕" pitchFamily="50" charset="-127"/>
                <a:sym typeface="Malgun Gothic"/>
              </a:endParaRPr>
            </a:p>
          </p:txBody>
        </p:sp>
        <p:sp>
          <p:nvSpPr>
            <p:cNvPr id="259" name="Google Shape;1276;p15">
              <a:extLst>
                <a:ext uri="{FF2B5EF4-FFF2-40B4-BE49-F238E27FC236}">
                  <a16:creationId xmlns:a16="http://schemas.microsoft.com/office/drawing/2014/main" id="{87BA9A62-6964-4BCD-8D5B-09EB28D24DAA}"/>
                </a:ext>
              </a:extLst>
            </p:cNvPr>
            <p:cNvSpPr/>
            <p:nvPr/>
          </p:nvSpPr>
          <p:spPr>
            <a:xfrm>
              <a:off x="7712036" y="5539268"/>
              <a:ext cx="1372236" cy="8114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rPr>
                <a:t>Container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</p:txBody>
        </p:sp>
        <p:sp>
          <p:nvSpPr>
            <p:cNvPr id="267" name="Google Shape;1276;p15">
              <a:extLst>
                <a:ext uri="{FF2B5EF4-FFF2-40B4-BE49-F238E27FC236}">
                  <a16:creationId xmlns:a16="http://schemas.microsoft.com/office/drawing/2014/main" id="{78F06926-55A5-48FD-93D6-91702521ABA6}"/>
                </a:ext>
              </a:extLst>
            </p:cNvPr>
            <p:cNvSpPr/>
            <p:nvPr/>
          </p:nvSpPr>
          <p:spPr>
            <a:xfrm>
              <a:off x="9176662" y="5539268"/>
              <a:ext cx="1372236" cy="8114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rPr>
                <a:t>Container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</p:txBody>
        </p:sp>
        <p:sp>
          <p:nvSpPr>
            <p:cNvPr id="250" name="Google Shape;1276;p15">
              <a:extLst>
                <a:ext uri="{FF2B5EF4-FFF2-40B4-BE49-F238E27FC236}">
                  <a16:creationId xmlns:a16="http://schemas.microsoft.com/office/drawing/2014/main" id="{BE0F54B7-79C5-4C84-91C5-1162081AE2A8}"/>
                </a:ext>
              </a:extLst>
            </p:cNvPr>
            <p:cNvSpPr/>
            <p:nvPr/>
          </p:nvSpPr>
          <p:spPr>
            <a:xfrm>
              <a:off x="2682669" y="5539268"/>
              <a:ext cx="1372236" cy="8114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rPr>
                <a:t>Container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</p:txBody>
        </p:sp>
        <p:sp>
          <p:nvSpPr>
            <p:cNvPr id="253" name="Google Shape;1276;p15">
              <a:extLst>
                <a:ext uri="{FF2B5EF4-FFF2-40B4-BE49-F238E27FC236}">
                  <a16:creationId xmlns:a16="http://schemas.microsoft.com/office/drawing/2014/main" id="{4882099C-A3BC-4658-8BDB-A62F21E23638}"/>
                </a:ext>
              </a:extLst>
            </p:cNvPr>
            <p:cNvSpPr/>
            <p:nvPr/>
          </p:nvSpPr>
          <p:spPr>
            <a:xfrm>
              <a:off x="4147295" y="5539268"/>
              <a:ext cx="1372236" cy="8114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rPr>
                <a:t>Container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FF810C2-83DF-4912-8D27-76510F102EE9}"/>
              </a:ext>
            </a:extLst>
          </p:cNvPr>
          <p:cNvGrpSpPr/>
          <p:nvPr/>
        </p:nvGrpSpPr>
        <p:grpSpPr>
          <a:xfrm>
            <a:off x="3719736" y="1041163"/>
            <a:ext cx="5128165" cy="1821447"/>
            <a:chOff x="3719736" y="1041163"/>
            <a:chExt cx="5128165" cy="182144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BA44630-EBD9-4FF8-83C9-2EE32A62102B}"/>
                </a:ext>
              </a:extLst>
            </p:cNvPr>
            <p:cNvGrpSpPr/>
            <p:nvPr/>
          </p:nvGrpSpPr>
          <p:grpSpPr>
            <a:xfrm>
              <a:off x="3719736" y="1041163"/>
              <a:ext cx="5128165" cy="1821447"/>
              <a:chOff x="3719736" y="1041163"/>
              <a:chExt cx="5128165" cy="1821447"/>
            </a:xfrm>
          </p:grpSpPr>
          <p:sp>
            <p:nvSpPr>
              <p:cNvPr id="127" name="Google Shape;1261;p15">
                <a:extLst>
                  <a:ext uri="{FF2B5EF4-FFF2-40B4-BE49-F238E27FC236}">
                    <a16:creationId xmlns:a16="http://schemas.microsoft.com/office/drawing/2014/main" id="{1D40F9B2-5C7D-4A21-9105-9F13CF6DA6EE}"/>
                  </a:ext>
                </a:extLst>
              </p:cNvPr>
              <p:cNvSpPr/>
              <p:nvPr/>
            </p:nvSpPr>
            <p:spPr>
              <a:xfrm>
                <a:off x="3721907" y="1041163"/>
                <a:ext cx="2042773" cy="1821446"/>
              </a:xfrm>
              <a:prstGeom prst="rect">
                <a:avLst/>
              </a:prstGeom>
              <a:solidFill>
                <a:schemeClr val="accent5">
                  <a:alpha val="50000"/>
                </a:schemeClr>
              </a:solidFill>
              <a:ln>
                <a:solidFill>
                  <a:srgbClr val="A5D5E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r>
                  <a:rPr lang="en-US" altLang="ko-KR" sz="1100" b="1">
                    <a:solidFill>
                      <a:srgbClr val="080808"/>
                    </a:solidFill>
                    <a:latin typeface="+mn-ea"/>
                    <a:cs typeface="Malgun Gothic"/>
                    <a:sym typeface="Malgun Gothic"/>
                  </a:rPr>
                  <a:t>Pending</a:t>
                </a: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  <a:p>
                <a:pPr lvl="0" algn="ctr">
                  <a:lnSpc>
                    <a:spcPct val="90000"/>
                  </a:lnSpc>
                </a:pPr>
                <a:endParaRPr lang="en-US" altLang="ko-KR" sz="1100" b="1">
                  <a:solidFill>
                    <a:schemeClr val="dk1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306" name="Google Shape;1261;p15">
                <a:extLst>
                  <a:ext uri="{FF2B5EF4-FFF2-40B4-BE49-F238E27FC236}">
                    <a16:creationId xmlns:a16="http://schemas.microsoft.com/office/drawing/2014/main" id="{73F80461-DE47-4B5C-BA68-C254545FA634}"/>
                  </a:ext>
                </a:extLst>
              </p:cNvPr>
              <p:cNvSpPr/>
              <p:nvPr/>
            </p:nvSpPr>
            <p:spPr>
              <a:xfrm>
                <a:off x="3857795" y="1601777"/>
                <a:ext cx="1788013" cy="1131046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lnSpc>
                    <a:spcPct val="90000"/>
                  </a:lnSpc>
                </a:pPr>
                <a:endParaRPr lang="en-US" altLang="ko-KR" sz="1050" b="1">
                  <a:solidFill>
                    <a:srgbClr val="080808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305;p15">
                <a:extLst>
                  <a:ext uri="{FF2B5EF4-FFF2-40B4-BE49-F238E27FC236}">
                    <a16:creationId xmlns:a16="http://schemas.microsoft.com/office/drawing/2014/main" id="{C4516AED-4221-45D9-BD20-0753C73341BC}"/>
                  </a:ext>
                </a:extLst>
              </p:cNvPr>
              <p:cNvSpPr/>
              <p:nvPr/>
            </p:nvSpPr>
            <p:spPr>
              <a:xfrm>
                <a:off x="3719736" y="1041164"/>
                <a:ext cx="5128165" cy="1821446"/>
              </a:xfrm>
              <a:prstGeom prst="rect">
                <a:avLst/>
              </a:prstGeom>
              <a:noFill/>
              <a:ln w="28575"/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>
                    <a:solidFill>
                      <a:schemeClr val="accent3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sym typeface="Malgun Gothic"/>
                  </a:rPr>
                  <a:t>                 </a:t>
                </a:r>
                <a:r>
                  <a:rPr lang="en-US" sz="1600" b="1">
                    <a:solidFill>
                      <a:schemeClr val="accent3">
                        <a:lumMod val="50000"/>
                      </a:schemeClr>
                    </a:solidFill>
                    <a:latin typeface="맑은 고딕" pitchFamily="50" charset="-127"/>
                    <a:ea typeface="맑은 고딕" pitchFamily="50" charset="-127"/>
                    <a:sym typeface="Malgun Gothic"/>
                  </a:rPr>
                  <a:t>Pod</a:t>
                </a:r>
                <a:endParaRPr lang="en-US" sz="1200" b="1">
                  <a:solidFill>
                    <a:schemeClr val="accent3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  <a:p>
                <a:pPr algn="ctr">
                  <a:lnSpc>
                    <a:spcPct val="90000"/>
                  </a:lnSpc>
                </a:pPr>
                <a:endParaRPr sz="1100">
                  <a:latin typeface="맑은 고딕" pitchFamily="50" charset="-127"/>
                  <a:ea typeface="맑은 고딕" pitchFamily="50" charset="-127"/>
                  <a:sym typeface="Malgun Gothic"/>
                </a:endParaRPr>
              </a:p>
            </p:txBody>
          </p:sp>
        </p:grpSp>
        <p:sp>
          <p:nvSpPr>
            <p:cNvPr id="128" name="Google Shape;1276;p15">
              <a:extLst>
                <a:ext uri="{FF2B5EF4-FFF2-40B4-BE49-F238E27FC236}">
                  <a16:creationId xmlns:a16="http://schemas.microsoft.com/office/drawing/2014/main" id="{E4223060-2E8D-4CC8-BB2C-A936B208EB5B}"/>
                </a:ext>
              </a:extLst>
            </p:cNvPr>
            <p:cNvSpPr/>
            <p:nvPr/>
          </p:nvSpPr>
          <p:spPr>
            <a:xfrm>
              <a:off x="5892763" y="1844824"/>
              <a:ext cx="1372236" cy="8114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latin typeface="+mn-ea"/>
                  <a:sym typeface="Malgun Gothic"/>
                </a:rPr>
                <a:t>  </a:t>
              </a: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rPr>
                <a:t>Container</a:t>
              </a: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 b="1">
                <a:latin typeface="+mn-ea"/>
                <a:sym typeface="Malgun Gothic"/>
              </a:endParaRPr>
            </a:p>
          </p:txBody>
        </p:sp>
        <p:sp>
          <p:nvSpPr>
            <p:cNvPr id="240" name="Google Shape;1276;p15">
              <a:extLst>
                <a:ext uri="{FF2B5EF4-FFF2-40B4-BE49-F238E27FC236}">
                  <a16:creationId xmlns:a16="http://schemas.microsoft.com/office/drawing/2014/main" id="{FEF9454A-3C93-4484-9AFA-CD3606D51E93}"/>
                </a:ext>
              </a:extLst>
            </p:cNvPr>
            <p:cNvSpPr/>
            <p:nvPr/>
          </p:nvSpPr>
          <p:spPr>
            <a:xfrm>
              <a:off x="7357389" y="1844824"/>
              <a:ext cx="1372236" cy="8114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rPr>
                <a:t>Container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>
                <a:latin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>
                <a:latin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</p:grpSp>
      <p:sp>
        <p:nvSpPr>
          <p:cNvPr id="313" name="Google Shape;1261;p15">
            <a:extLst>
              <a:ext uri="{FF2B5EF4-FFF2-40B4-BE49-F238E27FC236}">
                <a16:creationId xmlns:a16="http://schemas.microsoft.com/office/drawing/2014/main" id="{1802CEC0-6D4B-4405-AC00-4B199593CA24}"/>
              </a:ext>
            </a:extLst>
          </p:cNvPr>
          <p:cNvSpPr/>
          <p:nvPr/>
        </p:nvSpPr>
        <p:spPr>
          <a:xfrm>
            <a:off x="1089772" y="5499359"/>
            <a:ext cx="1413240" cy="878001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lang="en-US" altLang="ko-KR" sz="1050" b="1">
              <a:solidFill>
                <a:srgbClr val="080808"/>
              </a:solidFill>
              <a:latin typeface="+mn-ea"/>
              <a:cs typeface="Malgun Gothic"/>
              <a:sym typeface="Malgun Gothic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DA8BE6D-76CD-4FA5-AC66-4037E64BC1AD}"/>
              </a:ext>
            </a:extLst>
          </p:cNvPr>
          <p:cNvGrpSpPr/>
          <p:nvPr/>
        </p:nvGrpSpPr>
        <p:grpSpPr>
          <a:xfrm>
            <a:off x="1195868" y="5584486"/>
            <a:ext cx="1217032" cy="713251"/>
            <a:chOff x="1195868" y="5584486"/>
            <a:chExt cx="1217032" cy="713251"/>
          </a:xfrm>
        </p:grpSpPr>
        <p:sp>
          <p:nvSpPr>
            <p:cNvPr id="317" name="Google Shape;1296;p15">
              <a:extLst>
                <a:ext uri="{FF2B5EF4-FFF2-40B4-BE49-F238E27FC236}">
                  <a16:creationId xmlns:a16="http://schemas.microsoft.com/office/drawing/2014/main" id="{8BE0DFFA-44C0-44AB-839A-4C1DE4D02FCE}"/>
                </a:ext>
              </a:extLst>
            </p:cNvPr>
            <p:cNvSpPr/>
            <p:nvPr/>
          </p:nvSpPr>
          <p:spPr>
            <a:xfrm>
              <a:off x="1195868" y="5969637"/>
              <a:ext cx="1217032" cy="328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 : False</a:t>
              </a:r>
            </a:p>
          </p:txBody>
        </p:sp>
        <p:sp>
          <p:nvSpPr>
            <p:cNvPr id="319" name="Google Shape;1296;p15">
              <a:extLst>
                <a:ext uri="{FF2B5EF4-FFF2-40B4-BE49-F238E27FC236}">
                  <a16:creationId xmlns:a16="http://schemas.microsoft.com/office/drawing/2014/main" id="{7C019627-133C-4FF6-9FF7-AB331AB82511}"/>
                </a:ext>
              </a:extLst>
            </p:cNvPr>
            <p:cNvSpPr/>
            <p:nvPr/>
          </p:nvSpPr>
          <p:spPr>
            <a:xfrm>
              <a:off x="1195868" y="5584486"/>
              <a:ext cx="1217032" cy="328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: False</a:t>
              </a:r>
              <a:endParaRPr sz="11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sp>
        <p:nvSpPr>
          <p:cNvPr id="398" name="제목 1"/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1. Pod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-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Lifecycle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BF179A4-71D6-4CDE-B696-8191A4EBAFD8}"/>
              </a:ext>
            </a:extLst>
          </p:cNvPr>
          <p:cNvGrpSpPr/>
          <p:nvPr/>
        </p:nvGrpSpPr>
        <p:grpSpPr>
          <a:xfrm>
            <a:off x="1533216" y="1907298"/>
            <a:ext cx="2188691" cy="803903"/>
            <a:chOff x="1533216" y="1907298"/>
            <a:chExt cx="2188691" cy="803903"/>
          </a:xfrm>
        </p:grpSpPr>
        <p:sp>
          <p:nvSpPr>
            <p:cNvPr id="223" name="Google Shape;1264;p15">
              <a:extLst>
                <a:ext uri="{FF2B5EF4-FFF2-40B4-BE49-F238E27FC236}">
                  <a16:creationId xmlns:a16="http://schemas.microsoft.com/office/drawing/2014/main" id="{0BD41AAA-6617-4219-9B34-55A57657510A}"/>
                </a:ext>
              </a:extLst>
            </p:cNvPr>
            <p:cNvSpPr/>
            <p:nvPr/>
          </p:nvSpPr>
          <p:spPr>
            <a:xfrm>
              <a:off x="1992141" y="1907298"/>
              <a:ext cx="852916" cy="80300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solidFill>
                <a:srgbClr val="DFA7A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080808"/>
                  </a:solidFill>
                  <a:latin typeface="+mn-ea"/>
                  <a:ea typeface="+mn-ea"/>
                  <a:cs typeface="Malgun Gothic"/>
                  <a:sym typeface="Malgun Gothic"/>
                </a:rPr>
                <a:t>Failed</a:t>
              </a:r>
              <a:endParaRPr sz="11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24" name="Google Shape;1294;p15">
              <a:extLst>
                <a:ext uri="{FF2B5EF4-FFF2-40B4-BE49-F238E27FC236}">
                  <a16:creationId xmlns:a16="http://schemas.microsoft.com/office/drawing/2014/main" id="{20245A8D-5252-4934-BD86-C306472496E1}"/>
                </a:ext>
              </a:extLst>
            </p:cNvPr>
            <p:cNvSpPr/>
            <p:nvPr/>
          </p:nvSpPr>
          <p:spPr>
            <a:xfrm>
              <a:off x="1533216" y="1908196"/>
              <a:ext cx="1323127" cy="803005"/>
            </a:xfrm>
            <a:prstGeom prst="rect">
              <a:avLst/>
            </a:prstGeom>
            <a:noFill/>
            <a:ln w="285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  <a:endParaRPr sz="1200" b="1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Malgun Gothic"/>
              </a:endParaRPr>
            </a:p>
          </p:txBody>
        </p:sp>
        <p:cxnSp>
          <p:nvCxnSpPr>
            <p:cNvPr id="220" name="Google Shape;1259;p15">
              <a:extLst>
                <a:ext uri="{FF2B5EF4-FFF2-40B4-BE49-F238E27FC236}">
                  <a16:creationId xmlns:a16="http://schemas.microsoft.com/office/drawing/2014/main" id="{F0209AD7-729D-4CA7-967C-4FA0959B9277}"/>
                </a:ext>
              </a:extLst>
            </p:cNvPr>
            <p:cNvCxnSpPr>
              <a:cxnSpLocks/>
              <a:stCxn id="127" idx="1"/>
              <a:endCxn id="224" idx="3"/>
            </p:cNvCxnSpPr>
            <p:nvPr/>
          </p:nvCxnSpPr>
          <p:spPr>
            <a:xfrm rot="10800000" flipV="1">
              <a:off x="2856343" y="1951885"/>
              <a:ext cx="865564" cy="357813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1CEEA0B-A0AE-4BA8-AE7B-1DFA938B93B5}"/>
              </a:ext>
            </a:extLst>
          </p:cNvPr>
          <p:cNvGrpSpPr/>
          <p:nvPr/>
        </p:nvGrpSpPr>
        <p:grpSpPr>
          <a:xfrm>
            <a:off x="1533216" y="1951886"/>
            <a:ext cx="2197296" cy="2140733"/>
            <a:chOff x="1533216" y="1951886"/>
            <a:chExt cx="2197296" cy="2140733"/>
          </a:xfrm>
        </p:grpSpPr>
        <p:sp>
          <p:nvSpPr>
            <p:cNvPr id="166" name="Google Shape;1264;p15">
              <a:extLst>
                <a:ext uri="{FF2B5EF4-FFF2-40B4-BE49-F238E27FC236}">
                  <a16:creationId xmlns:a16="http://schemas.microsoft.com/office/drawing/2014/main" id="{82540C62-92EB-4310-B9DE-0F30AA80C505}"/>
                </a:ext>
              </a:extLst>
            </p:cNvPr>
            <p:cNvSpPr/>
            <p:nvPr/>
          </p:nvSpPr>
          <p:spPr>
            <a:xfrm>
              <a:off x="1992141" y="3200606"/>
              <a:ext cx="845250" cy="806395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solidFill>
                <a:srgbClr val="D2D2D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rgbClr val="080808"/>
                  </a:solidFill>
                  <a:latin typeface="+mn-ea"/>
                  <a:ea typeface="+mn-ea"/>
                  <a:cs typeface="Malgun Gothic"/>
                  <a:sym typeface="Malgun Gothic"/>
                </a:rPr>
                <a:t>Unknown</a:t>
              </a:r>
              <a:endParaRPr sz="11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67" name="Google Shape;1294;p15">
              <a:extLst>
                <a:ext uri="{FF2B5EF4-FFF2-40B4-BE49-F238E27FC236}">
                  <a16:creationId xmlns:a16="http://schemas.microsoft.com/office/drawing/2014/main" id="{DBBC1162-79B4-4078-9FF0-CE218F21942C}"/>
                </a:ext>
              </a:extLst>
            </p:cNvPr>
            <p:cNvSpPr/>
            <p:nvPr/>
          </p:nvSpPr>
          <p:spPr>
            <a:xfrm>
              <a:off x="1533216" y="3200606"/>
              <a:ext cx="1304174" cy="806395"/>
            </a:xfrm>
            <a:prstGeom prst="rect">
              <a:avLst/>
            </a:prstGeom>
            <a:noFill/>
            <a:ln w="28575"/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sz="1200" b="1">
                  <a:solidFill>
                    <a:schemeClr val="accent3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  <a:sym typeface="Malgun Gothic"/>
                </a:rPr>
                <a:t>Pod</a:t>
              </a:r>
              <a:endParaRPr sz="1200" b="1">
                <a:solidFill>
                  <a:schemeClr val="accent3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sym typeface="Malgun Gothic"/>
              </a:endParaRPr>
            </a:p>
          </p:txBody>
        </p:sp>
        <p:cxnSp>
          <p:nvCxnSpPr>
            <p:cNvPr id="221" name="Google Shape;1259;p15">
              <a:extLst>
                <a:ext uri="{FF2B5EF4-FFF2-40B4-BE49-F238E27FC236}">
                  <a16:creationId xmlns:a16="http://schemas.microsoft.com/office/drawing/2014/main" id="{8AB321D6-C14C-446D-AD61-6B3710822A1F}"/>
                </a:ext>
              </a:extLst>
            </p:cNvPr>
            <p:cNvCxnSpPr>
              <a:cxnSpLocks/>
              <a:stCxn id="167" idx="0"/>
              <a:endCxn id="224" idx="2"/>
            </p:cNvCxnSpPr>
            <p:nvPr/>
          </p:nvCxnSpPr>
          <p:spPr>
            <a:xfrm rot="5400000" flipH="1" flipV="1">
              <a:off x="1945339" y="2951166"/>
              <a:ext cx="489405" cy="9477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2" name="Google Shape;1259;p15">
              <a:extLst>
                <a:ext uri="{FF2B5EF4-FFF2-40B4-BE49-F238E27FC236}">
                  <a16:creationId xmlns:a16="http://schemas.microsoft.com/office/drawing/2014/main" id="{75587020-1475-46E3-8D9D-D32C31D855C5}"/>
                </a:ext>
              </a:extLst>
            </p:cNvPr>
            <p:cNvCxnSpPr>
              <a:cxnSpLocks/>
              <a:stCxn id="166" idx="3"/>
              <a:endCxn id="215" idx="1"/>
            </p:cNvCxnSpPr>
            <p:nvPr/>
          </p:nvCxnSpPr>
          <p:spPr>
            <a:xfrm>
              <a:off x="2837391" y="3603804"/>
              <a:ext cx="893121" cy="488815"/>
            </a:xfrm>
            <a:prstGeom prst="curved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5" name="Google Shape;1259;p15">
              <a:extLst>
                <a:ext uri="{FF2B5EF4-FFF2-40B4-BE49-F238E27FC236}">
                  <a16:creationId xmlns:a16="http://schemas.microsoft.com/office/drawing/2014/main" id="{8099D19C-0EA4-4BB3-808C-49D3833167C6}"/>
                </a:ext>
              </a:extLst>
            </p:cNvPr>
            <p:cNvCxnSpPr>
              <a:cxnSpLocks/>
              <a:stCxn id="127" idx="1"/>
              <a:endCxn id="167" idx="3"/>
            </p:cNvCxnSpPr>
            <p:nvPr/>
          </p:nvCxnSpPr>
          <p:spPr>
            <a:xfrm rot="10800000" flipV="1">
              <a:off x="2837391" y="1951886"/>
              <a:ext cx="884517" cy="1651918"/>
            </a:xfrm>
            <a:prstGeom prst="curvedConnector3">
              <a:avLst>
                <a:gd name="adj1" fmla="val 50000"/>
              </a:avLst>
            </a:prstGeom>
            <a:ln>
              <a:headEnd type="none" w="sm" len="sm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D1D5D1C-32DD-44CA-A36D-6366D34F9F2A}"/>
              </a:ext>
            </a:extLst>
          </p:cNvPr>
          <p:cNvGrpSpPr/>
          <p:nvPr/>
        </p:nvGrpSpPr>
        <p:grpSpPr>
          <a:xfrm>
            <a:off x="5962318" y="2116087"/>
            <a:ext cx="2730421" cy="477913"/>
            <a:chOff x="5962318" y="2116087"/>
            <a:chExt cx="2730421" cy="477913"/>
          </a:xfrm>
        </p:grpSpPr>
        <p:sp>
          <p:nvSpPr>
            <p:cNvPr id="238" name="Google Shape;1278;p15">
              <a:extLst>
                <a:ext uri="{FF2B5EF4-FFF2-40B4-BE49-F238E27FC236}">
                  <a16:creationId xmlns:a16="http://schemas.microsoft.com/office/drawing/2014/main" id="{E070DB94-8C62-4225-A302-642B9580DDDE}"/>
                </a:ext>
              </a:extLst>
            </p:cNvPr>
            <p:cNvSpPr/>
            <p:nvPr/>
          </p:nvSpPr>
          <p:spPr>
            <a:xfrm>
              <a:off x="6017546" y="2116087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31" name="Google Shape;1279;p15">
              <a:extLst>
                <a:ext uri="{FF2B5EF4-FFF2-40B4-BE49-F238E27FC236}">
                  <a16:creationId xmlns:a16="http://schemas.microsoft.com/office/drawing/2014/main" id="{27E1364D-47D3-4F8E-B1A8-CAFC432F1CCF}"/>
                </a:ext>
              </a:extLst>
            </p:cNvPr>
            <p:cNvSpPr/>
            <p:nvPr/>
          </p:nvSpPr>
          <p:spPr>
            <a:xfrm>
              <a:off x="5962318" y="2138734"/>
              <a:ext cx="1265795" cy="453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ea typeface="+mn-ea"/>
                  <a:cs typeface="Malgun Gothic"/>
                  <a:sym typeface="Malgun Gothic"/>
                </a:rPr>
                <a:t>Wating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sz="1000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ContainerCreating</a:t>
              </a:r>
              <a:endParaRPr sz="11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41" name="Google Shape;1278;p15">
              <a:extLst>
                <a:ext uri="{FF2B5EF4-FFF2-40B4-BE49-F238E27FC236}">
                  <a16:creationId xmlns:a16="http://schemas.microsoft.com/office/drawing/2014/main" id="{B04853A0-87A3-492C-A919-B17F7CFB95E2}"/>
                </a:ext>
              </a:extLst>
            </p:cNvPr>
            <p:cNvSpPr/>
            <p:nvPr/>
          </p:nvSpPr>
          <p:spPr>
            <a:xfrm>
              <a:off x="7482172" y="2116087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42" name="Google Shape;1279;p15">
              <a:extLst>
                <a:ext uri="{FF2B5EF4-FFF2-40B4-BE49-F238E27FC236}">
                  <a16:creationId xmlns:a16="http://schemas.microsoft.com/office/drawing/2014/main" id="{9D53DB07-D42D-48BE-8AF5-D1E7007D6418}"/>
                </a:ext>
              </a:extLst>
            </p:cNvPr>
            <p:cNvSpPr/>
            <p:nvPr/>
          </p:nvSpPr>
          <p:spPr>
            <a:xfrm>
              <a:off x="7426944" y="2138734"/>
              <a:ext cx="1265795" cy="453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ea typeface="+mn-ea"/>
                  <a:cs typeface="Malgun Gothic"/>
                  <a:sym typeface="Malgun Gothic"/>
                </a:rPr>
                <a:t>Wating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sz="1000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ContainerCreating</a:t>
              </a:r>
              <a:endParaRPr sz="11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A34AC0E-8209-4328-83F9-0BCD56320CD8}"/>
              </a:ext>
            </a:extLst>
          </p:cNvPr>
          <p:cNvGrpSpPr/>
          <p:nvPr/>
        </p:nvGrpSpPr>
        <p:grpSpPr>
          <a:xfrm>
            <a:off x="7781591" y="5810531"/>
            <a:ext cx="2730421" cy="492253"/>
            <a:chOff x="7781591" y="5810531"/>
            <a:chExt cx="2730421" cy="492253"/>
          </a:xfrm>
        </p:grpSpPr>
        <p:sp>
          <p:nvSpPr>
            <p:cNvPr id="264" name="Google Shape;1278;p15">
              <a:extLst>
                <a:ext uri="{FF2B5EF4-FFF2-40B4-BE49-F238E27FC236}">
                  <a16:creationId xmlns:a16="http://schemas.microsoft.com/office/drawing/2014/main" id="{B7180DB2-FCB7-481C-BE03-059DE1D21566}"/>
                </a:ext>
              </a:extLst>
            </p:cNvPr>
            <p:cNvSpPr/>
            <p:nvPr/>
          </p:nvSpPr>
          <p:spPr>
            <a:xfrm>
              <a:off x="7836819" y="5810531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66" name="Google Shape;1279;p15">
              <a:extLst>
                <a:ext uri="{FF2B5EF4-FFF2-40B4-BE49-F238E27FC236}">
                  <a16:creationId xmlns:a16="http://schemas.microsoft.com/office/drawing/2014/main" id="{0B0BF293-F15F-4295-AFE3-9530EDF5C1A7}"/>
                </a:ext>
              </a:extLst>
            </p:cNvPr>
            <p:cNvSpPr/>
            <p:nvPr/>
          </p:nvSpPr>
          <p:spPr>
            <a:xfrm>
              <a:off x="7781591" y="5848854"/>
              <a:ext cx="1265795" cy="453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altLang="ko-KR" sz="1050" b="1">
                  <a:latin typeface="+mn-ea"/>
                  <a:cs typeface="Malgun Gothic"/>
                  <a:sym typeface="Malgun Gothic"/>
                </a:rPr>
                <a:t>Terminated</a:t>
              </a:r>
              <a:endParaRPr lang="en-US" sz="105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sz="1000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Completed</a:t>
              </a:r>
              <a:endParaRPr sz="11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68" name="Google Shape;1278;p15">
              <a:extLst>
                <a:ext uri="{FF2B5EF4-FFF2-40B4-BE49-F238E27FC236}">
                  <a16:creationId xmlns:a16="http://schemas.microsoft.com/office/drawing/2014/main" id="{5230EF4A-63D4-4E93-8E66-0AE12594F027}"/>
                </a:ext>
              </a:extLst>
            </p:cNvPr>
            <p:cNvSpPr/>
            <p:nvPr/>
          </p:nvSpPr>
          <p:spPr>
            <a:xfrm>
              <a:off x="9301445" y="5810531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69" name="Google Shape;1279;p15">
              <a:extLst>
                <a:ext uri="{FF2B5EF4-FFF2-40B4-BE49-F238E27FC236}">
                  <a16:creationId xmlns:a16="http://schemas.microsoft.com/office/drawing/2014/main" id="{92A4EBCB-A024-48E0-A27C-C1FB6A0A1D39}"/>
                </a:ext>
              </a:extLst>
            </p:cNvPr>
            <p:cNvSpPr/>
            <p:nvPr/>
          </p:nvSpPr>
          <p:spPr>
            <a:xfrm>
              <a:off x="9246217" y="5848854"/>
              <a:ext cx="1265795" cy="453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altLang="ko-KR" sz="1050" b="1">
                  <a:latin typeface="+mn-ea"/>
                  <a:cs typeface="Malgun Gothic"/>
                  <a:sym typeface="Malgun Gothic"/>
                </a:rPr>
                <a:t>Terminated</a:t>
              </a:r>
              <a:endParaRPr lang="en-US" sz="105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sz="1000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Completed</a:t>
              </a:r>
              <a:endParaRPr sz="11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D4E30D7-FD60-465C-AE2B-60EF54BB92C7}"/>
              </a:ext>
            </a:extLst>
          </p:cNvPr>
          <p:cNvGrpSpPr/>
          <p:nvPr/>
        </p:nvGrpSpPr>
        <p:grpSpPr>
          <a:xfrm>
            <a:off x="2752224" y="5810531"/>
            <a:ext cx="2730421" cy="492253"/>
            <a:chOff x="2752224" y="5810531"/>
            <a:chExt cx="2730421" cy="492253"/>
          </a:xfrm>
        </p:grpSpPr>
        <p:sp>
          <p:nvSpPr>
            <p:cNvPr id="251" name="Google Shape;1278;p15">
              <a:extLst>
                <a:ext uri="{FF2B5EF4-FFF2-40B4-BE49-F238E27FC236}">
                  <a16:creationId xmlns:a16="http://schemas.microsoft.com/office/drawing/2014/main" id="{153CDC2F-DC04-471E-879A-5CF8EA19E9A2}"/>
                </a:ext>
              </a:extLst>
            </p:cNvPr>
            <p:cNvSpPr/>
            <p:nvPr/>
          </p:nvSpPr>
          <p:spPr>
            <a:xfrm>
              <a:off x="2807452" y="5810531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52" name="Google Shape;1279;p15">
              <a:extLst>
                <a:ext uri="{FF2B5EF4-FFF2-40B4-BE49-F238E27FC236}">
                  <a16:creationId xmlns:a16="http://schemas.microsoft.com/office/drawing/2014/main" id="{E333AE72-DD8A-4F30-87EB-B8159DBE634C}"/>
                </a:ext>
              </a:extLst>
            </p:cNvPr>
            <p:cNvSpPr/>
            <p:nvPr/>
          </p:nvSpPr>
          <p:spPr>
            <a:xfrm>
              <a:off x="2752224" y="5848854"/>
              <a:ext cx="1265795" cy="453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ea typeface="+mn-ea"/>
                  <a:cs typeface="Malgun Gothic"/>
                  <a:sym typeface="Malgun Gothic"/>
                </a:rPr>
                <a:t>Terminated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sz="10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Error</a:t>
              </a:r>
              <a:endParaRPr sz="1100">
                <a:solidFill>
                  <a:srgbClr val="C00000"/>
                </a:solidFill>
                <a:latin typeface="+mn-ea"/>
                <a:cs typeface="Malgun Gothic"/>
                <a:sym typeface="Malgun Gothic"/>
              </a:endParaRPr>
            </a:p>
          </p:txBody>
        </p:sp>
        <p:sp>
          <p:nvSpPr>
            <p:cNvPr id="254" name="Google Shape;1278;p15">
              <a:extLst>
                <a:ext uri="{FF2B5EF4-FFF2-40B4-BE49-F238E27FC236}">
                  <a16:creationId xmlns:a16="http://schemas.microsoft.com/office/drawing/2014/main" id="{89782501-A1B8-4A27-9197-535375D3534D}"/>
                </a:ext>
              </a:extLst>
            </p:cNvPr>
            <p:cNvSpPr/>
            <p:nvPr/>
          </p:nvSpPr>
          <p:spPr>
            <a:xfrm>
              <a:off x="4272078" y="5810531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75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55" name="Google Shape;1279;p15">
              <a:extLst>
                <a:ext uri="{FF2B5EF4-FFF2-40B4-BE49-F238E27FC236}">
                  <a16:creationId xmlns:a16="http://schemas.microsoft.com/office/drawing/2014/main" id="{23F0F015-E626-45F9-93F0-F321E1691459}"/>
                </a:ext>
              </a:extLst>
            </p:cNvPr>
            <p:cNvSpPr/>
            <p:nvPr/>
          </p:nvSpPr>
          <p:spPr>
            <a:xfrm>
              <a:off x="4216850" y="5848854"/>
              <a:ext cx="1265795" cy="453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altLang="ko-KR" sz="1050" b="1">
                  <a:latin typeface="+mn-ea"/>
                  <a:cs typeface="Malgun Gothic"/>
                  <a:sym typeface="Malgun Gothic"/>
                </a:rPr>
                <a:t>Terminated</a:t>
              </a:r>
              <a:endParaRPr lang="en-US" sz="1050" b="1"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sz="1000">
                  <a:solidFill>
                    <a:srgbClr val="08080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Completed</a:t>
              </a:r>
              <a:endParaRPr sz="110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</p:grpSp>
      <p:sp>
        <p:nvSpPr>
          <p:cNvPr id="85" name="Google Shape;1296;p15">
            <a:extLst>
              <a:ext uri="{FF2B5EF4-FFF2-40B4-BE49-F238E27FC236}">
                <a16:creationId xmlns:a16="http://schemas.microsoft.com/office/drawing/2014/main" id="{B2FB9837-3E0B-4DF7-9599-C80F75E9F16A}"/>
              </a:ext>
            </a:extLst>
          </p:cNvPr>
          <p:cNvSpPr/>
          <p:nvPr/>
        </p:nvSpPr>
        <p:spPr>
          <a:xfrm>
            <a:off x="3969021" y="2271138"/>
            <a:ext cx="1571128" cy="2574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algun Gothic"/>
              </a:rPr>
              <a:t>PodScheduled : 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algun Gothic"/>
              </a:rPr>
              <a:t>True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49" name="Google Shape;1261;p15">
            <a:extLst>
              <a:ext uri="{FF2B5EF4-FFF2-40B4-BE49-F238E27FC236}">
                <a16:creationId xmlns:a16="http://schemas.microsoft.com/office/drawing/2014/main" id="{B50A787C-3E16-4034-8A5A-E2A47039CDD3}"/>
              </a:ext>
            </a:extLst>
          </p:cNvPr>
          <p:cNvSpPr/>
          <p:nvPr/>
        </p:nvSpPr>
        <p:spPr>
          <a:xfrm>
            <a:off x="6063570" y="5499359"/>
            <a:ext cx="1413240" cy="878001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lang="en-US" altLang="ko-KR" sz="1050" b="1">
              <a:solidFill>
                <a:srgbClr val="080808"/>
              </a:solidFill>
              <a:latin typeface="+mn-ea"/>
              <a:cs typeface="Malgun Gothic"/>
              <a:sym typeface="Malgun Gothic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2C06238-50DE-4F1D-89F3-73D5E32EEC1F}"/>
              </a:ext>
            </a:extLst>
          </p:cNvPr>
          <p:cNvGrpSpPr/>
          <p:nvPr/>
        </p:nvGrpSpPr>
        <p:grpSpPr>
          <a:xfrm>
            <a:off x="6169666" y="5584486"/>
            <a:ext cx="1217032" cy="713251"/>
            <a:chOff x="6169666" y="5584486"/>
            <a:chExt cx="1217032" cy="713251"/>
          </a:xfrm>
        </p:grpSpPr>
        <p:sp>
          <p:nvSpPr>
            <p:cNvPr id="150" name="Google Shape;1296;p15">
              <a:extLst>
                <a:ext uri="{FF2B5EF4-FFF2-40B4-BE49-F238E27FC236}">
                  <a16:creationId xmlns:a16="http://schemas.microsoft.com/office/drawing/2014/main" id="{6A484495-D4C0-47D7-8B61-7C523757A271}"/>
                </a:ext>
              </a:extLst>
            </p:cNvPr>
            <p:cNvSpPr/>
            <p:nvPr/>
          </p:nvSpPr>
          <p:spPr>
            <a:xfrm>
              <a:off x="6169666" y="5969637"/>
              <a:ext cx="1217032" cy="328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 : False</a:t>
              </a:r>
            </a:p>
          </p:txBody>
        </p:sp>
        <p:sp>
          <p:nvSpPr>
            <p:cNvPr id="151" name="Google Shape;1296;p15">
              <a:extLst>
                <a:ext uri="{FF2B5EF4-FFF2-40B4-BE49-F238E27FC236}">
                  <a16:creationId xmlns:a16="http://schemas.microsoft.com/office/drawing/2014/main" id="{A099351B-131D-4869-A585-E1E0D6C77E22}"/>
                </a:ext>
              </a:extLst>
            </p:cNvPr>
            <p:cNvSpPr/>
            <p:nvPr/>
          </p:nvSpPr>
          <p:spPr>
            <a:xfrm>
              <a:off x="6169666" y="5584486"/>
              <a:ext cx="1217032" cy="328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</a:t>
              </a:r>
            </a:p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: False</a:t>
              </a:r>
              <a:endParaRPr sz="11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05D2D5E-592F-4DF8-9ADA-5558114963A3}"/>
              </a:ext>
            </a:extLst>
          </p:cNvPr>
          <p:cNvGrpSpPr/>
          <p:nvPr/>
        </p:nvGrpSpPr>
        <p:grpSpPr>
          <a:xfrm>
            <a:off x="3969021" y="1217914"/>
            <a:ext cx="4757290" cy="893560"/>
            <a:chOff x="3969021" y="1217914"/>
            <a:chExt cx="4757290" cy="893560"/>
          </a:xfrm>
        </p:grpSpPr>
        <p:sp>
          <p:nvSpPr>
            <p:cNvPr id="307" name="Google Shape;1296;p15">
              <a:extLst>
                <a:ext uri="{FF2B5EF4-FFF2-40B4-BE49-F238E27FC236}">
                  <a16:creationId xmlns:a16="http://schemas.microsoft.com/office/drawing/2014/main" id="{FBEEBAA9-1ED7-4764-8751-9F8F77A494B3}"/>
                </a:ext>
              </a:extLst>
            </p:cNvPr>
            <p:cNvSpPr/>
            <p:nvPr/>
          </p:nvSpPr>
          <p:spPr>
            <a:xfrm>
              <a:off x="3969021" y="1854028"/>
              <a:ext cx="1571128" cy="257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Initialized : </a:t>
              </a:r>
              <a:r>
                <a:rPr lang="en-US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True</a:t>
              </a:r>
              <a:endParaRPr sz="1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45" name="Google Shape;1276;p15">
              <a:extLst>
                <a:ext uri="{FF2B5EF4-FFF2-40B4-BE49-F238E27FC236}">
                  <a16:creationId xmlns:a16="http://schemas.microsoft.com/office/drawing/2014/main" id="{5405E706-C07B-4314-8340-180D161D25EB}"/>
                </a:ext>
              </a:extLst>
            </p:cNvPr>
            <p:cNvSpPr/>
            <p:nvPr/>
          </p:nvSpPr>
          <p:spPr>
            <a:xfrm>
              <a:off x="7354076" y="1217914"/>
              <a:ext cx="1372235" cy="35502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b="1">
                  <a:latin typeface="+mn-ea"/>
                  <a:sym typeface="Malgun Gothic"/>
                </a:rPr>
                <a:t>init</a:t>
              </a:r>
              <a:r>
                <a: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sym typeface="Malgun Gothic"/>
                </a:rPr>
                <a:t>Container</a:t>
              </a:r>
            </a:p>
          </p:txBody>
        </p:sp>
        <p:cxnSp>
          <p:nvCxnSpPr>
            <p:cNvPr id="3" name="연결선: 꺾임 2">
              <a:extLst>
                <a:ext uri="{FF2B5EF4-FFF2-40B4-BE49-F238E27FC236}">
                  <a16:creationId xmlns:a16="http://schemas.microsoft.com/office/drawing/2014/main" id="{532465D6-F11A-486E-A66B-175239CD0749}"/>
                </a:ext>
              </a:extLst>
            </p:cNvPr>
            <p:cNvCxnSpPr>
              <a:stCxn id="145" idx="2"/>
              <a:endCxn id="128" idx="0"/>
            </p:cNvCxnSpPr>
            <p:nvPr/>
          </p:nvCxnSpPr>
          <p:spPr>
            <a:xfrm rot="5400000">
              <a:off x="7173593" y="978223"/>
              <a:ext cx="271890" cy="1461313"/>
            </a:xfrm>
            <a:prstGeom prst="bentConnector3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0C814A2-C42F-4BE1-85A2-ECD64ECC3101}"/>
                </a:ext>
              </a:extLst>
            </p:cNvPr>
            <p:cNvCxnSpPr>
              <a:cxnSpLocks/>
              <a:stCxn id="145" idx="2"/>
              <a:endCxn id="240" idx="0"/>
            </p:cNvCxnSpPr>
            <p:nvPr/>
          </p:nvCxnSpPr>
          <p:spPr>
            <a:xfrm rot="16200000" flipH="1">
              <a:off x="7905905" y="1707222"/>
              <a:ext cx="271890" cy="33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421D98-8AA9-4472-B9B5-B66F22705897}"/>
              </a:ext>
            </a:extLst>
          </p:cNvPr>
          <p:cNvGrpSpPr/>
          <p:nvPr/>
        </p:nvGrpSpPr>
        <p:grpSpPr>
          <a:xfrm>
            <a:off x="8847901" y="1013321"/>
            <a:ext cx="2355831" cy="938566"/>
            <a:chOff x="8847901" y="1013321"/>
            <a:chExt cx="2355831" cy="938566"/>
          </a:xfrm>
        </p:grpSpPr>
        <p:sp>
          <p:nvSpPr>
            <p:cNvPr id="229" name="Google Shape;1266;p15">
              <a:extLst>
                <a:ext uri="{FF2B5EF4-FFF2-40B4-BE49-F238E27FC236}">
                  <a16:creationId xmlns:a16="http://schemas.microsoft.com/office/drawing/2014/main" id="{BE9F3EE6-80BC-4E61-8EE8-0ED941231BB9}"/>
                </a:ext>
              </a:extLst>
            </p:cNvPr>
            <p:cNvSpPr/>
            <p:nvPr/>
          </p:nvSpPr>
          <p:spPr>
            <a:xfrm>
              <a:off x="9610653" y="1013321"/>
              <a:ext cx="1593079" cy="831503"/>
            </a:xfrm>
            <a:prstGeom prst="snip1Rect">
              <a:avLst/>
            </a:prstGeom>
            <a:ln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rPr>
                <a:t>Image Downloading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1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b="1">
                <a:solidFill>
                  <a:schemeClr val="dk1"/>
                </a:solidFill>
                <a:latin typeface="+mn-ea"/>
                <a:ea typeface="+mn-ea"/>
                <a:sym typeface="Malgun Gothic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ko-KR" sz="1100" b="1">
                <a:solidFill>
                  <a:schemeClr val="dk1"/>
                </a:solidFill>
                <a:latin typeface="+mn-ea"/>
                <a:ea typeface="+mn-ea"/>
                <a:sym typeface="Malgun Gothic"/>
              </a:endParaRPr>
            </a:p>
          </p:txBody>
        </p:sp>
        <p:sp>
          <p:nvSpPr>
            <p:cNvPr id="6" name="사각형: 모서리가 접힌 도형 5">
              <a:extLst>
                <a:ext uri="{FF2B5EF4-FFF2-40B4-BE49-F238E27FC236}">
                  <a16:creationId xmlns:a16="http://schemas.microsoft.com/office/drawing/2014/main" id="{579E7C97-7A93-4B35-93C8-354FCF95144C}"/>
                </a:ext>
              </a:extLst>
            </p:cNvPr>
            <p:cNvSpPr/>
            <p:nvPr/>
          </p:nvSpPr>
          <p:spPr>
            <a:xfrm>
              <a:off x="9847483" y="1348104"/>
              <a:ext cx="516858" cy="424921"/>
            </a:xfrm>
            <a:prstGeom prst="foldedCorner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EA80C3-446F-4559-9891-1B010D0F4284}"/>
                </a:ext>
              </a:extLst>
            </p:cNvPr>
            <p:cNvSpPr txBox="1"/>
            <p:nvPr/>
          </p:nvSpPr>
          <p:spPr>
            <a:xfrm>
              <a:off x="9823430" y="1431006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/>
                <a:t>Image</a:t>
              </a:r>
              <a:endParaRPr lang="ko-KR" altLang="en-US" sz="1050" b="1"/>
            </a:p>
          </p:txBody>
        </p:sp>
        <p:sp>
          <p:nvSpPr>
            <p:cNvPr id="76" name="사각형: 모서리가 접힌 도형 75">
              <a:extLst>
                <a:ext uri="{FF2B5EF4-FFF2-40B4-BE49-F238E27FC236}">
                  <a16:creationId xmlns:a16="http://schemas.microsoft.com/office/drawing/2014/main" id="{C18806A1-5193-4AFE-BE04-BAAFD29FDE92}"/>
                </a:ext>
              </a:extLst>
            </p:cNvPr>
            <p:cNvSpPr/>
            <p:nvPr/>
          </p:nvSpPr>
          <p:spPr>
            <a:xfrm>
              <a:off x="10450567" y="1348104"/>
              <a:ext cx="516858" cy="424921"/>
            </a:xfrm>
            <a:prstGeom prst="foldedCorne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FC2CE03-CE6C-40FD-9405-EDD9E6A23539}"/>
                </a:ext>
              </a:extLst>
            </p:cNvPr>
            <p:cNvSpPr txBox="1"/>
            <p:nvPr/>
          </p:nvSpPr>
          <p:spPr>
            <a:xfrm>
              <a:off x="10426514" y="1431006"/>
              <a:ext cx="58381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/>
                <a:t>Image</a:t>
              </a:r>
              <a:endParaRPr lang="ko-KR" altLang="en-US" sz="1050" b="1"/>
            </a:p>
          </p:txBody>
        </p:sp>
        <p:cxnSp>
          <p:nvCxnSpPr>
            <p:cNvPr id="81" name="Google Shape;1259;p15">
              <a:extLst>
                <a:ext uri="{FF2B5EF4-FFF2-40B4-BE49-F238E27FC236}">
                  <a16:creationId xmlns:a16="http://schemas.microsoft.com/office/drawing/2014/main" id="{2906521F-6EC6-41F6-9C74-9B80591AEEDD}"/>
                </a:ext>
              </a:extLst>
            </p:cNvPr>
            <p:cNvCxnSpPr>
              <a:cxnSpLocks/>
              <a:stCxn id="229" idx="2"/>
              <a:endCxn id="126" idx="3"/>
            </p:cNvCxnSpPr>
            <p:nvPr/>
          </p:nvCxnSpPr>
          <p:spPr>
            <a:xfrm rot="10800000" flipV="1">
              <a:off x="8847901" y="1429073"/>
              <a:ext cx="762752" cy="5228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sm" len="sm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93" name="화살표: 줄무늬가 있는 오른쪽 92">
            <a:extLst>
              <a:ext uri="{FF2B5EF4-FFF2-40B4-BE49-F238E27FC236}">
                <a16:creationId xmlns:a16="http://schemas.microsoft.com/office/drawing/2014/main" id="{6F4A4DA2-F91B-4893-8AFB-CC9CCB5F9F3E}"/>
              </a:ext>
            </a:extLst>
          </p:cNvPr>
          <p:cNvSpPr/>
          <p:nvPr/>
        </p:nvSpPr>
        <p:spPr>
          <a:xfrm rot="10800000">
            <a:off x="5367102" y="1869009"/>
            <a:ext cx="267080" cy="310772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줄무늬가 있는 오른쪽 94">
            <a:extLst>
              <a:ext uri="{FF2B5EF4-FFF2-40B4-BE49-F238E27FC236}">
                <a16:creationId xmlns:a16="http://schemas.microsoft.com/office/drawing/2014/main" id="{17749B8C-A54C-4DF0-BC1F-F951DE2AE66C}"/>
              </a:ext>
            </a:extLst>
          </p:cNvPr>
          <p:cNvSpPr/>
          <p:nvPr/>
        </p:nvSpPr>
        <p:spPr>
          <a:xfrm rot="10800000">
            <a:off x="5458047" y="2293473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04B5076-0C79-42CD-A41A-268C41E0D7B4}"/>
              </a:ext>
            </a:extLst>
          </p:cNvPr>
          <p:cNvGrpSpPr/>
          <p:nvPr/>
        </p:nvGrpSpPr>
        <p:grpSpPr>
          <a:xfrm>
            <a:off x="8847901" y="1951887"/>
            <a:ext cx="2132046" cy="1491050"/>
            <a:chOff x="8847901" y="1951887"/>
            <a:chExt cx="2132046" cy="1491050"/>
          </a:xfrm>
        </p:grpSpPr>
        <p:sp>
          <p:nvSpPr>
            <p:cNvPr id="188" name="Google Shape;1266;p15">
              <a:extLst>
                <a:ext uri="{FF2B5EF4-FFF2-40B4-BE49-F238E27FC236}">
                  <a16:creationId xmlns:a16="http://schemas.microsoft.com/office/drawing/2014/main" id="{0209A5CF-4CBA-4405-B05E-A8D42A6B2E9D}"/>
                </a:ext>
              </a:extLst>
            </p:cNvPr>
            <p:cNvSpPr/>
            <p:nvPr/>
          </p:nvSpPr>
          <p:spPr>
            <a:xfrm>
              <a:off x="9610653" y="2193268"/>
              <a:ext cx="1369294" cy="1249669"/>
            </a:xfrm>
            <a:prstGeom prst="snip1Rect">
              <a:avLst>
                <a:gd name="adj" fmla="val 12972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100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sz="1100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+mn-ea"/>
                <a:sym typeface="Malgun Gothic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>
                <a:latin typeface="+mn-ea"/>
                <a:sym typeface="Malgun Gothic"/>
              </a:endParaRPr>
            </a:p>
          </p:txBody>
        </p:sp>
        <p:sp>
          <p:nvSpPr>
            <p:cNvPr id="227" name="Google Shape;1296;p15">
              <a:extLst>
                <a:ext uri="{FF2B5EF4-FFF2-40B4-BE49-F238E27FC236}">
                  <a16:creationId xmlns:a16="http://schemas.microsoft.com/office/drawing/2014/main" id="{FF9732B0-1023-4648-AACB-FEC9FE5964A2}"/>
                </a:ext>
              </a:extLst>
            </p:cNvPr>
            <p:cNvSpPr/>
            <p:nvPr/>
          </p:nvSpPr>
          <p:spPr>
            <a:xfrm>
              <a:off x="9782403" y="2539076"/>
              <a:ext cx="1045557" cy="529363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latin typeface="+mn-ea"/>
                  <a:ea typeface="+mn-ea"/>
                  <a:cs typeface="Malgun Gothic"/>
                  <a:sym typeface="Malgun Gothic"/>
                </a:rPr>
                <a:t>Node1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228" name="Google Shape;1296;p15">
              <a:extLst>
                <a:ext uri="{FF2B5EF4-FFF2-40B4-BE49-F238E27FC236}">
                  <a16:creationId xmlns:a16="http://schemas.microsoft.com/office/drawing/2014/main" id="{DE72747B-E4EE-47C6-8B24-2D8474FA6044}"/>
                </a:ext>
              </a:extLst>
            </p:cNvPr>
            <p:cNvSpPr/>
            <p:nvPr/>
          </p:nvSpPr>
          <p:spPr>
            <a:xfrm>
              <a:off x="9787406" y="3113344"/>
              <a:ext cx="1040078" cy="291074"/>
            </a:xfrm>
            <a:prstGeom prst="rect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tx1"/>
                  </a:solidFill>
                  <a:latin typeface="+mn-ea"/>
                  <a:ea typeface="+mn-ea"/>
                  <a:cs typeface="Malgun Gothic"/>
                  <a:sym typeface="Malgun Gothic"/>
                </a:rPr>
                <a:t>Node2</a:t>
              </a:r>
            </a:p>
          </p:txBody>
        </p:sp>
        <p:cxnSp>
          <p:nvCxnSpPr>
            <p:cNvPr id="96" name="Google Shape;1259;p15">
              <a:extLst>
                <a:ext uri="{FF2B5EF4-FFF2-40B4-BE49-F238E27FC236}">
                  <a16:creationId xmlns:a16="http://schemas.microsoft.com/office/drawing/2014/main" id="{0126F517-DABE-40B0-9331-AD2AA61DA2E9}"/>
                </a:ext>
              </a:extLst>
            </p:cNvPr>
            <p:cNvCxnSpPr>
              <a:cxnSpLocks/>
              <a:stCxn id="126" idx="3"/>
              <a:endCxn id="227" idx="1"/>
            </p:cNvCxnSpPr>
            <p:nvPr/>
          </p:nvCxnSpPr>
          <p:spPr>
            <a:xfrm>
              <a:off x="8847901" y="1951887"/>
              <a:ext cx="934502" cy="851871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headEnd type="none" w="sm" len="sm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C8DF78F-E6CC-4566-AC60-F7D663C1E819}"/>
                </a:ext>
              </a:extLst>
            </p:cNvPr>
            <p:cNvSpPr/>
            <p:nvPr/>
          </p:nvSpPr>
          <p:spPr>
            <a:xfrm>
              <a:off x="9642721" y="2250536"/>
              <a:ext cx="1337226" cy="244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+mn-ea"/>
                  <a:sym typeface="Malgun Gothic"/>
                </a:rPr>
                <a:t>Node Scheduling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1BED159-8055-43A9-AAAD-9A7E39C1715A}"/>
              </a:ext>
            </a:extLst>
          </p:cNvPr>
          <p:cNvGrpSpPr/>
          <p:nvPr/>
        </p:nvGrpSpPr>
        <p:grpSpPr>
          <a:xfrm>
            <a:off x="9854473" y="2818102"/>
            <a:ext cx="929570" cy="230865"/>
            <a:chOff x="9846950" y="3936096"/>
            <a:chExt cx="929570" cy="230865"/>
          </a:xfrm>
        </p:grpSpPr>
        <p:sp>
          <p:nvSpPr>
            <p:cNvPr id="84" name="사각형: 모서리가 접힌 도형 83">
              <a:extLst>
                <a:ext uri="{FF2B5EF4-FFF2-40B4-BE49-F238E27FC236}">
                  <a16:creationId xmlns:a16="http://schemas.microsoft.com/office/drawing/2014/main" id="{C8BB1BCD-39D3-4CC7-B691-F03878480968}"/>
                </a:ext>
              </a:extLst>
            </p:cNvPr>
            <p:cNvSpPr/>
            <p:nvPr/>
          </p:nvSpPr>
          <p:spPr>
            <a:xfrm>
              <a:off x="9916629" y="3960976"/>
              <a:ext cx="353021" cy="198229"/>
            </a:xfrm>
            <a:prstGeom prst="foldedCorner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AE8312-1709-4320-8704-B5646359DBB2}"/>
                </a:ext>
              </a:extLst>
            </p:cNvPr>
            <p:cNvSpPr txBox="1"/>
            <p:nvPr/>
          </p:nvSpPr>
          <p:spPr>
            <a:xfrm>
              <a:off x="9846950" y="3936129"/>
              <a:ext cx="5068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Image</a:t>
              </a:r>
              <a:endParaRPr lang="ko-KR" altLang="en-US" sz="900"/>
            </a:p>
          </p:txBody>
        </p:sp>
        <p:sp>
          <p:nvSpPr>
            <p:cNvPr id="88" name="사각형: 모서리가 접힌 도형 87">
              <a:extLst>
                <a:ext uri="{FF2B5EF4-FFF2-40B4-BE49-F238E27FC236}">
                  <a16:creationId xmlns:a16="http://schemas.microsoft.com/office/drawing/2014/main" id="{EAC31CDC-0F1F-4E41-AB60-E1708F90578F}"/>
                </a:ext>
              </a:extLst>
            </p:cNvPr>
            <p:cNvSpPr/>
            <p:nvPr/>
          </p:nvSpPr>
          <p:spPr>
            <a:xfrm>
              <a:off x="10328612" y="3960943"/>
              <a:ext cx="353021" cy="198229"/>
            </a:xfrm>
            <a:prstGeom prst="foldedCorne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E265C63-93EE-44A4-96E0-6DA0F10AAF53}"/>
                </a:ext>
              </a:extLst>
            </p:cNvPr>
            <p:cNvSpPr txBox="1"/>
            <p:nvPr/>
          </p:nvSpPr>
          <p:spPr>
            <a:xfrm>
              <a:off x="10269650" y="3936096"/>
              <a:ext cx="5068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Image</a:t>
              </a:r>
              <a:endParaRPr lang="ko-KR" altLang="en-US" sz="90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2C1FFD8-1A55-4044-A2B2-99DBCE5B2EBB}"/>
              </a:ext>
            </a:extLst>
          </p:cNvPr>
          <p:cNvGrpSpPr/>
          <p:nvPr/>
        </p:nvGrpSpPr>
        <p:grpSpPr>
          <a:xfrm>
            <a:off x="7318774" y="4046852"/>
            <a:ext cx="1265795" cy="525704"/>
            <a:chOff x="8468247" y="4079521"/>
            <a:chExt cx="1265795" cy="477913"/>
          </a:xfrm>
        </p:grpSpPr>
        <p:sp>
          <p:nvSpPr>
            <p:cNvPr id="113" name="Google Shape;1278;p15">
              <a:extLst>
                <a:ext uri="{FF2B5EF4-FFF2-40B4-BE49-F238E27FC236}">
                  <a16:creationId xmlns:a16="http://schemas.microsoft.com/office/drawing/2014/main" id="{E71E0930-0D75-4E7D-86B8-0441076DB37F}"/>
                </a:ext>
              </a:extLst>
            </p:cNvPr>
            <p:cNvSpPr/>
            <p:nvPr/>
          </p:nvSpPr>
          <p:spPr>
            <a:xfrm>
              <a:off x="8541254" y="4079521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248" name="Google Shape;1279;p15">
              <a:extLst>
                <a:ext uri="{FF2B5EF4-FFF2-40B4-BE49-F238E27FC236}">
                  <a16:creationId xmlns:a16="http://schemas.microsoft.com/office/drawing/2014/main" id="{ED4EA0CE-4238-4BB1-9E61-D12CF70AA234}"/>
                </a:ext>
              </a:extLst>
            </p:cNvPr>
            <p:cNvSpPr/>
            <p:nvPr/>
          </p:nvSpPr>
          <p:spPr>
            <a:xfrm>
              <a:off x="8468247" y="4084978"/>
              <a:ext cx="1265795" cy="453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ea typeface="+mn-ea"/>
                  <a:cs typeface="Malgun Gothic"/>
                  <a:sym typeface="Malgun Gothic"/>
                </a:rPr>
                <a:t>Wating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sz="10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CrashLoopBackOff</a:t>
              </a:r>
              <a:endParaRPr sz="1100">
                <a:solidFill>
                  <a:srgbClr val="C00000"/>
                </a:solidFill>
                <a:latin typeface="+mn-ea"/>
                <a:cs typeface="Malgun Gothic"/>
                <a:sym typeface="Malgun Gothic"/>
              </a:endParaRPr>
            </a:p>
          </p:txBody>
        </p:sp>
      </p:grpSp>
      <p:sp>
        <p:nvSpPr>
          <p:cNvPr id="146" name="Google Shape;1261;p15">
            <a:extLst>
              <a:ext uri="{FF2B5EF4-FFF2-40B4-BE49-F238E27FC236}">
                <a16:creationId xmlns:a16="http://schemas.microsoft.com/office/drawing/2014/main" id="{0FD6EF8C-3744-414F-8668-976E7E9695CC}"/>
              </a:ext>
            </a:extLst>
          </p:cNvPr>
          <p:cNvSpPr/>
          <p:nvPr/>
        </p:nvSpPr>
        <p:spPr>
          <a:xfrm>
            <a:off x="3882643" y="3858524"/>
            <a:ext cx="1788013" cy="70895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</a:pPr>
            <a:endParaRPr lang="en-US" altLang="ko-KR" sz="1050" b="1">
              <a:solidFill>
                <a:srgbClr val="080808"/>
              </a:solidFill>
              <a:latin typeface="+mn-ea"/>
              <a:cs typeface="Malgun Gothic"/>
              <a:sym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2E22F93-54EB-4CB7-A359-06E51317BDC0}"/>
              </a:ext>
            </a:extLst>
          </p:cNvPr>
          <p:cNvGrpSpPr/>
          <p:nvPr/>
        </p:nvGrpSpPr>
        <p:grpSpPr>
          <a:xfrm>
            <a:off x="3973293" y="3923820"/>
            <a:ext cx="1602707" cy="586518"/>
            <a:chOff x="3973293" y="3923820"/>
            <a:chExt cx="1602707" cy="586518"/>
          </a:xfrm>
        </p:grpSpPr>
        <p:sp>
          <p:nvSpPr>
            <p:cNvPr id="86" name="Google Shape;1296;p15">
              <a:extLst>
                <a:ext uri="{FF2B5EF4-FFF2-40B4-BE49-F238E27FC236}">
                  <a16:creationId xmlns:a16="http://schemas.microsoft.com/office/drawing/2014/main" id="{27C45F05-CDA0-4325-AAD0-4ECCABDC663E}"/>
                </a:ext>
              </a:extLst>
            </p:cNvPr>
            <p:cNvSpPr/>
            <p:nvPr/>
          </p:nvSpPr>
          <p:spPr>
            <a:xfrm>
              <a:off x="3973293" y="3923820"/>
              <a:ext cx="1602707" cy="257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 : 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False</a:t>
              </a:r>
              <a:endPara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316" name="Google Shape;1296;p15">
              <a:extLst>
                <a:ext uri="{FF2B5EF4-FFF2-40B4-BE49-F238E27FC236}">
                  <a16:creationId xmlns:a16="http://schemas.microsoft.com/office/drawing/2014/main" id="{951C0598-6E3F-4014-9D98-DD9079293CBD}"/>
                </a:ext>
              </a:extLst>
            </p:cNvPr>
            <p:cNvSpPr/>
            <p:nvPr/>
          </p:nvSpPr>
          <p:spPr>
            <a:xfrm>
              <a:off x="4174903" y="4248796"/>
              <a:ext cx="1127402" cy="26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 : 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False</a:t>
              </a:r>
              <a:endPara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algun Gothic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9407DC4F-343E-4B0C-8101-C1DBE83B093D}"/>
              </a:ext>
            </a:extLst>
          </p:cNvPr>
          <p:cNvGrpSpPr/>
          <p:nvPr/>
        </p:nvGrpSpPr>
        <p:grpSpPr>
          <a:xfrm>
            <a:off x="5884007" y="4046852"/>
            <a:ext cx="1265795" cy="525704"/>
            <a:chOff x="8468247" y="4079521"/>
            <a:chExt cx="1265795" cy="477913"/>
          </a:xfrm>
        </p:grpSpPr>
        <p:sp>
          <p:nvSpPr>
            <p:cNvPr id="155" name="Google Shape;1278;p15">
              <a:extLst>
                <a:ext uri="{FF2B5EF4-FFF2-40B4-BE49-F238E27FC236}">
                  <a16:creationId xmlns:a16="http://schemas.microsoft.com/office/drawing/2014/main" id="{082AB7D0-2832-494D-AFAB-D2CC76E65CFD}"/>
                </a:ext>
              </a:extLst>
            </p:cNvPr>
            <p:cNvSpPr/>
            <p:nvPr/>
          </p:nvSpPr>
          <p:spPr>
            <a:xfrm>
              <a:off x="8541254" y="4079521"/>
              <a:ext cx="1161865" cy="477913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56" name="Google Shape;1279;p15">
              <a:extLst>
                <a:ext uri="{FF2B5EF4-FFF2-40B4-BE49-F238E27FC236}">
                  <a16:creationId xmlns:a16="http://schemas.microsoft.com/office/drawing/2014/main" id="{A7CE58C6-4203-455A-93E2-EF34AADF1CFC}"/>
                </a:ext>
              </a:extLst>
            </p:cNvPr>
            <p:cNvSpPr/>
            <p:nvPr/>
          </p:nvSpPr>
          <p:spPr>
            <a:xfrm>
              <a:off x="8468247" y="4084978"/>
              <a:ext cx="1265795" cy="453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>
                  <a:latin typeface="+mn-ea"/>
                  <a:ea typeface="+mn-ea"/>
                  <a:cs typeface="Malgun Gothic"/>
                  <a:sym typeface="Malgun Gothic"/>
                </a:rPr>
                <a:t>Wating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300" b="1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  <a:p>
              <a:pPr lvl="0" algn="ctr"/>
              <a:r>
                <a:rPr lang="en-US" altLang="ko-KR" sz="1000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CrashLoopBackOff</a:t>
              </a:r>
              <a:endParaRPr sz="1100">
                <a:solidFill>
                  <a:srgbClr val="C00000"/>
                </a:solidFill>
                <a:latin typeface="+mn-ea"/>
                <a:cs typeface="Malgun Gothic"/>
                <a:sym typeface="Malgun Gothic"/>
              </a:endParaRPr>
            </a:p>
          </p:txBody>
        </p:sp>
      </p:grpSp>
      <p:sp>
        <p:nvSpPr>
          <p:cNvPr id="157" name="화살표: 줄무늬가 있는 오른쪽 156">
            <a:extLst>
              <a:ext uri="{FF2B5EF4-FFF2-40B4-BE49-F238E27FC236}">
                <a16:creationId xmlns:a16="http://schemas.microsoft.com/office/drawing/2014/main" id="{04820D88-A889-43E5-BCB5-40AC5828385B}"/>
              </a:ext>
            </a:extLst>
          </p:cNvPr>
          <p:cNvSpPr/>
          <p:nvPr/>
        </p:nvSpPr>
        <p:spPr>
          <a:xfrm rot="10800000">
            <a:off x="5543730" y="3927226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화살표: 줄무늬가 있는 오른쪽 157">
            <a:extLst>
              <a:ext uri="{FF2B5EF4-FFF2-40B4-BE49-F238E27FC236}">
                <a16:creationId xmlns:a16="http://schemas.microsoft.com/office/drawing/2014/main" id="{82BA2773-363C-4D21-BE60-0AE07BD6712C}"/>
              </a:ext>
            </a:extLst>
          </p:cNvPr>
          <p:cNvSpPr/>
          <p:nvPr/>
        </p:nvSpPr>
        <p:spPr>
          <a:xfrm rot="10800000">
            <a:off x="5184630" y="4261434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BB471A1-A98C-4128-9C6D-A8F4A0E3362A}"/>
              </a:ext>
            </a:extLst>
          </p:cNvPr>
          <p:cNvGrpSpPr/>
          <p:nvPr/>
        </p:nvGrpSpPr>
        <p:grpSpPr>
          <a:xfrm>
            <a:off x="5893733" y="4047922"/>
            <a:ext cx="2697604" cy="517511"/>
            <a:chOff x="5893733" y="4047922"/>
            <a:chExt cx="2697604" cy="517511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2A1847CE-7CBA-49E3-9D70-CD17DF642C98}"/>
                </a:ext>
              </a:extLst>
            </p:cNvPr>
            <p:cNvGrpSpPr/>
            <p:nvPr/>
          </p:nvGrpSpPr>
          <p:grpSpPr>
            <a:xfrm>
              <a:off x="5893733" y="4047922"/>
              <a:ext cx="1265795" cy="517511"/>
              <a:chOff x="8471495" y="4079521"/>
              <a:chExt cx="1265795" cy="477913"/>
            </a:xfrm>
          </p:grpSpPr>
          <p:sp>
            <p:nvSpPr>
              <p:cNvPr id="160" name="Google Shape;1278;p15">
                <a:extLst>
                  <a:ext uri="{FF2B5EF4-FFF2-40B4-BE49-F238E27FC236}">
                    <a16:creationId xmlns:a16="http://schemas.microsoft.com/office/drawing/2014/main" id="{B30E92A6-262C-4F19-BD79-6B2A2FB5DA6B}"/>
                  </a:ext>
                </a:extLst>
              </p:cNvPr>
              <p:cNvSpPr/>
              <p:nvPr/>
            </p:nvSpPr>
            <p:spPr>
              <a:xfrm>
                <a:off x="8541254" y="4079521"/>
                <a:ext cx="1161865" cy="477913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161" name="Google Shape;1279;p15">
                <a:extLst>
                  <a:ext uri="{FF2B5EF4-FFF2-40B4-BE49-F238E27FC236}">
                    <a16:creationId xmlns:a16="http://schemas.microsoft.com/office/drawing/2014/main" id="{A378E473-C43B-4092-85AB-9B93EAD42403}"/>
                  </a:ext>
                </a:extLst>
              </p:cNvPr>
              <p:cNvSpPr/>
              <p:nvPr/>
            </p:nvSpPr>
            <p:spPr>
              <a:xfrm>
                <a:off x="8471495" y="4084978"/>
                <a:ext cx="1265795" cy="469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latin typeface="+mn-ea"/>
                    <a:ea typeface="+mn-ea"/>
                    <a:cs typeface="Malgun Gothic"/>
                    <a:sym typeface="Malgun Gothic"/>
                  </a:rPr>
                  <a:t>Running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" b="1">
                  <a:solidFill>
                    <a:srgbClr val="0070C0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  <a:p>
                <a:pPr lvl="0" algn="ctr"/>
                <a:endParaRPr sz="1100">
                  <a:solidFill>
                    <a:srgbClr val="C00000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D239F62-3A72-4FAF-98E0-E6E313FCA7DC}"/>
                </a:ext>
              </a:extLst>
            </p:cNvPr>
            <p:cNvGrpSpPr/>
            <p:nvPr/>
          </p:nvGrpSpPr>
          <p:grpSpPr>
            <a:xfrm>
              <a:off x="7325542" y="4047922"/>
              <a:ext cx="1265795" cy="517511"/>
              <a:chOff x="8471495" y="4079521"/>
              <a:chExt cx="1265795" cy="477913"/>
            </a:xfrm>
          </p:grpSpPr>
          <p:sp>
            <p:nvSpPr>
              <p:cNvPr id="163" name="Google Shape;1278;p15">
                <a:extLst>
                  <a:ext uri="{FF2B5EF4-FFF2-40B4-BE49-F238E27FC236}">
                    <a16:creationId xmlns:a16="http://schemas.microsoft.com/office/drawing/2014/main" id="{54C3C4FC-9A86-445F-B83C-04BC76FC5332}"/>
                  </a:ext>
                </a:extLst>
              </p:cNvPr>
              <p:cNvSpPr/>
              <p:nvPr/>
            </p:nvSpPr>
            <p:spPr>
              <a:xfrm>
                <a:off x="8541254" y="4079521"/>
                <a:ext cx="1161865" cy="477913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>
                  <a:solidFill>
                    <a:schemeClr val="dk1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</p:txBody>
          </p:sp>
          <p:sp>
            <p:nvSpPr>
              <p:cNvPr id="164" name="Google Shape;1279;p15">
                <a:extLst>
                  <a:ext uri="{FF2B5EF4-FFF2-40B4-BE49-F238E27FC236}">
                    <a16:creationId xmlns:a16="http://schemas.microsoft.com/office/drawing/2014/main" id="{D4B13BA0-6D7F-4270-8B3F-1BAC0004552C}"/>
                  </a:ext>
                </a:extLst>
              </p:cNvPr>
              <p:cNvSpPr/>
              <p:nvPr/>
            </p:nvSpPr>
            <p:spPr>
              <a:xfrm>
                <a:off x="8471495" y="4084978"/>
                <a:ext cx="1265795" cy="469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 b="1">
                    <a:latin typeface="+mn-ea"/>
                    <a:ea typeface="+mn-ea"/>
                    <a:cs typeface="Malgun Gothic"/>
                    <a:sym typeface="Malgun Gothic"/>
                  </a:rPr>
                  <a:t>Running</a:t>
                </a: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300" b="1">
                  <a:solidFill>
                    <a:srgbClr val="0070C0"/>
                  </a:solidFill>
                  <a:latin typeface="+mn-ea"/>
                  <a:ea typeface="+mn-ea"/>
                  <a:cs typeface="Malgun Gothic"/>
                  <a:sym typeface="Malgun Gothic"/>
                </a:endParaRPr>
              </a:p>
              <a:p>
                <a:pPr lvl="0" algn="ctr"/>
                <a:endParaRPr sz="1100">
                  <a:solidFill>
                    <a:srgbClr val="C00000"/>
                  </a:solidFill>
                  <a:latin typeface="+mn-ea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5152AA-D34C-4345-A5A4-DCDC95A18E4A}"/>
              </a:ext>
            </a:extLst>
          </p:cNvPr>
          <p:cNvGrpSpPr/>
          <p:nvPr/>
        </p:nvGrpSpPr>
        <p:grpSpPr>
          <a:xfrm>
            <a:off x="3973293" y="3923820"/>
            <a:ext cx="1602707" cy="586518"/>
            <a:chOff x="3973293" y="3923820"/>
            <a:chExt cx="1602707" cy="586518"/>
          </a:xfrm>
        </p:grpSpPr>
        <p:sp>
          <p:nvSpPr>
            <p:cNvPr id="165" name="Google Shape;1296;p15">
              <a:extLst>
                <a:ext uri="{FF2B5EF4-FFF2-40B4-BE49-F238E27FC236}">
                  <a16:creationId xmlns:a16="http://schemas.microsoft.com/office/drawing/2014/main" id="{57776D50-E52F-48C6-B426-15BDF1C8006B}"/>
                </a:ext>
              </a:extLst>
            </p:cNvPr>
            <p:cNvSpPr/>
            <p:nvPr/>
          </p:nvSpPr>
          <p:spPr>
            <a:xfrm>
              <a:off x="3973293" y="3923820"/>
              <a:ext cx="1602707" cy="257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ContainerReady : 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True</a:t>
              </a:r>
              <a:endPara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endParaRPr>
            </a:p>
          </p:txBody>
        </p:sp>
        <p:sp>
          <p:nvSpPr>
            <p:cNvPr id="168" name="Google Shape;1296;p15">
              <a:extLst>
                <a:ext uri="{FF2B5EF4-FFF2-40B4-BE49-F238E27FC236}">
                  <a16:creationId xmlns:a16="http://schemas.microsoft.com/office/drawing/2014/main" id="{1B904266-91B1-4640-AD5C-DA8F2E8748D6}"/>
                </a:ext>
              </a:extLst>
            </p:cNvPr>
            <p:cNvSpPr/>
            <p:nvPr/>
          </p:nvSpPr>
          <p:spPr>
            <a:xfrm>
              <a:off x="4174903" y="4248796"/>
              <a:ext cx="1127402" cy="2615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ko-KR"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Ready : </a:t>
              </a:r>
              <a:r>
                <a:rPr lang="en-US" altLang="ko-KR" sz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sym typeface="Malgun Gothic"/>
                </a:rPr>
                <a:t>True</a:t>
              </a:r>
              <a:endParaRPr lang="en-US" altLang="ko-KR" sz="110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Malgun Gothic"/>
              </a:endParaRPr>
            </a:p>
          </p:txBody>
        </p:sp>
      </p:grpSp>
      <p:sp>
        <p:nvSpPr>
          <p:cNvPr id="169" name="화살표: 줄무늬가 있는 오른쪽 168">
            <a:extLst>
              <a:ext uri="{FF2B5EF4-FFF2-40B4-BE49-F238E27FC236}">
                <a16:creationId xmlns:a16="http://schemas.microsoft.com/office/drawing/2014/main" id="{9F5F4DA5-9F20-49A0-AE7B-9E025D888EC8}"/>
              </a:ext>
            </a:extLst>
          </p:cNvPr>
          <p:cNvSpPr/>
          <p:nvPr/>
        </p:nvSpPr>
        <p:spPr>
          <a:xfrm rot="10800000">
            <a:off x="5540149" y="3929357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화살표: 줄무늬가 있는 오른쪽 169">
            <a:extLst>
              <a:ext uri="{FF2B5EF4-FFF2-40B4-BE49-F238E27FC236}">
                <a16:creationId xmlns:a16="http://schemas.microsoft.com/office/drawing/2014/main" id="{6228EF74-10DB-4CE8-A320-4AA10BA6A694}"/>
              </a:ext>
            </a:extLst>
          </p:cNvPr>
          <p:cNvSpPr/>
          <p:nvPr/>
        </p:nvSpPr>
        <p:spPr>
          <a:xfrm rot="10800000">
            <a:off x="5181049" y="4263565"/>
            <a:ext cx="253852" cy="255173"/>
          </a:xfrm>
          <a:prstGeom prst="strip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3" grpId="0" animBg="1"/>
      <p:bldP spid="93" grpId="1" animBg="1"/>
      <p:bldP spid="95" grpId="0" animBg="1"/>
      <p:bldP spid="95" grpId="1" animBg="1"/>
      <p:bldP spid="157" grpId="0" animBg="1"/>
      <p:bldP spid="157" grpId="1" animBg="1"/>
      <p:bldP spid="158" grpId="0" animBg="1"/>
      <p:bldP spid="158" grpId="1" animBg="1"/>
      <p:bldP spid="169" grpId="0" animBg="1"/>
      <p:bldP spid="169" grpId="1" animBg="1"/>
      <p:bldP spid="170" grpId="0" animBg="1"/>
      <p:bldP spid="17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40DC1-D539-4AD4-8EF1-879924C9BC34}"/>
              </a:ext>
            </a:extLst>
          </p:cNvPr>
          <p:cNvSpPr txBox="1">
            <a:spLocks/>
          </p:cNvSpPr>
          <p:nvPr/>
        </p:nvSpPr>
        <p:spPr>
          <a:xfrm>
            <a:off x="403192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1. Pod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-</a:t>
            </a:r>
            <a:r>
              <a:rPr lang="ko-KR" altLang="en-US">
                <a:latin typeface="+mn-ea"/>
                <a:ea typeface="+mn-ea"/>
              </a:rPr>
              <a:t> </a:t>
            </a:r>
            <a:r>
              <a:rPr lang="en-US" altLang="ko-KR">
                <a:latin typeface="+mn-ea"/>
                <a:ea typeface="+mn-ea"/>
              </a:rPr>
              <a:t>RestartPolicy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3DA090-4399-4B12-8819-3AD0B6664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5763"/>
              </p:ext>
            </p:extLst>
          </p:nvPr>
        </p:nvGraphicFramePr>
        <p:xfrm>
          <a:off x="579780" y="1384145"/>
          <a:ext cx="3324801" cy="13461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58924">
                  <a:extLst>
                    <a:ext uri="{9D8B030D-6E8A-4147-A177-3AD203B41FA5}">
                      <a16:colId xmlns:a16="http://schemas.microsoft.com/office/drawing/2014/main" val="56447658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33193457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28256720"/>
                    </a:ext>
                  </a:extLst>
                </a:gridCol>
                <a:gridCol w="737685">
                  <a:extLst>
                    <a:ext uri="{9D8B030D-6E8A-4147-A177-3AD203B41FA5}">
                      <a16:colId xmlns:a16="http://schemas.microsoft.com/office/drawing/2014/main" val="1367078509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Always</a:t>
                      </a:r>
                      <a:endParaRPr lang="ko-KR" altLang="en-US" sz="1200"/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OnFailure</a:t>
                      </a:r>
                      <a:endParaRPr lang="ko-KR" altLang="en-US" sz="1200"/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Never</a:t>
                      </a:r>
                      <a:endParaRPr lang="ko-KR" altLang="en-US" sz="1200"/>
                    </a:p>
                  </a:txBody>
                  <a:tcPr marL="32049" marR="32049" marT="55321" marB="55321" anchor="ctr"/>
                </a:tc>
                <a:extLst>
                  <a:ext uri="{0D108BD9-81ED-4DB2-BD59-A6C34878D82A}">
                    <a16:rowId xmlns:a16="http://schemas.microsoft.com/office/drawing/2014/main" val="3429084611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1">
                        <a:solidFill>
                          <a:srgbClr val="00B050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32049" marR="32049" marT="55321" marB="55321" anchor="ctr"/>
                </a:tc>
                <a:extLst>
                  <a:ext uri="{0D108BD9-81ED-4DB2-BD59-A6C34878D82A}">
                    <a16:rowId xmlns:a16="http://schemas.microsoft.com/office/drawing/2014/main" val="2612171327"/>
                  </a:ext>
                </a:extLst>
              </a:tr>
              <a:tr h="44871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rgbClr val="C00000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2"/>
                        </a:solidFill>
                      </a:endParaRPr>
                    </a:p>
                  </a:txBody>
                  <a:tcPr marL="32049" marR="32049" marT="55321" marB="55321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marL="32049" marR="32049" marT="55321" marB="55321" anchor="ctr"/>
                </a:tc>
                <a:extLst>
                  <a:ext uri="{0D108BD9-81ED-4DB2-BD59-A6C34878D82A}">
                    <a16:rowId xmlns:a16="http://schemas.microsoft.com/office/drawing/2014/main" val="307678054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BE5F32D9-849B-417C-9F77-DCFB4AFF5073}"/>
              </a:ext>
            </a:extLst>
          </p:cNvPr>
          <p:cNvGrpSpPr/>
          <p:nvPr/>
        </p:nvGrpSpPr>
        <p:grpSpPr>
          <a:xfrm>
            <a:off x="443577" y="1005485"/>
            <a:ext cx="3606387" cy="2184327"/>
            <a:chOff x="1495301" y="1886881"/>
            <a:chExt cx="3606387" cy="218432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282A7BF-9344-4383-8A04-2C2A4612A92F}"/>
                </a:ext>
              </a:extLst>
            </p:cNvPr>
            <p:cNvSpPr/>
            <p:nvPr/>
          </p:nvSpPr>
          <p:spPr bwMode="ltGray">
            <a:xfrm>
              <a:off x="2095308" y="1971590"/>
              <a:ext cx="446106" cy="21962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sp>
          <p:nvSpPr>
            <p:cNvPr id="33" name="화이트투명사각판">
              <a:extLst>
                <a:ext uri="{FF2B5EF4-FFF2-40B4-BE49-F238E27FC236}">
                  <a16:creationId xmlns:a16="http://schemas.microsoft.com/office/drawing/2014/main" id="{99FAE690-15F2-4339-8E73-B91A16775B95}"/>
                </a:ext>
              </a:extLst>
            </p:cNvPr>
            <p:cNvSpPr/>
            <p:nvPr/>
          </p:nvSpPr>
          <p:spPr bwMode="auto">
            <a:xfrm>
              <a:off x="1495301" y="1886881"/>
              <a:ext cx="3606387" cy="2184327"/>
            </a:xfrm>
            <a:prstGeom prst="roundRect">
              <a:avLst>
                <a:gd name="adj" fmla="val 287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endParaRPr lang="ko-KR" altLang="en-US" sz="1100" kern="0" dirty="0">
                <a:latin typeface="+mn-ea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4B5DDC2-26A3-46DB-AAB5-8F35E5879C59}"/>
              </a:ext>
            </a:extLst>
          </p:cNvPr>
          <p:cNvGrpSpPr/>
          <p:nvPr/>
        </p:nvGrpSpPr>
        <p:grpSpPr>
          <a:xfrm>
            <a:off x="648236" y="1084260"/>
            <a:ext cx="2475208" cy="1571707"/>
            <a:chOff x="1699960" y="1965656"/>
            <a:chExt cx="2475208" cy="1571707"/>
          </a:xfrm>
        </p:grpSpPr>
        <p:sp>
          <p:nvSpPr>
            <p:cNvPr id="29" name="화이트투명사각판">
              <a:extLst>
                <a:ext uri="{FF2B5EF4-FFF2-40B4-BE49-F238E27FC236}">
                  <a16:creationId xmlns:a16="http://schemas.microsoft.com/office/drawing/2014/main" id="{97EB5C9B-347D-4E39-95DE-D8DE37DC3D12}"/>
                </a:ext>
              </a:extLst>
            </p:cNvPr>
            <p:cNvSpPr/>
            <p:nvPr/>
          </p:nvSpPr>
          <p:spPr bwMode="auto">
            <a:xfrm>
              <a:off x="2439748" y="1965656"/>
              <a:ext cx="1735420" cy="203687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600" b="1">
                  <a:solidFill>
                    <a:schemeClr val="accent1"/>
                  </a:solidFill>
                  <a:latin typeface="맑은 고딕" pitchFamily="50" charset="-127"/>
                </a:rPr>
                <a:t>RestartPolicy</a:t>
              </a:r>
              <a:endParaRPr lang="ko-KR" altLang="en-US" sz="1600" b="1" kern="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733F4D-1B23-402D-899B-9CD08D98C855}"/>
                </a:ext>
              </a:extLst>
            </p:cNvPr>
            <p:cNvSpPr/>
            <p:nvPr/>
          </p:nvSpPr>
          <p:spPr bwMode="ltGray">
            <a:xfrm>
              <a:off x="1699960" y="2775161"/>
              <a:ext cx="718460" cy="32155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00B050"/>
                  </a:solidFill>
                </a:rPr>
                <a:t>Success</a:t>
              </a: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F520C21-471D-4AE2-A002-5DA528D59CFD}"/>
                </a:ext>
              </a:extLst>
            </p:cNvPr>
            <p:cNvSpPr/>
            <p:nvPr/>
          </p:nvSpPr>
          <p:spPr bwMode="ltGray">
            <a:xfrm>
              <a:off x="1699960" y="3215809"/>
              <a:ext cx="718460" cy="321554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solidFill>
                    <a:srgbClr val="C00000"/>
                  </a:solidFill>
                </a:rPr>
                <a:t>Failure</a:t>
              </a: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38A2564-4ED4-4DD9-9027-9923D1DCD929}"/>
              </a:ext>
            </a:extLst>
          </p:cNvPr>
          <p:cNvGrpSpPr/>
          <p:nvPr/>
        </p:nvGrpSpPr>
        <p:grpSpPr>
          <a:xfrm>
            <a:off x="1466822" y="1896380"/>
            <a:ext cx="750718" cy="783793"/>
            <a:chOff x="2518546" y="2777776"/>
            <a:chExt cx="750718" cy="78379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AA3D603-1B6F-4936-A838-A68B5D0A9619}"/>
                </a:ext>
              </a:extLst>
            </p:cNvPr>
            <p:cNvSpPr/>
            <p:nvPr/>
          </p:nvSpPr>
          <p:spPr>
            <a:xfrm>
              <a:off x="2518546" y="2777776"/>
              <a:ext cx="7507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solidFill>
                    <a:schemeClr val="tx2"/>
                  </a:solidFill>
                </a:rPr>
                <a:t>Restart</a:t>
              </a:r>
              <a:endParaRPr lang="ko-KR" altLang="en-US" sz="14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C576A7C-BF8D-4302-A235-37B337D59FC5}"/>
                </a:ext>
              </a:extLst>
            </p:cNvPr>
            <p:cNvSpPr/>
            <p:nvPr/>
          </p:nvSpPr>
          <p:spPr>
            <a:xfrm>
              <a:off x="2518546" y="3253792"/>
              <a:ext cx="7507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solidFill>
                    <a:schemeClr val="tx2"/>
                  </a:solidFill>
                </a:rPr>
                <a:t>Restart</a:t>
              </a:r>
              <a:endParaRPr lang="ko-KR" altLang="en-US" sz="140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7247A2E-285A-4F7D-BC11-20192B819BF1}"/>
              </a:ext>
            </a:extLst>
          </p:cNvPr>
          <p:cNvGrpSpPr/>
          <p:nvPr/>
        </p:nvGrpSpPr>
        <p:grpSpPr>
          <a:xfrm>
            <a:off x="2316125" y="1896380"/>
            <a:ext cx="750718" cy="783793"/>
            <a:chOff x="3367849" y="2777776"/>
            <a:chExt cx="750718" cy="7837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F49C9A1-7D2B-44FD-B0B4-ACBA8D85AE02}"/>
                </a:ext>
              </a:extLst>
            </p:cNvPr>
            <p:cNvSpPr/>
            <p:nvPr/>
          </p:nvSpPr>
          <p:spPr>
            <a:xfrm>
              <a:off x="3367849" y="2777776"/>
              <a:ext cx="6206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Done</a:t>
              </a:r>
              <a:endParaRPr lang="ko-KR" altLang="en-US" sz="14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602E53B-BCD5-4FCE-AC47-E76DB78F758A}"/>
                </a:ext>
              </a:extLst>
            </p:cNvPr>
            <p:cNvSpPr/>
            <p:nvPr/>
          </p:nvSpPr>
          <p:spPr>
            <a:xfrm>
              <a:off x="3367849" y="3253792"/>
              <a:ext cx="7507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solidFill>
                    <a:schemeClr val="tx2"/>
                  </a:solidFill>
                </a:rPr>
                <a:t>Restart</a:t>
              </a:r>
              <a:endParaRPr lang="ko-KR" altLang="en-US" sz="140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0A3CDE4-9AE8-4B56-9538-59B825F9098B}"/>
              </a:ext>
            </a:extLst>
          </p:cNvPr>
          <p:cNvGrpSpPr/>
          <p:nvPr/>
        </p:nvGrpSpPr>
        <p:grpSpPr>
          <a:xfrm>
            <a:off x="3190389" y="1896380"/>
            <a:ext cx="620683" cy="783793"/>
            <a:chOff x="4242113" y="2777776"/>
            <a:chExt cx="620683" cy="78379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CD98B8D-E70A-4143-9DD4-D43FD6CCF3EA}"/>
                </a:ext>
              </a:extLst>
            </p:cNvPr>
            <p:cNvSpPr/>
            <p:nvPr/>
          </p:nvSpPr>
          <p:spPr>
            <a:xfrm>
              <a:off x="4242113" y="2777776"/>
              <a:ext cx="6206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Done</a:t>
              </a:r>
              <a:endParaRPr lang="ko-KR" altLang="en-US" sz="140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FFD3534-B8F8-42BC-8A73-BC426A2F60BB}"/>
                </a:ext>
              </a:extLst>
            </p:cNvPr>
            <p:cNvSpPr/>
            <p:nvPr/>
          </p:nvSpPr>
          <p:spPr>
            <a:xfrm>
              <a:off x="4242113" y="3253792"/>
              <a:ext cx="6206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/>
                <a:t>Done</a:t>
              </a:r>
              <a:endParaRPr lang="ko-KR" altLang="en-US" sz="14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865EAFB-022C-487A-B9FA-EA14D4B70B9F}"/>
              </a:ext>
            </a:extLst>
          </p:cNvPr>
          <p:cNvGrpSpPr/>
          <p:nvPr/>
        </p:nvGrpSpPr>
        <p:grpSpPr>
          <a:xfrm>
            <a:off x="2281426" y="1405721"/>
            <a:ext cx="3301863" cy="1319759"/>
            <a:chOff x="3333150" y="2287117"/>
            <a:chExt cx="3301863" cy="131975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E3E8038-D299-4438-9DFB-FD3AD0805B8E}"/>
                </a:ext>
              </a:extLst>
            </p:cNvPr>
            <p:cNvSpPr/>
            <p:nvPr/>
          </p:nvSpPr>
          <p:spPr bwMode="ltGray">
            <a:xfrm>
              <a:off x="5438649" y="2478682"/>
              <a:ext cx="1196364" cy="35408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Job/CronJob</a:t>
              </a:r>
            </a:p>
          </p:txBody>
        </p:sp>
        <p:sp>
          <p:nvSpPr>
            <p:cNvPr id="45" name="말풍선: 모서리가 둥근 사각형 44">
              <a:extLst>
                <a:ext uri="{FF2B5EF4-FFF2-40B4-BE49-F238E27FC236}">
                  <a16:creationId xmlns:a16="http://schemas.microsoft.com/office/drawing/2014/main" id="{95D2866D-025E-4A95-9B41-AC36ABA2DD6D}"/>
                </a:ext>
              </a:extLst>
            </p:cNvPr>
            <p:cNvSpPr/>
            <p:nvPr/>
          </p:nvSpPr>
          <p:spPr>
            <a:xfrm>
              <a:off x="3333150" y="2287117"/>
              <a:ext cx="1535448" cy="1319759"/>
            </a:xfrm>
            <a:prstGeom prst="wedgeRoundRectCallout">
              <a:avLst>
                <a:gd name="adj1" fmla="val 84115"/>
                <a:gd name="adj2" fmla="val -21870"/>
                <a:gd name="adj3" fmla="val 16667"/>
              </a:avLst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94D9425-F0A8-46DD-9612-1687540A1105}"/>
              </a:ext>
            </a:extLst>
          </p:cNvPr>
          <p:cNvGrpSpPr/>
          <p:nvPr/>
        </p:nvGrpSpPr>
        <p:grpSpPr>
          <a:xfrm>
            <a:off x="1089570" y="1380866"/>
            <a:ext cx="1362417" cy="2187606"/>
            <a:chOff x="2141294" y="2262262"/>
            <a:chExt cx="1362417" cy="218760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DE6FE6F-373B-46C8-A66F-473587156882}"/>
                </a:ext>
              </a:extLst>
            </p:cNvPr>
            <p:cNvSpPr/>
            <p:nvPr/>
          </p:nvSpPr>
          <p:spPr bwMode="ltGray">
            <a:xfrm>
              <a:off x="2141294" y="3811476"/>
              <a:ext cx="1362417" cy="63839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Deployment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sz="1200" b="1">
                  <a:latin typeface="맑은 고딕" pitchFamily="50" charset="-127"/>
                  <a:ea typeface="맑은 고딕" pitchFamily="50" charset="-127"/>
                </a:rPr>
                <a:t>StatefulSet</a:t>
              </a:r>
            </a:p>
          </p:txBody>
        </p:sp>
        <p:sp>
          <p:nvSpPr>
            <p:cNvPr id="48" name="말풍선: 모서리가 둥근 사각형 47">
              <a:extLst>
                <a:ext uri="{FF2B5EF4-FFF2-40B4-BE49-F238E27FC236}">
                  <a16:creationId xmlns:a16="http://schemas.microsoft.com/office/drawing/2014/main" id="{BDE728C6-F2A2-48B5-89E4-22E67A6FB310}"/>
                </a:ext>
              </a:extLst>
            </p:cNvPr>
            <p:cNvSpPr/>
            <p:nvPr/>
          </p:nvSpPr>
          <p:spPr>
            <a:xfrm>
              <a:off x="2523863" y="2262262"/>
              <a:ext cx="707539" cy="1319759"/>
            </a:xfrm>
            <a:prstGeom prst="wedgeRoundRectCallout">
              <a:avLst>
                <a:gd name="adj1" fmla="val 4373"/>
                <a:gd name="adj2" fmla="val 63878"/>
                <a:gd name="adj3" fmla="val 16667"/>
              </a:avLst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EAC9536-B58C-48F7-B278-A0C40ABE7291}"/>
              </a:ext>
            </a:extLst>
          </p:cNvPr>
          <p:cNvSpPr/>
          <p:nvPr/>
        </p:nvSpPr>
        <p:spPr>
          <a:xfrm>
            <a:off x="4317425" y="2060848"/>
            <a:ext cx="49857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000A12"/>
                </a:solidFill>
                <a:latin typeface="+mn-ea"/>
              </a:rPr>
              <a:t>- OnFailure</a:t>
            </a:r>
            <a:r>
              <a:rPr lang="ko-KR" altLang="en-US" sz="1200" b="1">
                <a:solidFill>
                  <a:srgbClr val="000A12"/>
                </a:solidFill>
                <a:latin typeface="+mn-ea"/>
              </a:rPr>
              <a:t>와 </a:t>
            </a:r>
            <a:r>
              <a:rPr lang="en-US" altLang="ko-KR" sz="1200" b="1">
                <a:solidFill>
                  <a:srgbClr val="000A12"/>
                </a:solidFill>
                <a:latin typeface="+mn-ea"/>
              </a:rPr>
              <a:t>Never</a:t>
            </a:r>
            <a:r>
              <a:rPr lang="ko-KR" altLang="en-US" sz="1200" b="1">
                <a:solidFill>
                  <a:srgbClr val="000A12"/>
                </a:solidFill>
                <a:latin typeface="+mn-ea"/>
              </a:rPr>
              <a:t>로만 세팅가능</a:t>
            </a:r>
            <a:endParaRPr lang="en-US" altLang="ko-KR" sz="1200" b="1">
              <a:solidFill>
                <a:srgbClr val="000A12"/>
              </a:solidFill>
              <a:latin typeface="+mn-ea"/>
            </a:endParaRPr>
          </a:p>
          <a:p>
            <a:r>
              <a:rPr lang="en-US" altLang="ko-KR" sz="1200">
                <a:solidFill>
                  <a:srgbClr val="000A12"/>
                </a:solidFill>
                <a:latin typeface="+mn-ea"/>
              </a:rPr>
              <a:t>- </a:t>
            </a:r>
            <a:r>
              <a:rPr lang="en-US" altLang="ko-KR" sz="1200" b="1">
                <a:solidFill>
                  <a:srgbClr val="000A12"/>
                </a:solidFill>
                <a:latin typeface="+mn-ea"/>
              </a:rPr>
              <a:t>Never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: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Pod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가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Teminated([Success],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[Failure])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시 재시작 안함</a:t>
            </a:r>
            <a:endParaRPr lang="en-US" altLang="ko-KR" sz="1200">
              <a:solidFill>
                <a:srgbClr val="000A12"/>
              </a:solidFill>
              <a:latin typeface="+mn-ea"/>
            </a:endParaRPr>
          </a:p>
          <a:p>
            <a:r>
              <a:rPr lang="en-US" altLang="ko-KR" sz="1200">
                <a:solidFill>
                  <a:srgbClr val="000A12"/>
                </a:solidFill>
                <a:latin typeface="+mn-ea"/>
              </a:rPr>
              <a:t>- </a:t>
            </a:r>
            <a:r>
              <a:rPr lang="en-US" altLang="ko-KR" sz="1200" b="1">
                <a:solidFill>
                  <a:srgbClr val="000A12"/>
                </a:solidFill>
                <a:latin typeface="+mn-ea"/>
              </a:rPr>
              <a:t>OnFailure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: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Pod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가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Teminated([Success])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시 재시작 안함</a:t>
            </a:r>
            <a:endParaRPr lang="en-US" altLang="ko-KR" sz="1200">
              <a:solidFill>
                <a:srgbClr val="000A12"/>
              </a:solidFill>
              <a:latin typeface="+mn-ea"/>
            </a:endParaRPr>
          </a:p>
          <a:p>
            <a:r>
              <a:rPr lang="en-US" altLang="ko-KR" sz="1200">
                <a:solidFill>
                  <a:srgbClr val="000A12"/>
                </a:solidFill>
                <a:latin typeface="+mn-ea"/>
              </a:rPr>
              <a:t>                 Pod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가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Teminated([Failure])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시 재시작</a:t>
            </a:r>
            <a:endParaRPr lang="en-US" altLang="ko-KR" sz="1200">
              <a:solidFill>
                <a:srgbClr val="000A12"/>
              </a:solidFill>
              <a:latin typeface="+mn-ea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BD2A32-4AE5-41B8-B620-AEB2CA40F904}"/>
              </a:ext>
            </a:extLst>
          </p:cNvPr>
          <p:cNvSpPr/>
          <p:nvPr/>
        </p:nvSpPr>
        <p:spPr>
          <a:xfrm>
            <a:off x="1007466" y="3622642"/>
            <a:ext cx="49857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000A12"/>
                </a:solidFill>
                <a:latin typeface="+mn-ea"/>
              </a:rPr>
              <a:t>- Always</a:t>
            </a:r>
            <a:r>
              <a:rPr lang="ko-KR" altLang="en-US" sz="1200" b="1">
                <a:solidFill>
                  <a:srgbClr val="000A12"/>
                </a:solidFill>
                <a:latin typeface="+mn-ea"/>
              </a:rPr>
              <a:t>로만 세팅가능</a:t>
            </a:r>
            <a:endParaRPr lang="en-US" altLang="ko-KR" sz="1200" b="1">
              <a:solidFill>
                <a:srgbClr val="000A12"/>
              </a:solidFill>
              <a:latin typeface="+mn-ea"/>
            </a:endParaRPr>
          </a:p>
          <a:p>
            <a:r>
              <a:rPr lang="en-US" altLang="ko-KR" sz="1200">
                <a:solidFill>
                  <a:srgbClr val="000A12"/>
                </a:solidFill>
                <a:latin typeface="+mn-ea"/>
              </a:rPr>
              <a:t>- </a:t>
            </a:r>
            <a:r>
              <a:rPr lang="en-US" altLang="ko-KR" sz="1200" b="1">
                <a:solidFill>
                  <a:srgbClr val="000A12"/>
                </a:solidFill>
                <a:latin typeface="+mn-ea"/>
              </a:rPr>
              <a:t>Always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: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Pod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가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Teminated([Success],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</a:t>
            </a:r>
            <a:r>
              <a:rPr lang="en-US" altLang="ko-KR" sz="1200">
                <a:solidFill>
                  <a:srgbClr val="000A12"/>
                </a:solidFill>
                <a:latin typeface="+mn-ea"/>
              </a:rPr>
              <a:t>[Failure])</a:t>
            </a:r>
            <a:r>
              <a:rPr lang="ko-KR" altLang="en-US" sz="1200">
                <a:solidFill>
                  <a:srgbClr val="000A12"/>
                </a:solidFill>
                <a:latin typeface="+mn-ea"/>
              </a:rPr>
              <a:t> 시 재시작</a:t>
            </a:r>
            <a:endParaRPr lang="en-US" altLang="ko-KR" sz="1200">
              <a:solidFill>
                <a:srgbClr val="000A1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043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F1EE05C3-6BF7-4C73-AA59-8BA9467A2517}"/>
              </a:ext>
            </a:extLst>
          </p:cNvPr>
          <p:cNvGrpSpPr/>
          <p:nvPr/>
        </p:nvGrpSpPr>
        <p:grpSpPr>
          <a:xfrm>
            <a:off x="1103742" y="4733986"/>
            <a:ext cx="10171615" cy="1503325"/>
            <a:chOff x="1103742" y="4733986"/>
            <a:chExt cx="10171615" cy="1503325"/>
          </a:xfrm>
        </p:grpSpPr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623DEE4B-953F-4066-AF89-E96E2A578156}"/>
                </a:ext>
              </a:extLst>
            </p:cNvPr>
            <p:cNvSpPr/>
            <p:nvPr/>
          </p:nvSpPr>
          <p:spPr bwMode="ltGray">
            <a:xfrm>
              <a:off x="1103742" y="4733986"/>
              <a:ext cx="1814208" cy="15033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Node1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14A73E43-792F-436C-9054-C396B795F34B}"/>
                </a:ext>
              </a:extLst>
            </p:cNvPr>
            <p:cNvSpPr/>
            <p:nvPr/>
          </p:nvSpPr>
          <p:spPr bwMode="ltGray">
            <a:xfrm>
              <a:off x="3201672" y="4733986"/>
              <a:ext cx="1814208" cy="15033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Node2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0CF5C534-E8A8-4C5B-859D-7BCA700BF8B3}"/>
                </a:ext>
              </a:extLst>
            </p:cNvPr>
            <p:cNvSpPr/>
            <p:nvPr/>
          </p:nvSpPr>
          <p:spPr bwMode="ltGray">
            <a:xfrm>
              <a:off x="5278207" y="4733986"/>
              <a:ext cx="1814208" cy="15033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Node3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1681D78-AC90-43B3-8986-4F8B38BDCF79}"/>
                </a:ext>
              </a:extLst>
            </p:cNvPr>
            <p:cNvSpPr/>
            <p:nvPr/>
          </p:nvSpPr>
          <p:spPr bwMode="ltGray">
            <a:xfrm>
              <a:off x="7378136" y="4733986"/>
              <a:ext cx="1814208" cy="15033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Node4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23F2AEC-086D-4BE9-8362-FCE1301001F2}"/>
                </a:ext>
              </a:extLst>
            </p:cNvPr>
            <p:cNvSpPr/>
            <p:nvPr/>
          </p:nvSpPr>
          <p:spPr bwMode="ltGray">
            <a:xfrm>
              <a:off x="9461149" y="4733986"/>
              <a:ext cx="1814208" cy="150332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Node5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 </a:t>
            </a:r>
            <a:r>
              <a:rPr lang="en-US" altLang="ko-KR" sz="1800">
                <a:latin typeface="+mn-ea"/>
                <a:ea typeface="+mn-ea"/>
              </a:rPr>
              <a:t>(Node Scheduling)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88" name="연결선: 구부러짐 287">
            <a:extLst>
              <a:ext uri="{FF2B5EF4-FFF2-40B4-BE49-F238E27FC236}">
                <a16:creationId xmlns:a16="http://schemas.microsoft.com/office/drawing/2014/main" id="{D6405563-F4BB-4227-9E99-2267273A9D2E}"/>
              </a:ext>
            </a:extLst>
          </p:cNvPr>
          <p:cNvCxnSpPr>
            <a:cxnSpLocks/>
          </p:cNvCxnSpPr>
          <p:nvPr/>
        </p:nvCxnSpPr>
        <p:spPr>
          <a:xfrm rot="5400000">
            <a:off x="2507228" y="3052642"/>
            <a:ext cx="807788" cy="2908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구부러짐 324">
            <a:extLst>
              <a:ext uri="{FF2B5EF4-FFF2-40B4-BE49-F238E27FC236}">
                <a16:creationId xmlns:a16="http://schemas.microsoft.com/office/drawing/2014/main" id="{CAD336A1-2B9B-4502-BCF9-FDFC77B715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0846" y="4008343"/>
            <a:ext cx="644437" cy="805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C85C203-E30E-4D03-AAC5-E722938EA977}"/>
              </a:ext>
            </a:extLst>
          </p:cNvPr>
          <p:cNvGrpSpPr/>
          <p:nvPr/>
        </p:nvGrpSpPr>
        <p:grpSpPr>
          <a:xfrm>
            <a:off x="1259104" y="2302618"/>
            <a:ext cx="937331" cy="491538"/>
            <a:chOff x="1259104" y="2302618"/>
            <a:chExt cx="937331" cy="491538"/>
          </a:xfrm>
        </p:grpSpPr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8C95C-14A2-4DCE-BE75-0F43CE18DFCE}"/>
                </a:ext>
              </a:extLst>
            </p:cNvPr>
            <p:cNvSpPr/>
            <p:nvPr/>
          </p:nvSpPr>
          <p:spPr bwMode="ltGray">
            <a:xfrm>
              <a:off x="1259104" y="2302618"/>
              <a:ext cx="937331" cy="4915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7" name="Rectangle 39">
              <a:extLst>
                <a:ext uri="{FF2B5EF4-FFF2-40B4-BE49-F238E27FC236}">
                  <a16:creationId xmlns:a16="http://schemas.microsoft.com/office/drawing/2014/main" id="{55C80955-975A-4E15-8412-5F1907EC8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080" y="2563040"/>
              <a:ext cx="703546" cy="166558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Node1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sp>
        <p:nvSpPr>
          <p:cNvPr id="167" name="모서리가 둥근 직사각형 65">
            <a:extLst>
              <a:ext uri="{FF2B5EF4-FFF2-40B4-BE49-F238E27FC236}">
                <a16:creationId xmlns:a16="http://schemas.microsoft.com/office/drawing/2014/main" id="{235F4376-90FC-4D7B-9298-25D52A36EF3B}"/>
              </a:ext>
            </a:extLst>
          </p:cNvPr>
          <p:cNvSpPr/>
          <p:nvPr/>
        </p:nvSpPr>
        <p:spPr>
          <a:xfrm>
            <a:off x="3649218" y="1240043"/>
            <a:ext cx="1396385" cy="464888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AC4BAD-9169-4531-A8E0-48F8BDC65D31}"/>
              </a:ext>
            </a:extLst>
          </p:cNvPr>
          <p:cNvGrpSpPr/>
          <p:nvPr/>
        </p:nvGrpSpPr>
        <p:grpSpPr>
          <a:xfrm>
            <a:off x="988990" y="1240043"/>
            <a:ext cx="10339669" cy="464888"/>
            <a:chOff x="988990" y="1240043"/>
            <a:chExt cx="10339669" cy="464888"/>
          </a:xfrm>
        </p:grpSpPr>
        <p:sp>
          <p:nvSpPr>
            <p:cNvPr id="327" name="모서리가 둥근 직사각형 65">
              <a:extLst>
                <a:ext uri="{FF2B5EF4-FFF2-40B4-BE49-F238E27FC236}">
                  <a16:creationId xmlns:a16="http://schemas.microsoft.com/office/drawing/2014/main" id="{7D428368-DD88-43B8-A17D-86DA5A82DEC7}"/>
                </a:ext>
              </a:extLst>
            </p:cNvPr>
            <p:cNvSpPr/>
            <p:nvPr/>
          </p:nvSpPr>
          <p:spPr>
            <a:xfrm>
              <a:off x="988990" y="1240043"/>
              <a:ext cx="4344552" cy="464888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NodeName   NodeSelector   NodeAffinity</a:t>
              </a:r>
              <a:endParaRPr lang="en-US" altLang="ko-KR" sz="1400" b="1" kern="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68" name="모서리가 둥근 직사각형 65">
              <a:extLst>
                <a:ext uri="{FF2B5EF4-FFF2-40B4-BE49-F238E27FC236}">
                  <a16:creationId xmlns:a16="http://schemas.microsoft.com/office/drawing/2014/main" id="{73DFC05B-0DB7-450A-9558-A4485DC0DD0B}"/>
                </a:ext>
              </a:extLst>
            </p:cNvPr>
            <p:cNvSpPr/>
            <p:nvPr/>
          </p:nvSpPr>
          <p:spPr>
            <a:xfrm>
              <a:off x="5679715" y="1240043"/>
              <a:ext cx="2942861" cy="464888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Pod Affinity  Anti-Affinity</a:t>
              </a:r>
              <a:endParaRPr lang="en-US" altLang="ko-KR" sz="1400" b="1" kern="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69" name="모서리가 둥근 직사각형 65">
              <a:extLst>
                <a:ext uri="{FF2B5EF4-FFF2-40B4-BE49-F238E27FC236}">
                  <a16:creationId xmlns:a16="http://schemas.microsoft.com/office/drawing/2014/main" id="{FFAAE9AF-B1C4-43B2-B1E5-BBF215EBB912}"/>
                </a:ext>
              </a:extLst>
            </p:cNvPr>
            <p:cNvSpPr/>
            <p:nvPr/>
          </p:nvSpPr>
          <p:spPr>
            <a:xfrm>
              <a:off x="9338986" y="1240043"/>
              <a:ext cx="1989673" cy="464888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Toleration / Taint</a:t>
              </a:r>
              <a:endParaRPr lang="en-US" altLang="ko-KR" sz="1400" b="1" kern="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BA23C0-63FE-46AD-BADF-02C69AFA0B2A}"/>
              </a:ext>
            </a:extLst>
          </p:cNvPr>
          <p:cNvCxnSpPr>
            <a:cxnSpLocks/>
          </p:cNvCxnSpPr>
          <p:nvPr/>
        </p:nvCxnSpPr>
        <p:spPr>
          <a:xfrm>
            <a:off x="2388080" y="1367055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E89BA61-C870-454D-A1DD-29B1CE3EA46B}"/>
              </a:ext>
            </a:extLst>
          </p:cNvPr>
          <p:cNvCxnSpPr>
            <a:cxnSpLocks/>
          </p:cNvCxnSpPr>
          <p:nvPr/>
        </p:nvCxnSpPr>
        <p:spPr>
          <a:xfrm>
            <a:off x="3730364" y="1367055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4B36141-56E0-4875-9594-AF945D3BD724}"/>
              </a:ext>
            </a:extLst>
          </p:cNvPr>
          <p:cNvGrpSpPr/>
          <p:nvPr/>
        </p:nvGrpSpPr>
        <p:grpSpPr>
          <a:xfrm>
            <a:off x="1194974" y="5773663"/>
            <a:ext cx="5756290" cy="166558"/>
            <a:chOff x="1194974" y="5773663"/>
            <a:chExt cx="5756290" cy="166558"/>
          </a:xfrm>
        </p:grpSpPr>
        <p:sp>
          <p:nvSpPr>
            <p:cNvPr id="170" name="Rectangle 39">
              <a:extLst>
                <a:ext uri="{FF2B5EF4-FFF2-40B4-BE49-F238E27FC236}">
                  <a16:creationId xmlns:a16="http://schemas.microsoft.com/office/drawing/2014/main" id="{A2157331-CA49-4AF9-92A0-D64816D4F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439" y="5773663"/>
              <a:ext cx="1581825" cy="16655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KR : az-2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65" name="Rectangle 39">
              <a:extLst>
                <a:ext uri="{FF2B5EF4-FFF2-40B4-BE49-F238E27FC236}">
                  <a16:creationId xmlns:a16="http://schemas.microsoft.com/office/drawing/2014/main" id="{E7A5C2C2-B181-4BF3-8715-96B8848A3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974" y="5773663"/>
              <a:ext cx="1581825" cy="1665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KR : az-1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66" name="Rectangle 39">
              <a:extLst>
                <a:ext uri="{FF2B5EF4-FFF2-40B4-BE49-F238E27FC236}">
                  <a16:creationId xmlns:a16="http://schemas.microsoft.com/office/drawing/2014/main" id="{84C7B3CD-28D7-419A-854B-AC27C0988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904" y="5773663"/>
              <a:ext cx="1581825" cy="1665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KR : az-1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sp>
        <p:nvSpPr>
          <p:cNvPr id="176" name="모서리가 둥근 직사각형 65">
            <a:extLst>
              <a:ext uri="{FF2B5EF4-FFF2-40B4-BE49-F238E27FC236}">
                <a16:creationId xmlns:a16="http://schemas.microsoft.com/office/drawing/2014/main" id="{4D5DAF1D-4198-41FD-B240-81B59F7AECE7}"/>
              </a:ext>
            </a:extLst>
          </p:cNvPr>
          <p:cNvSpPr/>
          <p:nvPr/>
        </p:nvSpPr>
        <p:spPr>
          <a:xfrm>
            <a:off x="341458" y="5707325"/>
            <a:ext cx="859546" cy="2886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400" b="1" kern="0">
                <a:solidFill>
                  <a:schemeClr val="accent1"/>
                </a:solidFill>
                <a:latin typeface="+mn-ea"/>
              </a:rPr>
              <a:t>Label</a:t>
            </a:r>
            <a:endParaRPr lang="en-US" altLang="ko-KR" sz="1400" b="1" kern="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A6936CE-17B8-4268-AED2-ED3305D4EC0F}"/>
              </a:ext>
            </a:extLst>
          </p:cNvPr>
          <p:cNvGrpSpPr/>
          <p:nvPr/>
        </p:nvGrpSpPr>
        <p:grpSpPr>
          <a:xfrm>
            <a:off x="2589553" y="2302618"/>
            <a:ext cx="937331" cy="491538"/>
            <a:chOff x="2589553" y="2302618"/>
            <a:chExt cx="937331" cy="491538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C114A536-6DEB-4046-A9D0-2B1A0CD640D5}"/>
                </a:ext>
              </a:extLst>
            </p:cNvPr>
            <p:cNvSpPr/>
            <p:nvPr/>
          </p:nvSpPr>
          <p:spPr bwMode="ltGray">
            <a:xfrm>
              <a:off x="2589553" y="2302618"/>
              <a:ext cx="937331" cy="4915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Rectangle 39">
              <a:extLst>
                <a:ext uri="{FF2B5EF4-FFF2-40B4-BE49-F238E27FC236}">
                  <a16:creationId xmlns:a16="http://schemas.microsoft.com/office/drawing/2014/main" id="{D8AFEDD1-7D28-4304-A71A-8878EF373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651" y="2563040"/>
              <a:ext cx="703546" cy="1665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KR : az-1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5336DDE-5D77-44B7-830C-2CC34417AC14}"/>
              </a:ext>
            </a:extLst>
          </p:cNvPr>
          <p:cNvGrpSpPr/>
          <p:nvPr/>
        </p:nvGrpSpPr>
        <p:grpSpPr>
          <a:xfrm>
            <a:off x="3930536" y="2302618"/>
            <a:ext cx="937331" cy="491538"/>
            <a:chOff x="3930536" y="2302618"/>
            <a:chExt cx="937331" cy="491538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E24A3391-9930-4D68-90B0-6907C9956072}"/>
                </a:ext>
              </a:extLst>
            </p:cNvPr>
            <p:cNvSpPr/>
            <p:nvPr/>
          </p:nvSpPr>
          <p:spPr bwMode="ltGray">
            <a:xfrm>
              <a:off x="3930536" y="2302618"/>
              <a:ext cx="937331" cy="4915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Rectangle 39">
              <a:extLst>
                <a:ext uri="{FF2B5EF4-FFF2-40B4-BE49-F238E27FC236}">
                  <a16:creationId xmlns:a16="http://schemas.microsoft.com/office/drawing/2014/main" id="{1451E5C0-CF0A-4EC2-9785-71882C4DB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634" y="2563040"/>
              <a:ext cx="703546" cy="16655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US</a:t>
              </a:r>
            </a:p>
          </p:txBody>
        </p:sp>
      </p:grp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20423F50-08C8-4065-A721-F85B2212819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20258" y="2341705"/>
            <a:ext cx="835496" cy="17403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CA939B4-AE1E-45BA-BE4E-E0FBD16D5C6C}"/>
              </a:ext>
            </a:extLst>
          </p:cNvPr>
          <p:cNvGrpSpPr/>
          <p:nvPr/>
        </p:nvGrpSpPr>
        <p:grpSpPr>
          <a:xfrm>
            <a:off x="757018" y="2794154"/>
            <a:ext cx="824302" cy="1939061"/>
            <a:chOff x="757018" y="2794154"/>
            <a:chExt cx="824302" cy="1939061"/>
          </a:xfrm>
        </p:grpSpPr>
        <p:cxnSp>
          <p:nvCxnSpPr>
            <p:cNvPr id="285" name="연결선: 구부러짐 284">
              <a:extLst>
                <a:ext uri="{FF2B5EF4-FFF2-40B4-BE49-F238E27FC236}">
                  <a16:creationId xmlns:a16="http://schemas.microsoft.com/office/drawing/2014/main" id="{E6D445DD-1C54-423F-86C5-EF541FC01A56}"/>
                </a:ext>
              </a:extLst>
            </p:cNvPr>
            <p:cNvCxnSpPr>
              <a:cxnSpLocks/>
              <a:stCxn id="283" idx="2"/>
            </p:cNvCxnSpPr>
            <p:nvPr/>
          </p:nvCxnSpPr>
          <p:spPr>
            <a:xfrm rot="16200000" flipH="1">
              <a:off x="585475" y="2965697"/>
              <a:ext cx="796078" cy="45299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" name="연결선: 구부러짐 153">
              <a:extLst>
                <a:ext uri="{FF2B5EF4-FFF2-40B4-BE49-F238E27FC236}">
                  <a16:creationId xmlns:a16="http://schemas.microsoft.com/office/drawing/2014/main" id="{E428ABC6-81B9-4D70-810D-A9A166A1F42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88195" y="4240090"/>
              <a:ext cx="644438" cy="34181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0CBD7B-F995-45F9-AFC9-C5B7EEF91E48}"/>
              </a:ext>
            </a:extLst>
          </p:cNvPr>
          <p:cNvGrpSpPr/>
          <p:nvPr/>
        </p:nvGrpSpPr>
        <p:grpSpPr>
          <a:xfrm>
            <a:off x="444937" y="2302618"/>
            <a:ext cx="624161" cy="491536"/>
            <a:chOff x="444937" y="2302618"/>
            <a:chExt cx="624161" cy="491536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4C609EB0-2744-42FE-B101-1CEF6B0BAC78}"/>
                </a:ext>
              </a:extLst>
            </p:cNvPr>
            <p:cNvSpPr/>
            <p:nvPr/>
          </p:nvSpPr>
          <p:spPr bwMode="ltGray">
            <a:xfrm>
              <a:off x="444937" y="2302618"/>
              <a:ext cx="624161" cy="49153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7" name="Rectangle 39">
              <a:extLst>
                <a:ext uri="{FF2B5EF4-FFF2-40B4-BE49-F238E27FC236}">
                  <a16:creationId xmlns:a16="http://schemas.microsoft.com/office/drawing/2014/main" id="{C4371F82-3BEC-42F7-B928-5F3403755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76" y="2566910"/>
              <a:ext cx="554420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9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30</a:t>
              </a:r>
              <a:endParaRPr lang="ko-KR" altLang="en-US" sz="9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C603DF1-67B7-49E0-8795-80BE4533FB8C}"/>
              </a:ext>
            </a:extLst>
          </p:cNvPr>
          <p:cNvGrpSpPr/>
          <p:nvPr/>
        </p:nvGrpSpPr>
        <p:grpSpPr>
          <a:xfrm>
            <a:off x="1427879" y="5103091"/>
            <a:ext cx="434880" cy="475526"/>
            <a:chOff x="1427879" y="5103091"/>
            <a:chExt cx="434880" cy="47552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E5940BD-74C4-4F37-A143-9F6FBCCB61FA}"/>
                </a:ext>
              </a:extLst>
            </p:cNvPr>
            <p:cNvSpPr/>
            <p:nvPr/>
          </p:nvSpPr>
          <p:spPr bwMode="ltGray">
            <a:xfrm>
              <a:off x="1427879" y="5103091"/>
              <a:ext cx="434880" cy="4755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Rectangle 39">
              <a:extLst>
                <a:ext uri="{FF2B5EF4-FFF2-40B4-BE49-F238E27FC236}">
                  <a16:creationId xmlns:a16="http://schemas.microsoft.com/office/drawing/2014/main" id="{693D39FF-FB72-495D-8A9F-66EAE048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104" y="5368698"/>
              <a:ext cx="328210" cy="20153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0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30</a:t>
              </a: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FF045CF-7101-4534-945E-8A10BD5D2747}"/>
              </a:ext>
            </a:extLst>
          </p:cNvPr>
          <p:cNvGrpSpPr/>
          <p:nvPr/>
        </p:nvGrpSpPr>
        <p:grpSpPr>
          <a:xfrm>
            <a:off x="3573946" y="5092927"/>
            <a:ext cx="468941" cy="501185"/>
            <a:chOff x="3573946" y="5092927"/>
            <a:chExt cx="468941" cy="501185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CE4E9C93-5D89-4585-9DBC-6DCA7E94019C}"/>
                </a:ext>
              </a:extLst>
            </p:cNvPr>
            <p:cNvSpPr/>
            <p:nvPr/>
          </p:nvSpPr>
          <p:spPr bwMode="ltGray">
            <a:xfrm>
              <a:off x="3573946" y="5092927"/>
              <a:ext cx="468941" cy="50118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52BC4C6C-C61E-4995-BD71-B4DBDAE6A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99" y="5368698"/>
              <a:ext cx="362549" cy="20153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0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az-1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6A30E9-51E6-4C2E-9F0C-EB99975EB1B2}"/>
              </a:ext>
            </a:extLst>
          </p:cNvPr>
          <p:cNvGrpSpPr/>
          <p:nvPr/>
        </p:nvGrpSpPr>
        <p:grpSpPr>
          <a:xfrm>
            <a:off x="859563" y="3616565"/>
            <a:ext cx="10630021" cy="472212"/>
            <a:chOff x="859563" y="3616565"/>
            <a:chExt cx="10630021" cy="472212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431B3A9-3AD4-4F9F-A841-3F7CFF8562D4}"/>
                </a:ext>
              </a:extLst>
            </p:cNvPr>
            <p:cNvSpPr/>
            <p:nvPr/>
          </p:nvSpPr>
          <p:spPr bwMode="ltGray">
            <a:xfrm>
              <a:off x="859563" y="3616565"/>
              <a:ext cx="10630021" cy="47221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Scheduler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Rectangle 39">
              <a:extLst>
                <a:ext uri="{FF2B5EF4-FFF2-40B4-BE49-F238E27FC236}">
                  <a16:creationId xmlns:a16="http://schemas.microsoft.com/office/drawing/2014/main" id="{721FDC1B-9F5B-4700-B5F0-E1DA4A035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6881" y="3885933"/>
              <a:ext cx="1226939" cy="15661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/ Memory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F746F2D-290C-41A0-8918-2D3E7924F99B}"/>
              </a:ext>
            </a:extLst>
          </p:cNvPr>
          <p:cNvGrpSpPr/>
          <p:nvPr/>
        </p:nvGrpSpPr>
        <p:grpSpPr>
          <a:xfrm>
            <a:off x="2579726" y="2302618"/>
            <a:ext cx="937331" cy="491538"/>
            <a:chOff x="5547617" y="2302618"/>
            <a:chExt cx="937331" cy="491538"/>
          </a:xfrm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7138AFE-D63D-43B0-B7C7-87053A5E229F}"/>
                </a:ext>
              </a:extLst>
            </p:cNvPr>
            <p:cNvSpPr/>
            <p:nvPr/>
          </p:nvSpPr>
          <p:spPr bwMode="ltGray">
            <a:xfrm>
              <a:off x="5547617" y="2302618"/>
              <a:ext cx="937331" cy="4915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Rectangle 39">
              <a:extLst>
                <a:ext uri="{FF2B5EF4-FFF2-40B4-BE49-F238E27FC236}">
                  <a16:creationId xmlns:a16="http://schemas.microsoft.com/office/drawing/2014/main" id="{AF60167A-3B46-4494-B054-24CE17EDA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9715" y="2563040"/>
              <a:ext cx="703546" cy="166558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KR : az-2</a:t>
              </a:r>
            </a:p>
          </p:txBody>
        </p:sp>
      </p:grpSp>
      <p:cxnSp>
        <p:nvCxnSpPr>
          <p:cNvPr id="149" name="연결선: 구부러짐 148">
            <a:extLst>
              <a:ext uri="{FF2B5EF4-FFF2-40B4-BE49-F238E27FC236}">
                <a16:creationId xmlns:a16="http://schemas.microsoft.com/office/drawing/2014/main" id="{D35D2342-36FC-418F-AB97-12A86C130DAD}"/>
              </a:ext>
            </a:extLst>
          </p:cNvPr>
          <p:cNvCxnSpPr>
            <a:cxnSpLocks/>
            <a:stCxn id="141" idx="2"/>
            <a:endCxn id="313" idx="0"/>
          </p:cNvCxnSpPr>
          <p:nvPr/>
        </p:nvCxnSpPr>
        <p:spPr>
          <a:xfrm rot="16200000" flipH="1">
            <a:off x="3646936" y="2195611"/>
            <a:ext cx="1939830" cy="31369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00F09B4-3D4A-45B3-9EC3-CC4C95EF6E47}"/>
              </a:ext>
            </a:extLst>
          </p:cNvPr>
          <p:cNvGrpSpPr/>
          <p:nvPr/>
        </p:nvGrpSpPr>
        <p:grpSpPr>
          <a:xfrm>
            <a:off x="5950840" y="5092927"/>
            <a:ext cx="468941" cy="501185"/>
            <a:chOff x="5950840" y="5092927"/>
            <a:chExt cx="468941" cy="50118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EF0BEF6-5D08-4E28-8C30-2B6B8885AF62}"/>
                </a:ext>
              </a:extLst>
            </p:cNvPr>
            <p:cNvSpPr/>
            <p:nvPr/>
          </p:nvSpPr>
          <p:spPr bwMode="ltGray">
            <a:xfrm>
              <a:off x="5950840" y="5092927"/>
              <a:ext cx="468941" cy="50118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Rectangle 39">
              <a:extLst>
                <a:ext uri="{FF2B5EF4-FFF2-40B4-BE49-F238E27FC236}">
                  <a16:creationId xmlns:a16="http://schemas.microsoft.com/office/drawing/2014/main" id="{54F9E269-2DC5-4D23-A6B3-7BB9907D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593" y="5368698"/>
              <a:ext cx="362549" cy="20153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0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az-2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5EC6ED-37B7-4054-BB4D-C3174DA8DD7B}"/>
              </a:ext>
            </a:extLst>
          </p:cNvPr>
          <p:cNvSpPr/>
          <p:nvPr/>
        </p:nvSpPr>
        <p:spPr>
          <a:xfrm>
            <a:off x="1032835" y="5727316"/>
            <a:ext cx="4053952" cy="24477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221FE24-2AA0-4E2C-AFB1-235268EC767C}"/>
              </a:ext>
            </a:extLst>
          </p:cNvPr>
          <p:cNvGrpSpPr/>
          <p:nvPr/>
        </p:nvGrpSpPr>
        <p:grpSpPr>
          <a:xfrm>
            <a:off x="7494327" y="5773663"/>
            <a:ext cx="3664838" cy="166558"/>
            <a:chOff x="7494327" y="5773663"/>
            <a:chExt cx="3664838" cy="166558"/>
          </a:xfrm>
        </p:grpSpPr>
        <p:sp>
          <p:nvSpPr>
            <p:cNvPr id="180" name="Rectangle 39">
              <a:extLst>
                <a:ext uri="{FF2B5EF4-FFF2-40B4-BE49-F238E27FC236}">
                  <a16:creationId xmlns:a16="http://schemas.microsoft.com/office/drawing/2014/main" id="{55716BC9-F303-426D-A3F9-3D83E2221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327" y="5773663"/>
              <a:ext cx="1581825" cy="16655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US : az-1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86" name="Rectangle 39">
              <a:extLst>
                <a:ext uri="{FF2B5EF4-FFF2-40B4-BE49-F238E27FC236}">
                  <a16:creationId xmlns:a16="http://schemas.microsoft.com/office/drawing/2014/main" id="{94510E8D-3E3A-460E-8F1E-7744504DA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340" y="5773663"/>
              <a:ext cx="1581825" cy="16655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US : az-2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cxnSp>
        <p:nvCxnSpPr>
          <p:cNvPr id="187" name="연결선: 구부러짐 186">
            <a:extLst>
              <a:ext uri="{FF2B5EF4-FFF2-40B4-BE49-F238E27FC236}">
                <a16:creationId xmlns:a16="http://schemas.microsoft.com/office/drawing/2014/main" id="{D7F0901D-9A06-4985-BEAC-91FFBA3560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1291" y="2714070"/>
            <a:ext cx="452362" cy="320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6497DF6-E4A0-483D-A5A6-D8A25C111953}"/>
              </a:ext>
            </a:extLst>
          </p:cNvPr>
          <p:cNvSpPr/>
          <p:nvPr/>
        </p:nvSpPr>
        <p:spPr>
          <a:xfrm>
            <a:off x="7263118" y="4541139"/>
            <a:ext cx="4226466" cy="1908267"/>
          </a:xfrm>
          <a:prstGeom prst="rect">
            <a:avLst/>
          </a:prstGeom>
          <a:noFill/>
          <a:ln w="127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448A106-7E0B-48FB-80B7-BB23B902296C}"/>
              </a:ext>
            </a:extLst>
          </p:cNvPr>
          <p:cNvSpPr/>
          <p:nvPr/>
        </p:nvSpPr>
        <p:spPr>
          <a:xfrm>
            <a:off x="992993" y="4541139"/>
            <a:ext cx="6170915" cy="1908267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B7BC850-5780-4C2E-A318-0BE2B581A945}"/>
              </a:ext>
            </a:extLst>
          </p:cNvPr>
          <p:cNvGrpSpPr/>
          <p:nvPr/>
        </p:nvGrpSpPr>
        <p:grpSpPr>
          <a:xfrm>
            <a:off x="8050768" y="5092927"/>
            <a:ext cx="468941" cy="501185"/>
            <a:chOff x="8050768" y="5092927"/>
            <a:chExt cx="468941" cy="501185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102608E9-95B6-450C-92C1-91E4263C8C73}"/>
                </a:ext>
              </a:extLst>
            </p:cNvPr>
            <p:cNvSpPr/>
            <p:nvPr/>
          </p:nvSpPr>
          <p:spPr bwMode="ltGray">
            <a:xfrm>
              <a:off x="8050768" y="5092927"/>
              <a:ext cx="468941" cy="50118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Rectangle 39">
              <a:extLst>
                <a:ext uri="{FF2B5EF4-FFF2-40B4-BE49-F238E27FC236}">
                  <a16:creationId xmlns:a16="http://schemas.microsoft.com/office/drawing/2014/main" id="{5D2A4B65-9940-4487-A13F-0486B5B5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9521" y="5368698"/>
              <a:ext cx="362549" cy="20153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0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US</a:t>
              </a:r>
            </a:p>
          </p:txBody>
        </p:sp>
      </p:grpSp>
      <p:sp>
        <p:nvSpPr>
          <p:cNvPr id="197" name="모서리가 둥근 직사각형 65">
            <a:extLst>
              <a:ext uri="{FF2B5EF4-FFF2-40B4-BE49-F238E27FC236}">
                <a16:creationId xmlns:a16="http://schemas.microsoft.com/office/drawing/2014/main" id="{7D112264-0FE8-41EB-B7E8-0AFF51B90AA8}"/>
              </a:ext>
            </a:extLst>
          </p:cNvPr>
          <p:cNvSpPr/>
          <p:nvPr/>
        </p:nvSpPr>
        <p:spPr>
          <a:xfrm>
            <a:off x="2278599" y="954623"/>
            <a:ext cx="1644358" cy="317525"/>
          </a:xfrm>
          <a:prstGeom prst="roundRect">
            <a:avLst>
              <a:gd name="adj" fmla="val 0"/>
            </a:avLst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Node</a:t>
            </a:r>
            <a:r>
              <a:rPr lang="ko-KR" altLang="en-US" sz="1200" b="1" kern="0">
                <a:solidFill>
                  <a:schemeClr val="tx1"/>
                </a:solidFill>
                <a:latin typeface="+mn-ea"/>
              </a:rPr>
              <a:t> 선택</a:t>
            </a: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4B9A31-5169-410C-8169-DD9A9E86051C}"/>
              </a:ext>
            </a:extLst>
          </p:cNvPr>
          <p:cNvGrpSpPr/>
          <p:nvPr/>
        </p:nvGrpSpPr>
        <p:grpSpPr>
          <a:xfrm>
            <a:off x="1991765" y="5103091"/>
            <a:ext cx="636709" cy="475526"/>
            <a:chOff x="1991765" y="5103091"/>
            <a:chExt cx="636709" cy="475526"/>
          </a:xfrm>
        </p:grpSpPr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CBEC2650-6936-4D54-A99F-3F144FCC0F20}"/>
                </a:ext>
              </a:extLst>
            </p:cNvPr>
            <p:cNvSpPr/>
            <p:nvPr/>
          </p:nvSpPr>
          <p:spPr bwMode="ltGray">
            <a:xfrm>
              <a:off x="1991765" y="5103091"/>
              <a:ext cx="636709" cy="47552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0" name="Rectangle 39">
              <a:extLst>
                <a:ext uri="{FF2B5EF4-FFF2-40B4-BE49-F238E27FC236}">
                  <a16:creationId xmlns:a16="http://schemas.microsoft.com/office/drawing/2014/main" id="{82E099E6-DD4B-47C5-8CF7-3D77A7453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743" y="5368698"/>
              <a:ext cx="480532" cy="201535"/>
            </a:xfrm>
            <a:prstGeom prst="rect">
              <a:avLst/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0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Node1</a:t>
              </a: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6CA47DB-1C65-46BD-87FD-51282C846293}"/>
              </a:ext>
            </a:extLst>
          </p:cNvPr>
          <p:cNvGrpSpPr/>
          <p:nvPr/>
        </p:nvGrpSpPr>
        <p:grpSpPr>
          <a:xfrm>
            <a:off x="167170" y="5980119"/>
            <a:ext cx="10991995" cy="288659"/>
            <a:chOff x="167170" y="5980119"/>
            <a:chExt cx="10991995" cy="288659"/>
          </a:xfrm>
        </p:grpSpPr>
        <p:sp>
          <p:nvSpPr>
            <p:cNvPr id="316" name="Rectangle 39">
              <a:extLst>
                <a:ext uri="{FF2B5EF4-FFF2-40B4-BE49-F238E27FC236}">
                  <a16:creationId xmlns:a16="http://schemas.microsoft.com/office/drawing/2014/main" id="{5DB89963-2E66-46A5-8041-2D35D6B0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974" y="6041170"/>
              <a:ext cx="1581825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70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17" name="Rectangle 39">
              <a:extLst>
                <a:ext uri="{FF2B5EF4-FFF2-40B4-BE49-F238E27FC236}">
                  <a16:creationId xmlns:a16="http://schemas.microsoft.com/office/drawing/2014/main" id="{18F24B5C-E559-43B2-B587-0CA6753DF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904" y="6041170"/>
              <a:ext cx="1581825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50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18" name="Rectangle 39">
              <a:extLst>
                <a:ext uri="{FF2B5EF4-FFF2-40B4-BE49-F238E27FC236}">
                  <a16:creationId xmlns:a16="http://schemas.microsoft.com/office/drawing/2014/main" id="{0B863CE8-F835-4C47-BAE1-F485BF73A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439" y="6041170"/>
              <a:ext cx="1581825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30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77" name="모서리가 둥근 직사각형 65">
              <a:extLst>
                <a:ext uri="{FF2B5EF4-FFF2-40B4-BE49-F238E27FC236}">
                  <a16:creationId xmlns:a16="http://schemas.microsoft.com/office/drawing/2014/main" id="{F3212BD5-6304-4B55-9420-48ED0CACBB86}"/>
                </a:ext>
              </a:extLst>
            </p:cNvPr>
            <p:cNvSpPr/>
            <p:nvPr/>
          </p:nvSpPr>
          <p:spPr>
            <a:xfrm>
              <a:off x="167170" y="5980119"/>
              <a:ext cx="859546" cy="2886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6"/>
                  </a:solidFill>
                  <a:latin typeface="+mn-ea"/>
                </a:rPr>
                <a:t>Resource</a:t>
              </a:r>
              <a:endParaRPr lang="en-US" altLang="ko-KR" sz="14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201" name="Rectangle 39">
              <a:extLst>
                <a:ext uri="{FF2B5EF4-FFF2-40B4-BE49-F238E27FC236}">
                  <a16:creationId xmlns:a16="http://schemas.microsoft.com/office/drawing/2014/main" id="{2AE255B9-C158-4393-9987-8E7BE343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597" y="6041170"/>
              <a:ext cx="1581825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50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202" name="Rectangle 39">
              <a:extLst>
                <a:ext uri="{FF2B5EF4-FFF2-40B4-BE49-F238E27FC236}">
                  <a16:creationId xmlns:a16="http://schemas.microsoft.com/office/drawing/2014/main" id="{F45024EB-F064-4194-A76A-0DEF036E5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340" y="6041170"/>
              <a:ext cx="1581825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30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45225348-0222-427A-904B-C7B520A29990}"/>
              </a:ext>
            </a:extLst>
          </p:cNvPr>
          <p:cNvCxnSpPr>
            <a:cxnSpLocks/>
            <a:stCxn id="303" idx="2"/>
            <a:endCxn id="281" idx="0"/>
          </p:cNvCxnSpPr>
          <p:nvPr/>
        </p:nvCxnSpPr>
        <p:spPr>
          <a:xfrm rot="16200000" flipH="1">
            <a:off x="899393" y="3622533"/>
            <a:ext cx="1939830" cy="2830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연결선: 구부러짐 204">
            <a:extLst>
              <a:ext uri="{FF2B5EF4-FFF2-40B4-BE49-F238E27FC236}">
                <a16:creationId xmlns:a16="http://schemas.microsoft.com/office/drawing/2014/main" id="{FCC5FD40-040D-41F0-8EC1-64FAD40660D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35508" y="2341705"/>
            <a:ext cx="835496" cy="17403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6" name="연결선: 구부러짐 205">
            <a:extLst>
              <a:ext uri="{FF2B5EF4-FFF2-40B4-BE49-F238E27FC236}">
                <a16:creationId xmlns:a16="http://schemas.microsoft.com/office/drawing/2014/main" id="{6D0FA1C4-B1D9-48CC-9D07-D3718DE9CD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70002" y="3665700"/>
            <a:ext cx="630587" cy="15059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95BB027-372A-4187-8ECB-73CCEC7D61DD}"/>
              </a:ext>
            </a:extLst>
          </p:cNvPr>
          <p:cNvGrpSpPr/>
          <p:nvPr/>
        </p:nvGrpSpPr>
        <p:grpSpPr>
          <a:xfrm>
            <a:off x="10199558" y="5092927"/>
            <a:ext cx="468941" cy="501185"/>
            <a:chOff x="10199558" y="5092927"/>
            <a:chExt cx="468941" cy="501185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8FD15571-F4E1-4584-BCC8-260C80C5AF5A}"/>
                </a:ext>
              </a:extLst>
            </p:cNvPr>
            <p:cNvSpPr/>
            <p:nvPr/>
          </p:nvSpPr>
          <p:spPr bwMode="ltGray">
            <a:xfrm>
              <a:off x="10199558" y="5092927"/>
              <a:ext cx="468941" cy="50118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8" name="Rectangle 39">
              <a:extLst>
                <a:ext uri="{FF2B5EF4-FFF2-40B4-BE49-F238E27FC236}">
                  <a16:creationId xmlns:a16="http://schemas.microsoft.com/office/drawing/2014/main" id="{D157CC5C-0D9A-494A-BF06-2A46F02F4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8311" y="5368698"/>
              <a:ext cx="362549" cy="20153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0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CH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6227BC7-41E2-471B-99B9-F9F981BA15D1}"/>
              </a:ext>
            </a:extLst>
          </p:cNvPr>
          <p:cNvGrpSpPr/>
          <p:nvPr/>
        </p:nvGrpSpPr>
        <p:grpSpPr>
          <a:xfrm>
            <a:off x="5086787" y="2302618"/>
            <a:ext cx="937331" cy="491538"/>
            <a:chOff x="5086787" y="2302618"/>
            <a:chExt cx="937331" cy="491538"/>
          </a:xfrm>
        </p:grpSpPr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4C775A-741E-4A4D-99E8-B6BB6813A8D1}"/>
                </a:ext>
              </a:extLst>
            </p:cNvPr>
            <p:cNvSpPr/>
            <p:nvPr/>
          </p:nvSpPr>
          <p:spPr bwMode="ltGray">
            <a:xfrm>
              <a:off x="5086787" y="2302618"/>
              <a:ext cx="937331" cy="491538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0" name="Rectangle 39">
              <a:extLst>
                <a:ext uri="{FF2B5EF4-FFF2-40B4-BE49-F238E27FC236}">
                  <a16:creationId xmlns:a16="http://schemas.microsoft.com/office/drawing/2014/main" id="{ADBCCC7B-F6AF-46FA-8D76-469359D1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885" y="2563040"/>
              <a:ext cx="703546" cy="16655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51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25" grpId="0" animBg="1"/>
      <p:bldP spid="188" grpId="0" animBg="1"/>
      <p:bldP spid="189" grpId="0" animBg="1"/>
      <p:bldP spid="1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557EEC1-0F8B-4F1D-91D6-BC66CB135654}"/>
              </a:ext>
            </a:extLst>
          </p:cNvPr>
          <p:cNvSpPr/>
          <p:nvPr/>
        </p:nvSpPr>
        <p:spPr bwMode="ltGray">
          <a:xfrm>
            <a:off x="9461149" y="4733986"/>
            <a:ext cx="1814208" cy="1503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Node5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431B3A9-3AD4-4F9F-A841-3F7CFF8562D4}"/>
              </a:ext>
            </a:extLst>
          </p:cNvPr>
          <p:cNvSpPr/>
          <p:nvPr/>
        </p:nvSpPr>
        <p:spPr bwMode="ltGray">
          <a:xfrm>
            <a:off x="859563" y="3616565"/>
            <a:ext cx="10630021" cy="4722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Scheduler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623DEE4B-953F-4066-AF89-E96E2A578156}"/>
              </a:ext>
            </a:extLst>
          </p:cNvPr>
          <p:cNvSpPr/>
          <p:nvPr/>
        </p:nvSpPr>
        <p:spPr bwMode="ltGray">
          <a:xfrm>
            <a:off x="1103742" y="4733986"/>
            <a:ext cx="1814208" cy="1503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Node1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4A73E43-792F-436C-9054-C396B795F34B}"/>
              </a:ext>
            </a:extLst>
          </p:cNvPr>
          <p:cNvSpPr/>
          <p:nvPr/>
        </p:nvSpPr>
        <p:spPr bwMode="ltGray">
          <a:xfrm>
            <a:off x="3201672" y="4733986"/>
            <a:ext cx="1814208" cy="1503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Node2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0CF5C534-E8A8-4C5B-859D-7BCA700BF8B3}"/>
              </a:ext>
            </a:extLst>
          </p:cNvPr>
          <p:cNvSpPr/>
          <p:nvPr/>
        </p:nvSpPr>
        <p:spPr bwMode="ltGray">
          <a:xfrm>
            <a:off x="5278207" y="4733986"/>
            <a:ext cx="1814208" cy="1503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Node3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2D229B35-3BE0-4298-87F5-9C9A9DBAF800}"/>
              </a:ext>
            </a:extLst>
          </p:cNvPr>
          <p:cNvSpPr/>
          <p:nvPr/>
        </p:nvSpPr>
        <p:spPr bwMode="ltGray">
          <a:xfrm>
            <a:off x="7378136" y="4733986"/>
            <a:ext cx="1814208" cy="15033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Node4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제목 1">
            <a:extLst>
              <a:ext uri="{FF2B5EF4-FFF2-40B4-BE49-F238E27FC236}">
                <a16:creationId xmlns:a16="http://schemas.microsoft.com/office/drawing/2014/main" id="{8F248D85-56DD-4678-BCA5-B053B7C2C85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 </a:t>
            </a:r>
            <a:r>
              <a:rPr lang="en-US" altLang="ko-KR" sz="1800">
                <a:latin typeface="+mn-ea"/>
                <a:ea typeface="+mn-ea"/>
              </a:rPr>
              <a:t>(Node Scheduling)</a:t>
            </a:r>
            <a:endParaRPr lang="ko-KR" altLang="en-US" dirty="0">
              <a:latin typeface="+mn-ea"/>
              <a:ea typeface="+mn-ea"/>
            </a:endParaRPr>
          </a:p>
        </p:txBody>
      </p:sp>
      <p:cxnSp>
        <p:nvCxnSpPr>
          <p:cNvPr id="288" name="연결선: 구부러짐 287">
            <a:extLst>
              <a:ext uri="{FF2B5EF4-FFF2-40B4-BE49-F238E27FC236}">
                <a16:creationId xmlns:a16="http://schemas.microsoft.com/office/drawing/2014/main" id="{D6405563-F4BB-4227-9E99-2267273A9D2E}"/>
              </a:ext>
            </a:extLst>
          </p:cNvPr>
          <p:cNvCxnSpPr>
            <a:cxnSpLocks/>
          </p:cNvCxnSpPr>
          <p:nvPr/>
        </p:nvCxnSpPr>
        <p:spPr>
          <a:xfrm rot="5400000">
            <a:off x="2507228" y="3052642"/>
            <a:ext cx="807788" cy="2908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구부러짐 324">
            <a:extLst>
              <a:ext uri="{FF2B5EF4-FFF2-40B4-BE49-F238E27FC236}">
                <a16:creationId xmlns:a16="http://schemas.microsoft.com/office/drawing/2014/main" id="{CAD336A1-2B9B-4502-BCF9-FDFC77B715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50846" y="4008343"/>
            <a:ext cx="644437" cy="805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60E238FD-B87B-4540-AAB5-25C065B72B74}"/>
              </a:ext>
            </a:extLst>
          </p:cNvPr>
          <p:cNvCxnSpPr>
            <a:cxnSpLocks/>
            <a:stCxn id="101" idx="2"/>
          </p:cNvCxnSpPr>
          <p:nvPr/>
        </p:nvCxnSpPr>
        <p:spPr>
          <a:xfrm rot="5400000">
            <a:off x="5445661" y="3086091"/>
            <a:ext cx="599295" cy="4324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ADDBA5BC-6273-451F-ADC4-2D7806144A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9877" y="4354730"/>
            <a:ext cx="625113" cy="1525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E0D8C95C-14A2-4DCE-BE75-0F43CE18DFCE}"/>
              </a:ext>
            </a:extLst>
          </p:cNvPr>
          <p:cNvSpPr/>
          <p:nvPr/>
        </p:nvSpPr>
        <p:spPr bwMode="ltGray">
          <a:xfrm>
            <a:off x="1259104" y="2302618"/>
            <a:ext cx="937331" cy="4915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7" name="Rectangle 39">
            <a:extLst>
              <a:ext uri="{FF2B5EF4-FFF2-40B4-BE49-F238E27FC236}">
                <a16:creationId xmlns:a16="http://schemas.microsoft.com/office/drawing/2014/main" id="{55C80955-975A-4E15-8412-5F1907EC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080" y="2563040"/>
            <a:ext cx="703546" cy="16655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11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Node1</a:t>
            </a: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45225348-0222-427A-904B-C7B520A29990}"/>
              </a:ext>
            </a:extLst>
          </p:cNvPr>
          <p:cNvCxnSpPr>
            <a:cxnSpLocks/>
            <a:stCxn id="303" idx="2"/>
            <a:endCxn id="281" idx="0"/>
          </p:cNvCxnSpPr>
          <p:nvPr/>
        </p:nvCxnSpPr>
        <p:spPr>
          <a:xfrm rot="16200000" flipH="1">
            <a:off x="899393" y="3622533"/>
            <a:ext cx="1939830" cy="28307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CE4E9C93-5D89-4585-9DBC-6DCA7E94019C}"/>
              </a:ext>
            </a:extLst>
          </p:cNvPr>
          <p:cNvSpPr/>
          <p:nvPr/>
        </p:nvSpPr>
        <p:spPr bwMode="ltGray">
          <a:xfrm>
            <a:off x="3573946" y="5092927"/>
            <a:ext cx="468941" cy="50118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AF89FB7-2205-45BD-BBF4-B26E906EDE0D}"/>
              </a:ext>
            </a:extLst>
          </p:cNvPr>
          <p:cNvSpPr/>
          <p:nvPr/>
        </p:nvSpPr>
        <p:spPr>
          <a:xfrm>
            <a:off x="10741836" y="4765481"/>
            <a:ext cx="498855" cy="2616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11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Taint</a:t>
            </a: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146" name="Rectangle 39">
            <a:extLst>
              <a:ext uri="{FF2B5EF4-FFF2-40B4-BE49-F238E27FC236}">
                <a16:creationId xmlns:a16="http://schemas.microsoft.com/office/drawing/2014/main" id="{9DD6D519-9B78-4804-A180-9019A64DB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116" y="6041169"/>
            <a:ext cx="1581825" cy="16655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11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GPU</a:t>
            </a: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A10E73-34B9-4B2C-8021-4EE71BF45607}"/>
              </a:ext>
            </a:extLst>
          </p:cNvPr>
          <p:cNvGrpSpPr/>
          <p:nvPr/>
        </p:nvGrpSpPr>
        <p:grpSpPr>
          <a:xfrm>
            <a:off x="9112704" y="2302620"/>
            <a:ext cx="624161" cy="1313947"/>
            <a:chOff x="9112704" y="2302620"/>
            <a:chExt cx="624161" cy="1313947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5A5FFAB-85B3-4299-86EC-5957960F6AB3}"/>
                </a:ext>
              </a:extLst>
            </p:cNvPr>
            <p:cNvSpPr/>
            <p:nvPr/>
          </p:nvSpPr>
          <p:spPr bwMode="ltGray">
            <a:xfrm>
              <a:off x="9112704" y="2302620"/>
              <a:ext cx="624161" cy="4915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</p:txBody>
        </p:sp>
        <p:cxnSp>
          <p:nvCxnSpPr>
            <p:cNvPr id="150" name="연결선: 구부러짐 149">
              <a:extLst>
                <a:ext uri="{FF2B5EF4-FFF2-40B4-BE49-F238E27FC236}">
                  <a16:creationId xmlns:a16="http://schemas.microsoft.com/office/drawing/2014/main" id="{AAA0D935-8378-4F5F-8A18-74AB1C96845E}"/>
                </a:ext>
              </a:extLst>
            </p:cNvPr>
            <p:cNvCxnSpPr>
              <a:cxnSpLocks/>
              <a:stCxn id="148" idx="2"/>
            </p:cNvCxnSpPr>
            <p:nvPr/>
          </p:nvCxnSpPr>
          <p:spPr>
            <a:xfrm rot="16200000" flipH="1">
              <a:off x="9163287" y="3055652"/>
              <a:ext cx="822412" cy="29941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6" name="연결선: 구부러짐 155">
            <a:extLst>
              <a:ext uri="{FF2B5EF4-FFF2-40B4-BE49-F238E27FC236}">
                <a16:creationId xmlns:a16="http://schemas.microsoft.com/office/drawing/2014/main" id="{93CC1046-2D63-4994-A2F4-0EB481C8814A}"/>
              </a:ext>
            </a:extLst>
          </p:cNvPr>
          <p:cNvCxnSpPr>
            <a:cxnSpLocks/>
            <a:endCxn id="98" idx="0"/>
          </p:cNvCxnSpPr>
          <p:nvPr/>
        </p:nvCxnSpPr>
        <p:spPr>
          <a:xfrm rot="16200000" flipH="1">
            <a:off x="9549741" y="3556969"/>
            <a:ext cx="1644604" cy="1035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B28BE91-65F9-4785-BAAE-02C52C5A1E9C}"/>
              </a:ext>
            </a:extLst>
          </p:cNvPr>
          <p:cNvGrpSpPr/>
          <p:nvPr/>
        </p:nvGrpSpPr>
        <p:grpSpPr>
          <a:xfrm>
            <a:off x="9769395" y="4111373"/>
            <a:ext cx="533628" cy="565702"/>
            <a:chOff x="9769395" y="4111373"/>
            <a:chExt cx="533628" cy="565702"/>
          </a:xfrm>
        </p:grpSpPr>
        <p:cxnSp>
          <p:nvCxnSpPr>
            <p:cNvPr id="153" name="연결선: 구부러짐 152">
              <a:extLst>
                <a:ext uri="{FF2B5EF4-FFF2-40B4-BE49-F238E27FC236}">
                  <a16:creationId xmlns:a16="http://schemas.microsoft.com/office/drawing/2014/main" id="{7D6A5C83-08F1-4479-B3B2-5E4B517A27D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784772" y="4095996"/>
              <a:ext cx="347154" cy="377907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60" name="그래픽 159" descr="닫기">
              <a:extLst>
                <a:ext uri="{FF2B5EF4-FFF2-40B4-BE49-F238E27FC236}">
                  <a16:creationId xmlns:a16="http://schemas.microsoft.com/office/drawing/2014/main" id="{E02BE570-EAF1-43BA-A1E5-DF2821C6C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38154" y="4412206"/>
              <a:ext cx="264869" cy="264869"/>
            </a:xfrm>
            <a:prstGeom prst="rect">
              <a:avLst/>
            </a:prstGeom>
          </p:spPr>
        </p:pic>
      </p:grpSp>
      <p:cxnSp>
        <p:nvCxnSpPr>
          <p:cNvPr id="164" name="연결선: 구부러짐 163">
            <a:extLst>
              <a:ext uri="{FF2B5EF4-FFF2-40B4-BE49-F238E27FC236}">
                <a16:creationId xmlns:a16="http://schemas.microsoft.com/office/drawing/2014/main" id="{11A25F85-49A7-4800-8EE9-AFD250391E3A}"/>
              </a:ext>
            </a:extLst>
          </p:cNvPr>
          <p:cNvCxnSpPr>
            <a:cxnSpLocks/>
            <a:stCxn id="162" idx="2"/>
          </p:cNvCxnSpPr>
          <p:nvPr/>
        </p:nvCxnSpPr>
        <p:spPr>
          <a:xfrm rot="5400000">
            <a:off x="9960518" y="3416121"/>
            <a:ext cx="1939831" cy="6958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모서리가 둥근 직사각형 65">
            <a:extLst>
              <a:ext uri="{FF2B5EF4-FFF2-40B4-BE49-F238E27FC236}">
                <a16:creationId xmlns:a16="http://schemas.microsoft.com/office/drawing/2014/main" id="{235F4376-90FC-4D7B-9298-25D52A36EF3B}"/>
              </a:ext>
            </a:extLst>
          </p:cNvPr>
          <p:cNvSpPr/>
          <p:nvPr/>
        </p:nvSpPr>
        <p:spPr>
          <a:xfrm>
            <a:off x="3649218" y="1240043"/>
            <a:ext cx="1396385" cy="464888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AC4BAD-9169-4531-A8E0-48F8BDC65D31}"/>
              </a:ext>
            </a:extLst>
          </p:cNvPr>
          <p:cNvGrpSpPr/>
          <p:nvPr/>
        </p:nvGrpSpPr>
        <p:grpSpPr>
          <a:xfrm>
            <a:off x="988990" y="1240043"/>
            <a:ext cx="10339669" cy="464888"/>
            <a:chOff x="988990" y="1240043"/>
            <a:chExt cx="10339669" cy="464888"/>
          </a:xfrm>
        </p:grpSpPr>
        <p:sp>
          <p:nvSpPr>
            <p:cNvPr id="327" name="모서리가 둥근 직사각형 65">
              <a:extLst>
                <a:ext uri="{FF2B5EF4-FFF2-40B4-BE49-F238E27FC236}">
                  <a16:creationId xmlns:a16="http://schemas.microsoft.com/office/drawing/2014/main" id="{7D428368-DD88-43B8-A17D-86DA5A82DEC7}"/>
                </a:ext>
              </a:extLst>
            </p:cNvPr>
            <p:cNvSpPr/>
            <p:nvPr/>
          </p:nvSpPr>
          <p:spPr>
            <a:xfrm>
              <a:off x="988990" y="1240043"/>
              <a:ext cx="4344552" cy="464888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NodeName   NodeSelector   NodeAffinity</a:t>
              </a:r>
              <a:endParaRPr lang="en-US" altLang="ko-KR" sz="1400" b="1" kern="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68" name="모서리가 둥근 직사각형 65">
              <a:extLst>
                <a:ext uri="{FF2B5EF4-FFF2-40B4-BE49-F238E27FC236}">
                  <a16:creationId xmlns:a16="http://schemas.microsoft.com/office/drawing/2014/main" id="{73DFC05B-0DB7-450A-9558-A4485DC0DD0B}"/>
                </a:ext>
              </a:extLst>
            </p:cNvPr>
            <p:cNvSpPr/>
            <p:nvPr/>
          </p:nvSpPr>
          <p:spPr>
            <a:xfrm>
              <a:off x="5679715" y="1240043"/>
              <a:ext cx="2942861" cy="464888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Pod Affinity  Anti-Affinity</a:t>
              </a:r>
              <a:endParaRPr lang="en-US" altLang="ko-KR" sz="1400" b="1" kern="0" dirty="0">
                <a:solidFill>
                  <a:schemeClr val="accent1"/>
                </a:solidFill>
                <a:latin typeface="+mn-ea"/>
              </a:endParaRPr>
            </a:p>
          </p:txBody>
        </p:sp>
        <p:sp>
          <p:nvSpPr>
            <p:cNvPr id="169" name="모서리가 둥근 직사각형 65">
              <a:extLst>
                <a:ext uri="{FF2B5EF4-FFF2-40B4-BE49-F238E27FC236}">
                  <a16:creationId xmlns:a16="http://schemas.microsoft.com/office/drawing/2014/main" id="{FFAAE9AF-B1C4-43B2-B1E5-BBF215EBB912}"/>
                </a:ext>
              </a:extLst>
            </p:cNvPr>
            <p:cNvSpPr/>
            <p:nvPr/>
          </p:nvSpPr>
          <p:spPr>
            <a:xfrm>
              <a:off x="9338986" y="1240043"/>
              <a:ext cx="1989673" cy="464888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1"/>
                  </a:solidFill>
                  <a:latin typeface="+mn-ea"/>
                </a:rPr>
                <a:t>Toleration / Taint</a:t>
              </a:r>
              <a:endParaRPr lang="en-US" altLang="ko-KR" sz="1400" b="1" kern="0" dirty="0">
                <a:solidFill>
                  <a:schemeClr val="accent1"/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470CE30-A514-48FF-9E4D-1255CABA986E}"/>
              </a:ext>
            </a:extLst>
          </p:cNvPr>
          <p:cNvGrpSpPr/>
          <p:nvPr/>
        </p:nvGrpSpPr>
        <p:grpSpPr>
          <a:xfrm>
            <a:off x="10028525" y="5102855"/>
            <a:ext cx="755235" cy="493801"/>
            <a:chOff x="10028525" y="5102855"/>
            <a:chExt cx="755235" cy="493801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D8EB29B-5D4E-4472-846F-0CDB90ABA487}"/>
                </a:ext>
              </a:extLst>
            </p:cNvPr>
            <p:cNvSpPr/>
            <p:nvPr/>
          </p:nvSpPr>
          <p:spPr bwMode="ltGray">
            <a:xfrm>
              <a:off x="10028525" y="5102855"/>
              <a:ext cx="755235" cy="4938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73D921-8B40-492F-A9D3-D623157304E8}"/>
                </a:ext>
              </a:extLst>
            </p:cNvPr>
            <p:cNvSpPr/>
            <p:nvPr/>
          </p:nvSpPr>
          <p:spPr>
            <a:xfrm>
              <a:off x="10080575" y="5364454"/>
              <a:ext cx="651139" cy="215444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8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Toleration</a:t>
              </a:r>
              <a:endParaRPr lang="ko-KR" altLang="en-US" sz="8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26D748CF-FC96-424A-92DB-44A53E4ECA7A}"/>
              </a:ext>
            </a:extLst>
          </p:cNvPr>
          <p:cNvCxnSpPr>
            <a:cxnSpLocks/>
          </p:cNvCxnSpPr>
          <p:nvPr/>
        </p:nvCxnSpPr>
        <p:spPr>
          <a:xfrm rot="5400000">
            <a:off x="7121602" y="3169160"/>
            <a:ext cx="591320" cy="2583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구부러짐 87">
            <a:extLst>
              <a:ext uri="{FF2B5EF4-FFF2-40B4-BE49-F238E27FC236}">
                <a16:creationId xmlns:a16="http://schemas.microsoft.com/office/drawing/2014/main" id="{22795C65-8AA7-4AEA-BCAA-46A2FFA56A20}"/>
              </a:ext>
            </a:extLst>
          </p:cNvPr>
          <p:cNvCxnSpPr>
            <a:cxnSpLocks/>
          </p:cNvCxnSpPr>
          <p:nvPr/>
        </p:nvCxnSpPr>
        <p:spPr>
          <a:xfrm rot="5400000">
            <a:off x="6729240" y="4196493"/>
            <a:ext cx="584934" cy="4081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66358521-6C72-49B6-99B8-AF5AA16DB9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0075" y="3769114"/>
            <a:ext cx="1731336" cy="1984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558240B-3643-4872-8F0B-4814A0AEDA78}"/>
              </a:ext>
            </a:extLst>
          </p:cNvPr>
          <p:cNvGrpSpPr/>
          <p:nvPr/>
        </p:nvGrpSpPr>
        <p:grpSpPr>
          <a:xfrm>
            <a:off x="9878336" y="2302620"/>
            <a:ext cx="830759" cy="491535"/>
            <a:chOff x="9878336" y="2302620"/>
            <a:chExt cx="830759" cy="491535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DAE7D31-21A1-47AB-88BC-4D2D54AE329C}"/>
                </a:ext>
              </a:extLst>
            </p:cNvPr>
            <p:cNvSpPr/>
            <p:nvPr/>
          </p:nvSpPr>
          <p:spPr bwMode="ltGray">
            <a:xfrm>
              <a:off x="9878336" y="2302620"/>
              <a:ext cx="830759" cy="4915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Rectangle 39">
              <a:extLst>
                <a:ext uri="{FF2B5EF4-FFF2-40B4-BE49-F238E27FC236}">
                  <a16:creationId xmlns:a16="http://schemas.microsoft.com/office/drawing/2014/main" id="{21A1F2B8-B0B5-40F3-B951-8FC42C44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1942" y="2568227"/>
              <a:ext cx="703546" cy="20153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Node5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pic>
        <p:nvPicPr>
          <p:cNvPr id="98" name="그래픽 97" descr="닫기">
            <a:extLst>
              <a:ext uri="{FF2B5EF4-FFF2-40B4-BE49-F238E27FC236}">
                <a16:creationId xmlns:a16="http://schemas.microsoft.com/office/drawing/2014/main" id="{3F678672-FCD2-419F-8A5F-350DDAA1DF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1358" y="4431021"/>
            <a:ext cx="264869" cy="264869"/>
          </a:xfrm>
          <a:prstGeom prst="rect">
            <a:avLst/>
          </a:prstGeom>
        </p:spPr>
      </p:pic>
      <p:sp>
        <p:nvSpPr>
          <p:cNvPr id="100" name="모서리가 둥근 직사각형 65">
            <a:extLst>
              <a:ext uri="{FF2B5EF4-FFF2-40B4-BE49-F238E27FC236}">
                <a16:creationId xmlns:a16="http://schemas.microsoft.com/office/drawing/2014/main" id="{CCCF28C4-6DDE-4B11-B0BD-92F4B58DB71A}"/>
              </a:ext>
            </a:extLst>
          </p:cNvPr>
          <p:cNvSpPr/>
          <p:nvPr/>
        </p:nvSpPr>
        <p:spPr>
          <a:xfrm>
            <a:off x="9383720" y="974214"/>
            <a:ext cx="1989673" cy="317525"/>
          </a:xfrm>
          <a:prstGeom prst="roundRect">
            <a:avLst>
              <a:gd name="adj" fmla="val 0"/>
            </a:avLst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Node</a:t>
            </a:r>
            <a:r>
              <a:rPr lang="ko-KR" altLang="en-US" sz="1200" b="1" kern="0">
                <a:solidFill>
                  <a:schemeClr val="tx1"/>
                </a:solidFill>
                <a:latin typeface="+mn-ea"/>
              </a:rPr>
              <a:t>에 할당제한</a:t>
            </a: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모서리가 둥근 직사각형 65">
            <a:extLst>
              <a:ext uri="{FF2B5EF4-FFF2-40B4-BE49-F238E27FC236}">
                <a16:creationId xmlns:a16="http://schemas.microsoft.com/office/drawing/2014/main" id="{9716A874-30DF-4708-9C97-DF76DBDEF98B}"/>
              </a:ext>
            </a:extLst>
          </p:cNvPr>
          <p:cNvSpPr/>
          <p:nvPr/>
        </p:nvSpPr>
        <p:spPr>
          <a:xfrm>
            <a:off x="6038233" y="964049"/>
            <a:ext cx="1989673" cy="317525"/>
          </a:xfrm>
          <a:prstGeom prst="roundRect">
            <a:avLst>
              <a:gd name="adj" fmla="val 0"/>
            </a:avLst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Pod</a:t>
            </a:r>
            <a:r>
              <a:rPr lang="ko-KR" altLang="en-US" sz="1200" b="1" kern="0">
                <a:solidFill>
                  <a:schemeClr val="tx1"/>
                </a:solidFill>
                <a:latin typeface="+mn-ea"/>
              </a:rPr>
              <a:t>간</a:t>
            </a: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b="1" kern="0">
                <a:solidFill>
                  <a:schemeClr val="tx1"/>
                </a:solidFill>
                <a:latin typeface="+mn-ea"/>
              </a:rPr>
              <a:t>집중</a:t>
            </a: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kern="0">
                <a:solidFill>
                  <a:schemeClr val="tx1"/>
                </a:solidFill>
                <a:latin typeface="+mn-ea"/>
              </a:rPr>
              <a:t>분산</a:t>
            </a: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모서리가 둥근 직사각형 65">
            <a:extLst>
              <a:ext uri="{FF2B5EF4-FFF2-40B4-BE49-F238E27FC236}">
                <a16:creationId xmlns:a16="http://schemas.microsoft.com/office/drawing/2014/main" id="{AE8922F8-F428-4776-827E-76991186603A}"/>
              </a:ext>
            </a:extLst>
          </p:cNvPr>
          <p:cNvSpPr/>
          <p:nvPr/>
        </p:nvSpPr>
        <p:spPr>
          <a:xfrm>
            <a:off x="2278599" y="954623"/>
            <a:ext cx="1644358" cy="317525"/>
          </a:xfrm>
          <a:prstGeom prst="roundRect">
            <a:avLst>
              <a:gd name="adj" fmla="val 0"/>
            </a:avLst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200" b="1" kern="0">
                <a:solidFill>
                  <a:schemeClr val="tx1"/>
                </a:solidFill>
                <a:latin typeface="+mn-ea"/>
              </a:rPr>
              <a:t>Node </a:t>
            </a:r>
            <a:r>
              <a:rPr lang="ko-KR" altLang="en-US" sz="1200" b="1" kern="0">
                <a:solidFill>
                  <a:schemeClr val="tx1"/>
                </a:solidFill>
                <a:latin typeface="+mn-ea"/>
              </a:rPr>
              <a:t>선택</a:t>
            </a:r>
            <a:endParaRPr lang="en-US" altLang="ko-KR" sz="1200" b="1" kern="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957F79-1067-40A7-924E-F962F7933C23}"/>
              </a:ext>
            </a:extLst>
          </p:cNvPr>
          <p:cNvGrpSpPr/>
          <p:nvPr/>
        </p:nvGrpSpPr>
        <p:grpSpPr>
          <a:xfrm>
            <a:off x="5915553" y="1714641"/>
            <a:ext cx="883847" cy="796475"/>
            <a:chOff x="5915553" y="1714641"/>
            <a:chExt cx="883847" cy="796475"/>
          </a:xfrm>
        </p:grpSpPr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0E2FD662-A01E-4A5D-837A-F0D55554268C}"/>
                </a:ext>
              </a:extLst>
            </p:cNvPr>
            <p:cNvSpPr/>
            <p:nvPr/>
          </p:nvSpPr>
          <p:spPr bwMode="ltGray">
            <a:xfrm>
              <a:off x="5915553" y="1714641"/>
              <a:ext cx="883847" cy="48004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</a:rPr>
                <a:t>PV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</a:endParaRPr>
            </a:p>
          </p:txBody>
        </p:sp>
        <p:cxnSp>
          <p:nvCxnSpPr>
            <p:cNvPr id="393" name="연결선: 구부러짐 392">
              <a:extLst>
                <a:ext uri="{FF2B5EF4-FFF2-40B4-BE49-F238E27FC236}">
                  <a16:creationId xmlns:a16="http://schemas.microsoft.com/office/drawing/2014/main" id="{5B369334-7F49-4202-8B91-A867417BB7C3}"/>
                </a:ext>
              </a:extLst>
            </p:cNvPr>
            <p:cNvCxnSpPr>
              <a:cxnSpLocks/>
              <a:stCxn id="101" idx="0"/>
              <a:endCxn id="398" idx="2"/>
            </p:cNvCxnSpPr>
            <p:nvPr/>
          </p:nvCxnSpPr>
          <p:spPr>
            <a:xfrm rot="5400000" flipH="1" flipV="1">
              <a:off x="6001279" y="2154918"/>
              <a:ext cx="316432" cy="39596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9" name="연결선: 구부러짐 398">
              <a:extLst>
                <a:ext uri="{FF2B5EF4-FFF2-40B4-BE49-F238E27FC236}">
                  <a16:creationId xmlns:a16="http://schemas.microsoft.com/office/drawing/2014/main" id="{B3876F99-0667-4503-B898-B7EA3CFAE4D2}"/>
                </a:ext>
              </a:extLst>
            </p:cNvPr>
            <p:cNvCxnSpPr>
              <a:cxnSpLocks/>
              <a:stCxn id="109" idx="0"/>
              <a:endCxn id="398" idx="2"/>
            </p:cNvCxnSpPr>
            <p:nvPr/>
          </p:nvCxnSpPr>
          <p:spPr>
            <a:xfrm rot="16200000" flipV="1">
              <a:off x="6381282" y="2170878"/>
              <a:ext cx="316432" cy="36404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3D4E9A0-E4D3-4957-9D89-023F1F30E184}"/>
                </a:ext>
              </a:extLst>
            </p:cNvPr>
            <p:cNvSpPr/>
            <p:nvPr/>
          </p:nvSpPr>
          <p:spPr>
            <a:xfrm>
              <a:off x="6003176" y="1918408"/>
              <a:ext cx="718466" cy="246221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0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Hostpath</a:t>
              </a:r>
              <a:endParaRPr lang="ko-KR" altLang="en-US" sz="10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FC0D2EC-3812-4AC8-9F6E-3DB2FE5C091A}"/>
              </a:ext>
            </a:extLst>
          </p:cNvPr>
          <p:cNvSpPr/>
          <p:nvPr/>
        </p:nvSpPr>
        <p:spPr bwMode="ltGray">
          <a:xfrm>
            <a:off x="5879976" y="5084150"/>
            <a:ext cx="426310" cy="5342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Server</a:t>
            </a:r>
            <a:endParaRPr lang="en-US" altLang="ko-KR" sz="105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5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3339D30-A47C-46B9-8C9A-0BAAE0505630}"/>
              </a:ext>
            </a:extLst>
          </p:cNvPr>
          <p:cNvSpPr/>
          <p:nvPr/>
        </p:nvSpPr>
        <p:spPr bwMode="ltGray">
          <a:xfrm>
            <a:off x="8186492" y="5108434"/>
            <a:ext cx="567419" cy="48568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Slave</a:t>
            </a: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DDCBE6C-D45D-4ED4-B2C6-F28790CDF17E}"/>
              </a:ext>
            </a:extLst>
          </p:cNvPr>
          <p:cNvCxnSpPr>
            <a:cxnSpLocks/>
          </p:cNvCxnSpPr>
          <p:nvPr/>
        </p:nvCxnSpPr>
        <p:spPr>
          <a:xfrm>
            <a:off x="7127083" y="1367055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89BA23C0-63FE-46AD-BADF-02C69AFA0B2A}"/>
              </a:ext>
            </a:extLst>
          </p:cNvPr>
          <p:cNvCxnSpPr>
            <a:cxnSpLocks/>
          </p:cNvCxnSpPr>
          <p:nvPr/>
        </p:nvCxnSpPr>
        <p:spPr>
          <a:xfrm>
            <a:off x="2388080" y="1367055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0E89BA61-C870-454D-A1DD-29B1CE3EA46B}"/>
              </a:ext>
            </a:extLst>
          </p:cNvPr>
          <p:cNvCxnSpPr>
            <a:cxnSpLocks/>
          </p:cNvCxnSpPr>
          <p:nvPr/>
        </p:nvCxnSpPr>
        <p:spPr>
          <a:xfrm>
            <a:off x="3730364" y="1367055"/>
            <a:ext cx="0" cy="172819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D452B-9B3C-4C8B-A80B-D0C42716BF66}"/>
              </a:ext>
            </a:extLst>
          </p:cNvPr>
          <p:cNvGrpSpPr/>
          <p:nvPr/>
        </p:nvGrpSpPr>
        <p:grpSpPr>
          <a:xfrm>
            <a:off x="167170" y="5980119"/>
            <a:ext cx="8908982" cy="288659"/>
            <a:chOff x="167170" y="5980119"/>
            <a:chExt cx="8908982" cy="288659"/>
          </a:xfrm>
        </p:grpSpPr>
        <p:sp>
          <p:nvSpPr>
            <p:cNvPr id="316" name="Rectangle 39">
              <a:extLst>
                <a:ext uri="{FF2B5EF4-FFF2-40B4-BE49-F238E27FC236}">
                  <a16:creationId xmlns:a16="http://schemas.microsoft.com/office/drawing/2014/main" id="{5DB89963-2E66-46A5-8041-2D35D6B0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974" y="6041170"/>
              <a:ext cx="1581825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70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17" name="Rectangle 39">
              <a:extLst>
                <a:ext uri="{FF2B5EF4-FFF2-40B4-BE49-F238E27FC236}">
                  <a16:creationId xmlns:a16="http://schemas.microsoft.com/office/drawing/2014/main" id="{18F24B5C-E559-43B2-B587-0CA6753DF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904" y="6041170"/>
              <a:ext cx="1581825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50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318" name="Rectangle 39">
              <a:extLst>
                <a:ext uri="{FF2B5EF4-FFF2-40B4-BE49-F238E27FC236}">
                  <a16:creationId xmlns:a16="http://schemas.microsoft.com/office/drawing/2014/main" id="{0B863CE8-F835-4C47-BAE1-F485BF73A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9439" y="6041170"/>
              <a:ext cx="1581825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30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52" name="Rectangle 39">
              <a:extLst>
                <a:ext uri="{FF2B5EF4-FFF2-40B4-BE49-F238E27FC236}">
                  <a16:creationId xmlns:a16="http://schemas.microsoft.com/office/drawing/2014/main" id="{CA64DD54-E014-4CC9-8E6F-802DCEE55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327" y="6041170"/>
              <a:ext cx="1581825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CPU : 40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177" name="모서리가 둥근 직사각형 65">
              <a:extLst>
                <a:ext uri="{FF2B5EF4-FFF2-40B4-BE49-F238E27FC236}">
                  <a16:creationId xmlns:a16="http://schemas.microsoft.com/office/drawing/2014/main" id="{F3212BD5-6304-4B55-9420-48ED0CACBB86}"/>
                </a:ext>
              </a:extLst>
            </p:cNvPr>
            <p:cNvSpPr/>
            <p:nvPr/>
          </p:nvSpPr>
          <p:spPr>
            <a:xfrm>
              <a:off x="167170" y="5980119"/>
              <a:ext cx="859546" cy="288659"/>
            </a:xfrm>
            <a:prstGeom prst="roundRect">
              <a:avLst>
                <a:gd name="adj" fmla="val 0"/>
              </a:avLst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indent="-180975" algn="ctr" eaLnBrk="0" fontAlgn="base" hangingPunct="0">
                <a:buClr>
                  <a:schemeClr val="tx1"/>
                </a:buClr>
                <a:buSzPct val="85000"/>
                <a:defRPr/>
              </a:pPr>
              <a:r>
                <a:rPr lang="en-US" altLang="ko-KR" sz="1400" b="1" kern="0">
                  <a:solidFill>
                    <a:schemeClr val="accent6"/>
                  </a:solidFill>
                  <a:latin typeface="+mn-ea"/>
                </a:rPr>
                <a:t>Resource</a:t>
              </a:r>
              <a:endParaRPr lang="en-US" altLang="ko-KR" sz="1400" b="1" kern="0" dirty="0">
                <a:solidFill>
                  <a:schemeClr val="accent6"/>
                </a:solidFill>
                <a:latin typeface="+mn-ea"/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114A536-6DEB-4046-A9D0-2B1A0CD640D5}"/>
              </a:ext>
            </a:extLst>
          </p:cNvPr>
          <p:cNvSpPr/>
          <p:nvPr/>
        </p:nvSpPr>
        <p:spPr bwMode="ltGray">
          <a:xfrm>
            <a:off x="2589553" y="2302618"/>
            <a:ext cx="937331" cy="4915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Rectangle 39">
            <a:extLst>
              <a:ext uri="{FF2B5EF4-FFF2-40B4-BE49-F238E27FC236}">
                <a16:creationId xmlns:a16="http://schemas.microsoft.com/office/drawing/2014/main" id="{D8AFEDD1-7D28-4304-A71A-8878EF373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651" y="2563040"/>
            <a:ext cx="703546" cy="1665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11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KR : az-1</a:t>
            </a: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4C609EB0-2744-42FE-B101-1CEF6B0BAC78}"/>
              </a:ext>
            </a:extLst>
          </p:cNvPr>
          <p:cNvSpPr/>
          <p:nvPr/>
        </p:nvSpPr>
        <p:spPr bwMode="ltGray">
          <a:xfrm>
            <a:off x="444937" y="2302618"/>
            <a:ext cx="624161" cy="4915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5" name="연결선: 구부러짐 284">
            <a:extLst>
              <a:ext uri="{FF2B5EF4-FFF2-40B4-BE49-F238E27FC236}">
                <a16:creationId xmlns:a16="http://schemas.microsoft.com/office/drawing/2014/main" id="{E6D445DD-1C54-423F-86C5-EF541FC01A56}"/>
              </a:ext>
            </a:extLst>
          </p:cNvPr>
          <p:cNvCxnSpPr>
            <a:cxnSpLocks/>
            <a:stCxn id="283" idx="2"/>
          </p:cNvCxnSpPr>
          <p:nvPr/>
        </p:nvCxnSpPr>
        <p:spPr>
          <a:xfrm rot="16200000" flipH="1">
            <a:off x="585475" y="2965697"/>
            <a:ext cx="796078" cy="4529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E428ABC6-81B9-4D70-810D-A9A166A1F42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8195" y="4240090"/>
            <a:ext cx="644438" cy="3418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Rectangle 39">
            <a:extLst>
              <a:ext uri="{FF2B5EF4-FFF2-40B4-BE49-F238E27FC236}">
                <a16:creationId xmlns:a16="http://schemas.microsoft.com/office/drawing/2014/main" id="{C4371F82-3BEC-42F7-B928-5F3403755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2566910"/>
            <a:ext cx="554420" cy="16655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9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CPU : 30</a:t>
            </a:r>
            <a:endParaRPr lang="ko-KR" altLang="en-US" sz="9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131" name="Rectangle 39">
            <a:extLst>
              <a:ext uri="{FF2B5EF4-FFF2-40B4-BE49-F238E27FC236}">
                <a16:creationId xmlns:a16="http://schemas.microsoft.com/office/drawing/2014/main" id="{52BC4C6C-C61E-4995-BD71-B4DBDAE6A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99" y="5368698"/>
            <a:ext cx="362549" cy="20153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10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az-1</a:t>
            </a:r>
          </a:p>
        </p:txBody>
      </p:sp>
      <p:sp>
        <p:nvSpPr>
          <p:cNvPr id="132" name="Rectangle 39">
            <a:extLst>
              <a:ext uri="{FF2B5EF4-FFF2-40B4-BE49-F238E27FC236}">
                <a16:creationId xmlns:a16="http://schemas.microsoft.com/office/drawing/2014/main" id="{721FDC1B-9F5B-4700-B5F0-E1DA4A03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881" y="3885933"/>
            <a:ext cx="1226939" cy="1566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11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CPU / Memory</a:t>
            </a:r>
            <a:endParaRPr lang="ko-KR" altLang="en-US" sz="11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5556390-32FC-41B3-8151-0B62C31A1997}"/>
              </a:ext>
            </a:extLst>
          </p:cNvPr>
          <p:cNvSpPr/>
          <p:nvPr/>
        </p:nvSpPr>
        <p:spPr bwMode="ltGray">
          <a:xfrm>
            <a:off x="3930536" y="2302618"/>
            <a:ext cx="937331" cy="4915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Rectangle 39">
            <a:extLst>
              <a:ext uri="{FF2B5EF4-FFF2-40B4-BE49-F238E27FC236}">
                <a16:creationId xmlns:a16="http://schemas.microsoft.com/office/drawing/2014/main" id="{5ECC7F46-340C-4123-9F13-717DD09F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634" y="2563040"/>
            <a:ext cx="703546" cy="16655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11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US</a:t>
            </a: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B4EBEAC-2AA9-4E25-A9D2-1F42A1BF8DF9}"/>
              </a:ext>
            </a:extLst>
          </p:cNvPr>
          <p:cNvSpPr/>
          <p:nvPr/>
        </p:nvSpPr>
        <p:spPr bwMode="ltGray">
          <a:xfrm>
            <a:off x="1427879" y="5103091"/>
            <a:ext cx="434880" cy="4755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3" name="Rectangle 39">
            <a:extLst>
              <a:ext uri="{FF2B5EF4-FFF2-40B4-BE49-F238E27FC236}">
                <a16:creationId xmlns:a16="http://schemas.microsoft.com/office/drawing/2014/main" id="{73008EA8-9B3E-4D33-A03C-983C4CE3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104" y="5368698"/>
            <a:ext cx="328210" cy="2015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10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30</a:t>
            </a: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EA0F126-381F-48E4-9C13-6B971237023D}"/>
              </a:ext>
            </a:extLst>
          </p:cNvPr>
          <p:cNvSpPr/>
          <p:nvPr/>
        </p:nvSpPr>
        <p:spPr bwMode="ltGray">
          <a:xfrm>
            <a:off x="1991765" y="5103091"/>
            <a:ext cx="636709" cy="47552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8" name="Rectangle 39">
            <a:extLst>
              <a:ext uri="{FF2B5EF4-FFF2-40B4-BE49-F238E27FC236}">
                <a16:creationId xmlns:a16="http://schemas.microsoft.com/office/drawing/2014/main" id="{670FE52C-C067-4085-A653-D15883FC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743" y="5368698"/>
            <a:ext cx="480532" cy="201535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10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Node1</a:t>
            </a:r>
            <a:endParaRPr lang="ko-KR" altLang="en-US" sz="10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1047E49-A5ED-4F4B-8448-FEFDD5DC4BA2}"/>
              </a:ext>
            </a:extLst>
          </p:cNvPr>
          <p:cNvGrpSpPr/>
          <p:nvPr/>
        </p:nvGrpSpPr>
        <p:grpSpPr>
          <a:xfrm>
            <a:off x="5585710" y="2511115"/>
            <a:ext cx="1479096" cy="491535"/>
            <a:chOff x="5585710" y="2511115"/>
            <a:chExt cx="1479096" cy="49153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F851B69-1F7A-4BC6-A3C2-1A0D9E6D4794}"/>
                </a:ext>
              </a:extLst>
            </p:cNvPr>
            <p:cNvSpPr/>
            <p:nvPr/>
          </p:nvSpPr>
          <p:spPr bwMode="ltGray">
            <a:xfrm>
              <a:off x="5585710" y="2511115"/>
              <a:ext cx="751607" cy="4915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Web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B0CDB395-BEF1-4B92-8DCE-A98DEB5AB94A}"/>
                </a:ext>
              </a:extLst>
            </p:cNvPr>
            <p:cNvSpPr/>
            <p:nvPr/>
          </p:nvSpPr>
          <p:spPr bwMode="ltGray">
            <a:xfrm>
              <a:off x="6378229" y="2511115"/>
              <a:ext cx="686577" cy="4915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Server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Rectangle 39">
              <a:extLst>
                <a:ext uri="{FF2B5EF4-FFF2-40B4-BE49-F238E27FC236}">
                  <a16:creationId xmlns:a16="http://schemas.microsoft.com/office/drawing/2014/main" id="{AFD6649D-FDC3-4536-AC95-7EFD70BEA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7469" y="2778544"/>
              <a:ext cx="609862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9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Type:Web</a:t>
              </a:r>
              <a:endParaRPr lang="ko-KR" altLang="en-US" sz="9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C4E222-EE17-4089-A37A-6CD9C9B0E97F}"/>
              </a:ext>
            </a:extLst>
          </p:cNvPr>
          <p:cNvGrpSpPr/>
          <p:nvPr/>
        </p:nvGrpSpPr>
        <p:grpSpPr>
          <a:xfrm>
            <a:off x="5353072" y="5084150"/>
            <a:ext cx="468941" cy="534252"/>
            <a:chOff x="5353072" y="5084150"/>
            <a:chExt cx="468941" cy="534252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A944195-5CC5-445C-8CBF-D85EF6CA254D}"/>
                </a:ext>
              </a:extLst>
            </p:cNvPr>
            <p:cNvSpPr/>
            <p:nvPr/>
          </p:nvSpPr>
          <p:spPr bwMode="ltGray">
            <a:xfrm>
              <a:off x="5353072" y="5084150"/>
              <a:ext cx="468941" cy="53425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Web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2" name="Rectangle 39">
              <a:extLst>
                <a:ext uri="{FF2B5EF4-FFF2-40B4-BE49-F238E27FC236}">
                  <a16:creationId xmlns:a16="http://schemas.microsoft.com/office/drawing/2014/main" id="{8419463C-AB9E-4298-8854-9F4E893B3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0902" y="5312599"/>
              <a:ext cx="378676" cy="2950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9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Type</a:t>
              </a:r>
            </a:p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9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: Web</a:t>
              </a:r>
              <a:endParaRPr lang="ko-KR" altLang="en-US" sz="9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C8FFD68-8BE6-46F2-9412-E2856DB15009}"/>
              </a:ext>
            </a:extLst>
          </p:cNvPr>
          <p:cNvSpPr/>
          <p:nvPr/>
        </p:nvSpPr>
        <p:spPr bwMode="ltGray">
          <a:xfrm>
            <a:off x="5488655" y="5745735"/>
            <a:ext cx="730452" cy="20358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</a:rPr>
              <a:t>PV</a:t>
            </a:r>
          </a:p>
        </p:txBody>
      </p:sp>
      <p:sp>
        <p:nvSpPr>
          <p:cNvPr id="126" name="Rectangle 39">
            <a:extLst>
              <a:ext uri="{FF2B5EF4-FFF2-40B4-BE49-F238E27FC236}">
                <a16:creationId xmlns:a16="http://schemas.microsoft.com/office/drawing/2014/main" id="{9E2CD13A-F280-4003-88D2-C0D259D41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357" y="2778544"/>
            <a:ext cx="609862" cy="1665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9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Type:Web</a:t>
            </a:r>
            <a:endParaRPr lang="ko-KR" altLang="en-US" sz="9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cxnSp>
        <p:nvCxnSpPr>
          <p:cNvPr id="120" name="연결선: 구부러짐 119">
            <a:extLst>
              <a:ext uri="{FF2B5EF4-FFF2-40B4-BE49-F238E27FC236}">
                <a16:creationId xmlns:a16="http://schemas.microsoft.com/office/drawing/2014/main" id="{5EC085FA-6373-4E89-82F3-529084D94D33}"/>
              </a:ext>
            </a:extLst>
          </p:cNvPr>
          <p:cNvCxnSpPr>
            <a:cxnSpLocks/>
            <a:endCxn id="102" idx="0"/>
          </p:cNvCxnSpPr>
          <p:nvPr/>
        </p:nvCxnSpPr>
        <p:spPr>
          <a:xfrm rot="5400000">
            <a:off x="5007517" y="3576043"/>
            <a:ext cx="2319280" cy="1153833"/>
          </a:xfrm>
          <a:prstGeom prst="curvedConnector3">
            <a:avLst>
              <a:gd name="adj1" fmla="val 6649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2DFF37B-D70C-46F1-958C-96CAE892A202}"/>
              </a:ext>
            </a:extLst>
          </p:cNvPr>
          <p:cNvGrpSpPr/>
          <p:nvPr/>
        </p:nvGrpSpPr>
        <p:grpSpPr>
          <a:xfrm>
            <a:off x="7186547" y="2511115"/>
            <a:ext cx="1567364" cy="491535"/>
            <a:chOff x="7186547" y="2511115"/>
            <a:chExt cx="1567364" cy="49153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80239DA-FE90-45B6-9156-DD14AC79EE87}"/>
                </a:ext>
              </a:extLst>
            </p:cNvPr>
            <p:cNvSpPr/>
            <p:nvPr/>
          </p:nvSpPr>
          <p:spPr bwMode="ltGray">
            <a:xfrm>
              <a:off x="7186547" y="2511115"/>
              <a:ext cx="755235" cy="4915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Master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9B69A99-D18F-47C5-9482-262082D3E552}"/>
                </a:ext>
              </a:extLst>
            </p:cNvPr>
            <p:cNvSpPr/>
            <p:nvPr/>
          </p:nvSpPr>
          <p:spPr bwMode="ltGray">
            <a:xfrm>
              <a:off x="7998676" y="2511115"/>
              <a:ext cx="755235" cy="491535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Slave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Rectangle 39">
              <a:extLst>
                <a:ext uri="{FF2B5EF4-FFF2-40B4-BE49-F238E27FC236}">
                  <a16:creationId xmlns:a16="http://schemas.microsoft.com/office/drawing/2014/main" id="{BAB0C69A-5067-49E7-8568-841E7FFA8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4817" y="2794154"/>
              <a:ext cx="701022" cy="16655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9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Type:Master</a:t>
              </a:r>
              <a:endParaRPr lang="ko-KR" altLang="en-US" sz="9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sp>
        <p:nvSpPr>
          <p:cNvPr id="130" name="Rectangle 39">
            <a:extLst>
              <a:ext uri="{FF2B5EF4-FFF2-40B4-BE49-F238E27FC236}">
                <a16:creationId xmlns:a16="http://schemas.microsoft.com/office/drawing/2014/main" id="{7DD7BEB6-9F85-4FEE-B77F-B7727F542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562" y="2794154"/>
            <a:ext cx="701022" cy="16655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indent="-180975" algn="ctr" fontAlgn="base" latinLnBrk="0">
              <a:spcAft>
                <a:spcPts val="240"/>
              </a:spcAft>
            </a:pPr>
            <a:r>
              <a:rPr lang="en-US" altLang="ko-KR" sz="900" kern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rPr>
              <a:t>Type:Master</a:t>
            </a:r>
            <a:endParaRPr lang="ko-KR" altLang="en-US" sz="900" kern="0" dirty="0">
              <a:ln>
                <a:solidFill>
                  <a:schemeClr val="bg1">
                    <a:alpha val="4000"/>
                  </a:schemeClr>
                </a:solidFill>
              </a:ln>
              <a:solidFill>
                <a:schemeClr val="tx1"/>
              </a:solidFill>
              <a:latin typeface="+mn-ea"/>
              <a:sym typeface="Monotype Sorts" pitchFamily="2" charset="2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579196-54BB-4FC8-8A15-94F13692C55F}"/>
              </a:ext>
            </a:extLst>
          </p:cNvPr>
          <p:cNvGrpSpPr/>
          <p:nvPr/>
        </p:nvGrpSpPr>
        <p:grpSpPr>
          <a:xfrm>
            <a:off x="6394527" y="5086351"/>
            <a:ext cx="605804" cy="531606"/>
            <a:chOff x="6394527" y="5086351"/>
            <a:chExt cx="605804" cy="531606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B2C6845-0F8C-4496-B5AE-C82686A4B445}"/>
                </a:ext>
              </a:extLst>
            </p:cNvPr>
            <p:cNvSpPr/>
            <p:nvPr/>
          </p:nvSpPr>
          <p:spPr bwMode="ltGray">
            <a:xfrm>
              <a:off x="6394527" y="5086351"/>
              <a:ext cx="605804" cy="53160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Master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" name="Rectangle 39">
              <a:extLst>
                <a:ext uri="{FF2B5EF4-FFF2-40B4-BE49-F238E27FC236}">
                  <a16:creationId xmlns:a16="http://schemas.microsoft.com/office/drawing/2014/main" id="{E1FF5464-3042-4721-85AC-92544E4FF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091" y="5312599"/>
              <a:ext cx="378676" cy="29506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9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Type</a:t>
              </a:r>
            </a:p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9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:Mas..</a:t>
              </a:r>
              <a:endParaRPr lang="ko-KR" altLang="en-US" sz="9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0C61EDF-7A8B-4A2D-B094-C203AA5019BB}"/>
              </a:ext>
            </a:extLst>
          </p:cNvPr>
          <p:cNvGrpSpPr/>
          <p:nvPr/>
        </p:nvGrpSpPr>
        <p:grpSpPr>
          <a:xfrm>
            <a:off x="10821463" y="2302617"/>
            <a:ext cx="913835" cy="491537"/>
            <a:chOff x="10821463" y="2302617"/>
            <a:chExt cx="913835" cy="491537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A63B749-4CBC-497D-97FF-F80EFE022B9D}"/>
                </a:ext>
              </a:extLst>
            </p:cNvPr>
            <p:cNvSpPr/>
            <p:nvPr/>
          </p:nvSpPr>
          <p:spPr bwMode="ltGray">
            <a:xfrm>
              <a:off x="10821463" y="2302617"/>
              <a:ext cx="913835" cy="49153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100" b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4" name="Rectangle 39">
              <a:extLst>
                <a:ext uri="{FF2B5EF4-FFF2-40B4-BE49-F238E27FC236}">
                  <a16:creationId xmlns:a16="http://schemas.microsoft.com/office/drawing/2014/main" id="{8D943089-9511-4BF6-8633-9C7FF0F0E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6494" y="2568227"/>
              <a:ext cx="773901" cy="20153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0" rIns="36000" bIns="0" rtlCol="0" anchor="ctr" anchorCtr="0"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indent="-180975" algn="ctr" fontAlgn="base" latinLnBrk="0">
                <a:spcAft>
                  <a:spcPts val="240"/>
                </a:spcAft>
              </a:pPr>
              <a:r>
                <a:rPr lang="en-US" altLang="ko-KR" sz="1100" kern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sym typeface="Monotype Sorts" pitchFamily="2" charset="2"/>
                </a:rPr>
                <a:t>Toleration</a:t>
              </a:r>
              <a:endParaRPr lang="ko-KR" altLang="en-US" sz="1100" kern="0" dirty="0">
                <a:ln>
                  <a:solidFill>
                    <a:schemeClr val="bg1">
                      <a:alpha val="4000"/>
                    </a:schemeClr>
                  </a:solidFill>
                </a:ln>
                <a:solidFill>
                  <a:schemeClr val="tx1"/>
                </a:solidFill>
                <a:latin typeface="+mn-ea"/>
                <a:sym typeface="Monotype Sorts" pitchFamily="2" charset="2"/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29BB934-9C58-4179-9FCA-CB60A3BEC5A8}"/>
              </a:ext>
            </a:extLst>
          </p:cNvPr>
          <p:cNvSpPr/>
          <p:nvPr/>
        </p:nvSpPr>
        <p:spPr>
          <a:xfrm>
            <a:off x="3760422" y="1328505"/>
            <a:ext cx="7466808" cy="30757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00" grpId="0" animBg="1"/>
      <p:bldP spid="103" grpId="0" animBg="1"/>
      <p:bldP spid="137" grpId="0" animBg="1"/>
      <p:bldP spid="144" grpId="0" animBg="1"/>
      <p:bldP spid="106" grpId="0" animBg="1"/>
      <p:bldP spid="126" grpId="0" animBg="1"/>
      <p:bldP spid="130" grpId="0" animBg="1"/>
      <p:bldP spid="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335359" y="899648"/>
            <a:ext cx="6465455" cy="282422"/>
            <a:chOff x="2208148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Node Affinity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80AF6283-6B70-4F53-A289-C4DEC35608FA}"/>
              </a:ext>
            </a:extLst>
          </p:cNvPr>
          <p:cNvGrpSpPr/>
          <p:nvPr/>
        </p:nvGrpSpPr>
        <p:grpSpPr>
          <a:xfrm>
            <a:off x="303149" y="1172689"/>
            <a:ext cx="6433248" cy="5256548"/>
            <a:chOff x="403194" y="1172689"/>
            <a:chExt cx="4631704" cy="5256548"/>
          </a:xfrm>
        </p:grpSpPr>
        <p:sp>
          <p:nvSpPr>
            <p:cNvPr id="307" name="화이트투명사각판">
              <a:extLst>
                <a:ext uri="{FF2B5EF4-FFF2-40B4-BE49-F238E27FC236}">
                  <a16:creationId xmlns:a16="http://schemas.microsoft.com/office/drawing/2014/main" id="{07D11F0F-7EB6-4666-A700-CEC0FC0A15F1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8C0EEC4-B330-4758-B67A-9559357A5745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EEE17242-57D7-4236-A2C2-192C9FF1BBC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CD19F64-2370-4AEE-8483-764913254CFC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66" name="제목 1">
            <a:extLst>
              <a:ext uri="{FF2B5EF4-FFF2-40B4-BE49-F238E27FC236}">
                <a16:creationId xmlns:a16="http://schemas.microsoft.com/office/drawing/2014/main" id="{BD848721-9C17-4CF0-B078-36ED703A6D1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 </a:t>
            </a:r>
            <a:r>
              <a:rPr lang="en-US" altLang="ko-KR" sz="1800">
                <a:latin typeface="+mn-ea"/>
                <a:ea typeface="+mn-ea"/>
              </a:rPr>
              <a:t>(Node Scheduling)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D3D3BD01-40B6-4D6C-814C-4D9BCC38DD89}"/>
              </a:ext>
            </a:extLst>
          </p:cNvPr>
          <p:cNvGrpSpPr/>
          <p:nvPr/>
        </p:nvGrpSpPr>
        <p:grpSpPr>
          <a:xfrm>
            <a:off x="480013" y="1907649"/>
            <a:ext cx="2858902" cy="1400150"/>
            <a:chOff x="5114582" y="602221"/>
            <a:chExt cx="2858902" cy="14001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972ECD-638B-4808-B78F-212E78129A48}"/>
                </a:ext>
              </a:extLst>
            </p:cNvPr>
            <p:cNvSpPr/>
            <p:nvPr/>
          </p:nvSpPr>
          <p:spPr bwMode="ltGray">
            <a:xfrm>
              <a:off x="5896543" y="602221"/>
              <a:ext cx="1411831" cy="77409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F704EA-FBFA-476D-AF0B-E449AC21FE44}"/>
                </a:ext>
              </a:extLst>
            </p:cNvPr>
            <p:cNvGrpSpPr/>
            <p:nvPr/>
          </p:nvGrpSpPr>
          <p:grpSpPr>
            <a:xfrm>
              <a:off x="5567498" y="1376311"/>
              <a:ext cx="1034962" cy="221210"/>
              <a:chOff x="5567498" y="1376311"/>
              <a:chExt cx="1034962" cy="221210"/>
            </a:xfrm>
          </p:grpSpPr>
          <p:cxnSp>
            <p:nvCxnSpPr>
              <p:cNvPr id="29" name="구부러진 연결선 157">
                <a:extLst>
                  <a:ext uri="{FF2B5EF4-FFF2-40B4-BE49-F238E27FC236}">
                    <a16:creationId xmlns:a16="http://schemas.microsoft.com/office/drawing/2014/main" id="{FC64252A-D960-486F-93CD-CF4C3AD14C67}"/>
                  </a:ext>
                </a:extLst>
              </p:cNvPr>
              <p:cNvCxnSpPr>
                <a:cxnSpLocks/>
                <a:stCxn id="27" idx="2"/>
                <a:endCxn id="36" idx="0"/>
              </p:cNvCxnSpPr>
              <p:nvPr/>
            </p:nvCxnSpPr>
            <p:spPr>
              <a:xfrm rot="5400000">
                <a:off x="6461059" y="1456120"/>
                <a:ext cx="221209" cy="61593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구부러진 연결선 157">
                <a:extLst>
                  <a:ext uri="{FF2B5EF4-FFF2-40B4-BE49-F238E27FC236}">
                    <a16:creationId xmlns:a16="http://schemas.microsoft.com/office/drawing/2014/main" id="{E1D3DDAC-C936-4571-9EAF-7779B55BBA3F}"/>
                  </a:ext>
                </a:extLst>
              </p:cNvPr>
              <p:cNvCxnSpPr>
                <a:cxnSpLocks/>
                <a:stCxn id="27" idx="2"/>
                <a:endCxn id="35" idx="0"/>
              </p:cNvCxnSpPr>
              <p:nvPr/>
            </p:nvCxnSpPr>
            <p:spPr>
              <a:xfrm rot="5400000">
                <a:off x="5974374" y="969435"/>
                <a:ext cx="221209" cy="1034962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C1CCA0-526A-42F3-82E5-566273FDF772}"/>
                </a:ext>
              </a:extLst>
            </p:cNvPr>
            <p:cNvSpPr/>
            <p:nvPr/>
          </p:nvSpPr>
          <p:spPr bwMode="ltGray">
            <a:xfrm>
              <a:off x="5997325" y="959440"/>
              <a:ext cx="1224136" cy="3380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key: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ver1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operator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Exists</a:t>
              </a:r>
            </a:p>
          </p:txBody>
        </p:sp>
        <p:sp>
          <p:nvSpPr>
            <p:cNvPr id="32" name="화이트투명사각판">
              <a:extLst>
                <a:ext uri="{FF2B5EF4-FFF2-40B4-BE49-F238E27FC236}">
                  <a16:creationId xmlns:a16="http://schemas.microsoft.com/office/drawing/2014/main" id="{614EDDD2-2381-4A4F-AD05-19701F7903D5}"/>
                </a:ext>
              </a:extLst>
            </p:cNvPr>
            <p:cNvSpPr/>
            <p:nvPr/>
          </p:nvSpPr>
          <p:spPr bwMode="auto">
            <a:xfrm>
              <a:off x="5863289" y="720030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matchExpressions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A6F1FE-D0F6-4247-9DDB-09DBC02AA1C4}"/>
                </a:ext>
              </a:extLst>
            </p:cNvPr>
            <p:cNvSpPr/>
            <p:nvPr/>
          </p:nvSpPr>
          <p:spPr bwMode="ltGray">
            <a:xfrm>
              <a:off x="5114582" y="1597521"/>
              <a:ext cx="905829" cy="4048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Pod1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B0C02FA-3DDF-4E2A-ADC8-EEEA883B0DD0}"/>
                </a:ext>
              </a:extLst>
            </p:cNvPr>
            <p:cNvSpPr/>
            <p:nvPr/>
          </p:nvSpPr>
          <p:spPr bwMode="ltGray">
            <a:xfrm>
              <a:off x="6078848" y="1597521"/>
              <a:ext cx="924035" cy="4048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Pod2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0BC6BCC-42C6-4C89-8D8D-6FF1BD5B209E}"/>
                </a:ext>
              </a:extLst>
            </p:cNvPr>
            <p:cNvSpPr/>
            <p:nvPr/>
          </p:nvSpPr>
          <p:spPr bwMode="ltGray">
            <a:xfrm>
              <a:off x="7067655" y="1597521"/>
              <a:ext cx="905829" cy="4048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Pod3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691746E-ED93-4E57-AFE3-407154FE6225}"/>
                </a:ext>
              </a:extLst>
            </p:cNvPr>
            <p:cNvSpPr/>
            <p:nvPr/>
          </p:nvSpPr>
          <p:spPr bwMode="ltGray">
            <a:xfrm>
              <a:off x="5170648" y="1805832"/>
              <a:ext cx="789759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ver1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:alpha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50F946C-D813-4CD4-8CA5-53BAC1BF067D}"/>
                </a:ext>
              </a:extLst>
            </p:cNvPr>
            <p:cNvSpPr/>
            <p:nvPr/>
          </p:nvSpPr>
          <p:spPr bwMode="ltGray">
            <a:xfrm>
              <a:off x="6137764" y="1805832"/>
              <a:ext cx="802264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ver1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:beta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FF29815-84D3-4822-B097-5043D719CC4F}"/>
                </a:ext>
              </a:extLst>
            </p:cNvPr>
            <p:cNvSpPr/>
            <p:nvPr/>
          </p:nvSpPr>
          <p:spPr bwMode="ltGray">
            <a:xfrm>
              <a:off x="7123721" y="1805832"/>
              <a:ext cx="789759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ver2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:alpha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F9D22C-C01F-4709-81BA-4840EF5B7FC7}"/>
              </a:ext>
            </a:extLst>
          </p:cNvPr>
          <p:cNvGrpSpPr/>
          <p:nvPr/>
        </p:nvGrpSpPr>
        <p:grpSpPr>
          <a:xfrm>
            <a:off x="3634954" y="1922427"/>
            <a:ext cx="2749078" cy="1399535"/>
            <a:chOff x="3634954" y="1922427"/>
            <a:chExt cx="2749078" cy="139953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1E7E47A-1662-464A-AACF-BD0CC8801A77}"/>
                </a:ext>
              </a:extLst>
            </p:cNvPr>
            <p:cNvSpPr/>
            <p:nvPr/>
          </p:nvSpPr>
          <p:spPr bwMode="ltGray">
            <a:xfrm>
              <a:off x="4381136" y="1922427"/>
              <a:ext cx="1411831" cy="77409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19B5A8A-A12A-411B-BE7B-93E81F473485}"/>
                </a:ext>
              </a:extLst>
            </p:cNvPr>
            <p:cNvSpPr/>
            <p:nvPr/>
          </p:nvSpPr>
          <p:spPr bwMode="ltGray">
            <a:xfrm>
              <a:off x="3634954" y="2917112"/>
              <a:ext cx="870483" cy="4048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Node1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95758B7-816A-4BD9-9535-CE5CFBA0274F}"/>
                </a:ext>
              </a:extLst>
            </p:cNvPr>
            <p:cNvSpPr/>
            <p:nvPr/>
          </p:nvSpPr>
          <p:spPr bwMode="ltGray">
            <a:xfrm>
              <a:off x="4581469" y="2917112"/>
              <a:ext cx="887979" cy="4048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Node2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B7CF214-CF57-46A7-942C-B20591399ECF}"/>
                </a:ext>
              </a:extLst>
            </p:cNvPr>
            <p:cNvSpPr/>
            <p:nvPr/>
          </p:nvSpPr>
          <p:spPr bwMode="ltGray">
            <a:xfrm>
              <a:off x="5513549" y="2917112"/>
              <a:ext cx="870483" cy="4048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Node3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C23D9B-B653-4B7F-B9D8-6EF1AC94422B}"/>
              </a:ext>
            </a:extLst>
          </p:cNvPr>
          <p:cNvGrpSpPr/>
          <p:nvPr/>
        </p:nvGrpSpPr>
        <p:grpSpPr>
          <a:xfrm>
            <a:off x="7104112" y="1456532"/>
            <a:ext cx="4657443" cy="4780780"/>
            <a:chOff x="7539863" y="1456532"/>
            <a:chExt cx="3849126" cy="4780780"/>
          </a:xfrm>
        </p:grpSpPr>
        <p:sp>
          <p:nvSpPr>
            <p:cNvPr id="42" name="화이트투명사각판">
              <a:extLst>
                <a:ext uri="{FF2B5EF4-FFF2-40B4-BE49-F238E27FC236}">
                  <a16:creationId xmlns:a16="http://schemas.microsoft.com/office/drawing/2014/main" id="{017A7F1C-B59C-47C0-9131-E4C11AB74503}"/>
                </a:ext>
              </a:extLst>
            </p:cNvPr>
            <p:cNvSpPr/>
            <p:nvPr/>
          </p:nvSpPr>
          <p:spPr bwMode="auto">
            <a:xfrm>
              <a:off x="7539863" y="1482862"/>
              <a:ext cx="3849126" cy="4754450"/>
            </a:xfrm>
            <a:prstGeom prst="roundRect">
              <a:avLst>
                <a:gd name="adj" fmla="val 2877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endParaRPr lang="ko-KR" altLang="en-US" sz="1100" kern="0" dirty="0">
                <a:latin typeface="+mn-ea"/>
              </a:endParaRPr>
            </a:p>
          </p:txBody>
        </p:sp>
        <p:sp>
          <p:nvSpPr>
            <p:cNvPr id="43" name="화이트투명사각판">
              <a:extLst>
                <a:ext uri="{FF2B5EF4-FFF2-40B4-BE49-F238E27FC236}">
                  <a16:creationId xmlns:a16="http://schemas.microsoft.com/office/drawing/2014/main" id="{587CDAD9-946B-43E8-8FBF-CFB1D1519CD1}"/>
                </a:ext>
              </a:extLst>
            </p:cNvPr>
            <p:cNvSpPr/>
            <p:nvPr/>
          </p:nvSpPr>
          <p:spPr bwMode="auto">
            <a:xfrm>
              <a:off x="7800808" y="1456532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>
                  <a:solidFill>
                    <a:schemeClr val="accent6"/>
                  </a:solidFill>
                  <a:latin typeface="맑은 고딕" pitchFamily="50" charset="-127"/>
                </a:rPr>
                <a:t>Exists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44" name="화이트투명사각판">
              <a:extLst>
                <a:ext uri="{FF2B5EF4-FFF2-40B4-BE49-F238E27FC236}">
                  <a16:creationId xmlns:a16="http://schemas.microsoft.com/office/drawing/2014/main" id="{2BEABD9B-CF38-4E38-81F8-1BD124C0069B}"/>
                </a:ext>
              </a:extLst>
            </p:cNvPr>
            <p:cNvSpPr/>
            <p:nvPr/>
          </p:nvSpPr>
          <p:spPr bwMode="auto">
            <a:xfrm>
              <a:off x="9689426" y="1456532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>
                  <a:solidFill>
                    <a:schemeClr val="accent6"/>
                  </a:solidFill>
                  <a:latin typeface="맑은 고딕" pitchFamily="50" charset="-127"/>
                </a:rPr>
                <a:t>DoesNotExist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45" name="화이트투명사각판">
              <a:extLst>
                <a:ext uri="{FF2B5EF4-FFF2-40B4-BE49-F238E27FC236}">
                  <a16:creationId xmlns:a16="http://schemas.microsoft.com/office/drawing/2014/main" id="{05DD23A8-068A-4A2A-BA32-5643C6D66CCF}"/>
                </a:ext>
              </a:extLst>
            </p:cNvPr>
            <p:cNvSpPr/>
            <p:nvPr/>
          </p:nvSpPr>
          <p:spPr bwMode="auto">
            <a:xfrm>
              <a:off x="7800808" y="2916908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>
                  <a:solidFill>
                    <a:schemeClr val="accent6"/>
                  </a:solidFill>
                  <a:latin typeface="맑은 고딕" pitchFamily="50" charset="-127"/>
                </a:rPr>
                <a:t>In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46" name="화이트투명사각판">
              <a:extLst>
                <a:ext uri="{FF2B5EF4-FFF2-40B4-BE49-F238E27FC236}">
                  <a16:creationId xmlns:a16="http://schemas.microsoft.com/office/drawing/2014/main" id="{66D98E3E-B109-411E-AFBB-B17489B0965E}"/>
                </a:ext>
              </a:extLst>
            </p:cNvPr>
            <p:cNvSpPr/>
            <p:nvPr/>
          </p:nvSpPr>
          <p:spPr bwMode="auto">
            <a:xfrm>
              <a:off x="9689426" y="2916908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accent6"/>
                  </a:solidFill>
                  <a:latin typeface="맑은 고딕" pitchFamily="50" charset="-127"/>
                </a:rPr>
                <a:t>NotIn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8959B0D-FA2C-466A-959D-C6B4770E13FF}"/>
                </a:ext>
              </a:extLst>
            </p:cNvPr>
            <p:cNvGrpSpPr/>
            <p:nvPr/>
          </p:nvGrpSpPr>
          <p:grpSpPr>
            <a:xfrm>
              <a:off x="7738857" y="2418890"/>
              <a:ext cx="1554190" cy="416301"/>
              <a:chOff x="3536035" y="4623325"/>
              <a:chExt cx="1554190" cy="416301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119D2E0-237A-430E-A71C-860A92396126}"/>
                  </a:ext>
                </a:extLst>
              </p:cNvPr>
              <p:cNvSpPr/>
              <p:nvPr/>
            </p:nvSpPr>
            <p:spPr bwMode="ltGray">
              <a:xfrm>
                <a:off x="3536035" y="4623325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Node1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EF477B5-38E7-4C66-A565-D04C6EBAEB76}"/>
                  </a:ext>
                </a:extLst>
              </p:cNvPr>
              <p:cNvSpPr/>
              <p:nvPr/>
            </p:nvSpPr>
            <p:spPr bwMode="ltGray">
              <a:xfrm>
                <a:off x="3597986" y="4783902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A:1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BEEAC9B-1B03-4B2E-9798-4EB1E076D640}"/>
                  </a:ext>
                </a:extLst>
              </p:cNvPr>
              <p:cNvSpPr/>
              <p:nvPr/>
            </p:nvSpPr>
            <p:spPr bwMode="ltGray">
              <a:xfrm>
                <a:off x="4598860" y="4623325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Node3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11F2388C-763E-4D34-A1DA-C1D6F8574218}"/>
                  </a:ext>
                </a:extLst>
              </p:cNvPr>
              <p:cNvSpPr/>
              <p:nvPr/>
            </p:nvSpPr>
            <p:spPr bwMode="ltGray">
              <a:xfrm>
                <a:off x="4660811" y="4783902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B:2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F5D84AF2-8945-4A4C-9A95-069F6B1C7C02}"/>
                  </a:ext>
                </a:extLst>
              </p:cNvPr>
              <p:cNvSpPr/>
              <p:nvPr/>
            </p:nvSpPr>
            <p:spPr bwMode="ltGray">
              <a:xfrm>
                <a:off x="4068587" y="4623325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Node2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8503A1-C021-4D40-BCC9-57DA3CB922F0}"/>
                  </a:ext>
                </a:extLst>
              </p:cNvPr>
              <p:cNvSpPr/>
              <p:nvPr/>
            </p:nvSpPr>
            <p:spPr bwMode="ltGray">
              <a:xfrm>
                <a:off x="4130538" y="4783902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8BF30A1F-CE94-4A66-A9D4-CE5AAFAC3D21}"/>
                </a:ext>
              </a:extLst>
            </p:cNvPr>
            <p:cNvGrpSpPr/>
            <p:nvPr/>
          </p:nvGrpSpPr>
          <p:grpSpPr>
            <a:xfrm>
              <a:off x="7984540" y="2205646"/>
              <a:ext cx="532551" cy="213245"/>
              <a:chOff x="2078913" y="840879"/>
              <a:chExt cx="532551" cy="213245"/>
            </a:xfrm>
          </p:grpSpPr>
          <p:cxnSp>
            <p:nvCxnSpPr>
              <p:cNvPr id="55" name="구부러진 연결선 155">
                <a:extLst>
                  <a:ext uri="{FF2B5EF4-FFF2-40B4-BE49-F238E27FC236}">
                    <a16:creationId xmlns:a16="http://schemas.microsoft.com/office/drawing/2014/main" id="{1573EE85-1F54-4344-91EC-BD88CFAC2D0B}"/>
                  </a:ext>
                </a:extLst>
              </p:cNvPr>
              <p:cNvCxnSpPr>
                <a:cxnSpLocks/>
                <a:stCxn id="81" idx="2"/>
                <a:endCxn id="48" idx="0"/>
              </p:cNvCxnSpPr>
              <p:nvPr/>
            </p:nvCxnSpPr>
            <p:spPr>
              <a:xfrm rot="5400000">
                <a:off x="2238293" y="681500"/>
                <a:ext cx="213244" cy="532003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6" name="구부러진 연결선 155">
                <a:extLst>
                  <a:ext uri="{FF2B5EF4-FFF2-40B4-BE49-F238E27FC236}">
                    <a16:creationId xmlns:a16="http://schemas.microsoft.com/office/drawing/2014/main" id="{CDB29DFB-986D-48CE-ABD4-F0B4032634DE}"/>
                  </a:ext>
                </a:extLst>
              </p:cNvPr>
              <p:cNvCxnSpPr>
                <a:cxnSpLocks/>
                <a:stCxn id="81" idx="2"/>
                <a:endCxn id="52" idx="0"/>
              </p:cNvCxnSpPr>
              <p:nvPr/>
            </p:nvCxnSpPr>
            <p:spPr>
              <a:xfrm rot="16200000" flipH="1">
                <a:off x="2504568" y="947226"/>
                <a:ext cx="213244" cy="54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412C203-ADD3-40D7-B89B-4C4D4CE5B27C}"/>
                </a:ext>
              </a:extLst>
            </p:cNvPr>
            <p:cNvGrpSpPr/>
            <p:nvPr/>
          </p:nvGrpSpPr>
          <p:grpSpPr>
            <a:xfrm>
              <a:off x="9564432" y="2418890"/>
              <a:ext cx="1554190" cy="416301"/>
              <a:chOff x="5361610" y="4623325"/>
              <a:chExt cx="1554190" cy="416301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F5BCC7C-75C0-4B57-81AF-09F9502DBE7E}"/>
                  </a:ext>
                </a:extLst>
              </p:cNvPr>
              <p:cNvSpPr/>
              <p:nvPr/>
            </p:nvSpPr>
            <p:spPr bwMode="ltGray">
              <a:xfrm>
                <a:off x="5361610" y="4623325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Node1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4F81701-E2A8-4BEF-A182-99716E5510AE}"/>
                  </a:ext>
                </a:extLst>
              </p:cNvPr>
              <p:cNvSpPr/>
              <p:nvPr/>
            </p:nvSpPr>
            <p:spPr bwMode="ltGray">
              <a:xfrm>
                <a:off x="5423561" y="4783902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A:1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3EFFEC0-83A4-4A9C-8DCC-3F9E85AAB48B}"/>
                  </a:ext>
                </a:extLst>
              </p:cNvPr>
              <p:cNvSpPr/>
              <p:nvPr/>
            </p:nvSpPr>
            <p:spPr bwMode="ltGray">
              <a:xfrm>
                <a:off x="6424435" y="4623325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Node3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7086ED5F-0736-4A86-AC99-F32DDA81BD1C}"/>
                  </a:ext>
                </a:extLst>
              </p:cNvPr>
              <p:cNvSpPr/>
              <p:nvPr/>
            </p:nvSpPr>
            <p:spPr bwMode="ltGray">
              <a:xfrm>
                <a:off x="6486386" y="4783902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B:2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EFDB64B-7B19-45C8-858B-FDFA82AF5EDD}"/>
                  </a:ext>
                </a:extLst>
              </p:cNvPr>
              <p:cNvSpPr/>
              <p:nvPr/>
            </p:nvSpPr>
            <p:spPr bwMode="ltGray">
              <a:xfrm>
                <a:off x="5894162" y="4623325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Node2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39AD427-1C3C-4241-AD2A-EA8E319954D8}"/>
                  </a:ext>
                </a:extLst>
              </p:cNvPr>
              <p:cNvSpPr/>
              <p:nvPr/>
            </p:nvSpPr>
            <p:spPr bwMode="ltGray">
              <a:xfrm>
                <a:off x="5956113" y="4783902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64" name="구부러진 연결선 155">
              <a:extLst>
                <a:ext uri="{FF2B5EF4-FFF2-40B4-BE49-F238E27FC236}">
                  <a16:creationId xmlns:a16="http://schemas.microsoft.com/office/drawing/2014/main" id="{D63272F0-2813-4DD3-A18B-355CE9287274}"/>
                </a:ext>
              </a:extLst>
            </p:cNvPr>
            <p:cNvCxnSpPr>
              <a:cxnSpLocks/>
              <a:stCxn id="85" idx="2"/>
              <a:endCxn id="60" idx="0"/>
            </p:cNvCxnSpPr>
            <p:nvPr/>
          </p:nvCxnSpPr>
          <p:spPr>
            <a:xfrm rot="16200000" flipH="1">
              <a:off x="10500907" y="2046857"/>
              <a:ext cx="213244" cy="53082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6A8195E-88F1-41F8-A4BE-D51AFF1E9ED7}"/>
                </a:ext>
              </a:extLst>
            </p:cNvPr>
            <p:cNvGrpSpPr/>
            <p:nvPr/>
          </p:nvGrpSpPr>
          <p:grpSpPr>
            <a:xfrm>
              <a:off x="7738857" y="3946894"/>
              <a:ext cx="1554190" cy="416301"/>
              <a:chOff x="3536035" y="6151329"/>
              <a:chExt cx="1554190" cy="416301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867FC1F-14AE-43F1-B99D-CC051ED454C2}"/>
                  </a:ext>
                </a:extLst>
              </p:cNvPr>
              <p:cNvSpPr/>
              <p:nvPr/>
            </p:nvSpPr>
            <p:spPr bwMode="ltGray">
              <a:xfrm>
                <a:off x="3536035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Node1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5076713-2D9F-4FBD-B054-274621BAA22C}"/>
                  </a:ext>
                </a:extLst>
              </p:cNvPr>
              <p:cNvSpPr/>
              <p:nvPr/>
            </p:nvSpPr>
            <p:spPr bwMode="ltGray">
              <a:xfrm>
                <a:off x="3597986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A:1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5E6B03E-DAFD-4386-984E-532A2F903703}"/>
                  </a:ext>
                </a:extLst>
              </p:cNvPr>
              <p:cNvSpPr/>
              <p:nvPr/>
            </p:nvSpPr>
            <p:spPr bwMode="ltGray">
              <a:xfrm>
                <a:off x="4598860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Node3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1222959-5C60-493B-8BA8-522FE0A6D5B0}"/>
                  </a:ext>
                </a:extLst>
              </p:cNvPr>
              <p:cNvSpPr/>
              <p:nvPr/>
            </p:nvSpPr>
            <p:spPr bwMode="ltGray">
              <a:xfrm>
                <a:off x="4660811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A:3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734D6AE1-6BAE-4DC7-899B-F164012C34D4}"/>
                  </a:ext>
                </a:extLst>
              </p:cNvPr>
              <p:cNvSpPr/>
              <p:nvPr/>
            </p:nvSpPr>
            <p:spPr bwMode="ltGray">
              <a:xfrm>
                <a:off x="4068587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Node2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D8A07BDF-5F14-40E3-A437-6DA4CD522EEC}"/>
                  </a:ext>
                </a:extLst>
              </p:cNvPr>
              <p:cNvSpPr/>
              <p:nvPr/>
            </p:nvSpPr>
            <p:spPr bwMode="ltGray">
              <a:xfrm>
                <a:off x="4130538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4A83347-8AAA-4875-9D1C-1E2994A3B9CB}"/>
                </a:ext>
              </a:extLst>
            </p:cNvPr>
            <p:cNvGrpSpPr/>
            <p:nvPr/>
          </p:nvGrpSpPr>
          <p:grpSpPr>
            <a:xfrm>
              <a:off x="9564432" y="3946894"/>
              <a:ext cx="1554190" cy="416301"/>
              <a:chOff x="5361610" y="6151329"/>
              <a:chExt cx="1554190" cy="416301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BDF9BCCF-6B84-4448-993A-1D83E8D29485}"/>
                  </a:ext>
                </a:extLst>
              </p:cNvPr>
              <p:cNvSpPr/>
              <p:nvPr/>
            </p:nvSpPr>
            <p:spPr bwMode="ltGray">
              <a:xfrm>
                <a:off x="5361610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Node1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D241BB5-392E-4C27-AA31-148300BB36B8}"/>
                  </a:ext>
                </a:extLst>
              </p:cNvPr>
              <p:cNvSpPr/>
              <p:nvPr/>
            </p:nvSpPr>
            <p:spPr bwMode="ltGray">
              <a:xfrm>
                <a:off x="5423561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A:1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54B7CDE-D9C0-4077-8368-E16F17FB6E8D}"/>
                  </a:ext>
                </a:extLst>
              </p:cNvPr>
              <p:cNvSpPr/>
              <p:nvPr/>
            </p:nvSpPr>
            <p:spPr bwMode="ltGray">
              <a:xfrm>
                <a:off x="6424435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Node3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F8C1F05-4BCE-4BBB-B9A9-3D2C86484596}"/>
                  </a:ext>
                </a:extLst>
              </p:cNvPr>
              <p:cNvSpPr/>
              <p:nvPr/>
            </p:nvSpPr>
            <p:spPr bwMode="ltGray">
              <a:xfrm>
                <a:off x="6486386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A:3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BCFB716-3792-43BB-A6A6-16847125C291}"/>
                  </a:ext>
                </a:extLst>
              </p:cNvPr>
              <p:cNvSpPr/>
              <p:nvPr/>
            </p:nvSpPr>
            <p:spPr bwMode="ltGray">
              <a:xfrm>
                <a:off x="5894162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Node2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DB8B241-AB6C-4A44-BEE5-4B626F2BD992}"/>
                  </a:ext>
                </a:extLst>
              </p:cNvPr>
              <p:cNvSpPr/>
              <p:nvPr/>
            </p:nvSpPr>
            <p:spPr bwMode="ltGray">
              <a:xfrm>
                <a:off x="5956113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79" name="구부러진 연결선 155">
              <a:extLst>
                <a:ext uri="{FF2B5EF4-FFF2-40B4-BE49-F238E27FC236}">
                  <a16:creationId xmlns:a16="http://schemas.microsoft.com/office/drawing/2014/main" id="{9A94415A-9974-4F1C-BFE8-8A43309440E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 rot="5400000">
              <a:off x="9969495" y="3574271"/>
              <a:ext cx="213244" cy="53200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72F13CC0-35FF-4CE8-AD88-E01637991A10}"/>
                </a:ext>
              </a:extLst>
            </p:cNvPr>
            <p:cNvGrpSpPr/>
            <p:nvPr/>
          </p:nvGrpSpPr>
          <p:grpSpPr>
            <a:xfrm>
              <a:off x="8058730" y="1724996"/>
              <a:ext cx="915625" cy="480650"/>
              <a:chOff x="3855908" y="3929431"/>
              <a:chExt cx="915625" cy="480650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1C4124CA-7A03-41A4-B383-06B0954B1019}"/>
                  </a:ext>
                </a:extLst>
              </p:cNvPr>
              <p:cNvSpPr/>
              <p:nvPr/>
            </p:nvSpPr>
            <p:spPr bwMode="ltGray">
              <a:xfrm>
                <a:off x="3855908" y="3929431"/>
                <a:ext cx="915625" cy="48065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Pod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F1AFC06D-52DB-4E6C-8CEA-0D371F721790}"/>
                  </a:ext>
                </a:extLst>
              </p:cNvPr>
              <p:cNvSpPr/>
              <p:nvPr/>
            </p:nvSpPr>
            <p:spPr bwMode="ltGray">
              <a:xfrm>
                <a:off x="4260158" y="4144497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3" name="화이트투명사각판">
                <a:extLst>
                  <a:ext uri="{FF2B5EF4-FFF2-40B4-BE49-F238E27FC236}">
                    <a16:creationId xmlns:a16="http://schemas.microsoft.com/office/drawing/2014/main" id="{C2EF7F04-C5B7-4FDE-A483-09149DB06B4F}"/>
                  </a:ext>
                </a:extLst>
              </p:cNvPr>
              <p:cNvSpPr/>
              <p:nvPr/>
            </p:nvSpPr>
            <p:spPr bwMode="auto">
              <a:xfrm>
                <a:off x="3900788" y="4090995"/>
                <a:ext cx="408755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Key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D89E0B71-CE00-40E3-B0D6-B3885A918CA6}"/>
                </a:ext>
              </a:extLst>
            </p:cNvPr>
            <p:cNvGrpSpPr/>
            <p:nvPr/>
          </p:nvGrpSpPr>
          <p:grpSpPr>
            <a:xfrm>
              <a:off x="9884305" y="1724996"/>
              <a:ext cx="915625" cy="480650"/>
              <a:chOff x="5681483" y="3929431"/>
              <a:chExt cx="915625" cy="48065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653E24C-740B-4D05-8E6C-5BA56E52A756}"/>
                  </a:ext>
                </a:extLst>
              </p:cNvPr>
              <p:cNvSpPr/>
              <p:nvPr/>
            </p:nvSpPr>
            <p:spPr bwMode="ltGray">
              <a:xfrm>
                <a:off x="5681483" y="3929431"/>
                <a:ext cx="915625" cy="48065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</a:rPr>
                  <a:t>Pod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9E4D4F8D-9127-4704-B808-078F23FFA14B}"/>
                  </a:ext>
                </a:extLst>
              </p:cNvPr>
              <p:cNvSpPr/>
              <p:nvPr/>
            </p:nvSpPr>
            <p:spPr bwMode="ltGray">
              <a:xfrm>
                <a:off x="6144777" y="4144497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87" name="화이트투명사각판">
                <a:extLst>
                  <a:ext uri="{FF2B5EF4-FFF2-40B4-BE49-F238E27FC236}">
                    <a16:creationId xmlns:a16="http://schemas.microsoft.com/office/drawing/2014/main" id="{7D5857FE-C44B-4634-B725-9D53909B4811}"/>
                  </a:ext>
                </a:extLst>
              </p:cNvPr>
              <p:cNvSpPr/>
              <p:nvPr/>
            </p:nvSpPr>
            <p:spPr bwMode="auto">
              <a:xfrm>
                <a:off x="5785407" y="4090995"/>
                <a:ext cx="408755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Key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B2E98A6-8A77-49C1-9798-73DD46B98361}"/>
                </a:ext>
              </a:extLst>
            </p:cNvPr>
            <p:cNvGrpSpPr/>
            <p:nvPr/>
          </p:nvGrpSpPr>
          <p:grpSpPr>
            <a:xfrm>
              <a:off x="8008758" y="3155765"/>
              <a:ext cx="965597" cy="602034"/>
              <a:chOff x="3805936" y="5360200"/>
              <a:chExt cx="965597" cy="602034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2C6948DE-E2E1-44DC-8A86-532EE81E1C96}"/>
                  </a:ext>
                </a:extLst>
              </p:cNvPr>
              <p:cNvSpPr/>
              <p:nvPr/>
            </p:nvSpPr>
            <p:spPr bwMode="ltGray">
              <a:xfrm>
                <a:off x="3855908" y="5360200"/>
                <a:ext cx="915625" cy="60203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</a:rPr>
                  <a:t>Pod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287005E-FFC1-4A59-89D7-C264B86BCF80}"/>
                  </a:ext>
                </a:extLst>
              </p:cNvPr>
              <p:cNvSpPr/>
              <p:nvPr/>
            </p:nvSpPr>
            <p:spPr bwMode="ltGray">
              <a:xfrm>
                <a:off x="4341772" y="5526274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1" name="화이트투명사각판">
                <a:extLst>
                  <a:ext uri="{FF2B5EF4-FFF2-40B4-BE49-F238E27FC236}">
                    <a16:creationId xmlns:a16="http://schemas.microsoft.com/office/drawing/2014/main" id="{B0643E6C-BC62-4CDF-95EA-3472C7791942}"/>
                  </a:ext>
                </a:extLst>
              </p:cNvPr>
              <p:cNvSpPr/>
              <p:nvPr/>
            </p:nvSpPr>
            <p:spPr bwMode="auto">
              <a:xfrm>
                <a:off x="3900788" y="5472772"/>
                <a:ext cx="408755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Key</a:t>
                </a:r>
                <a:endParaRPr lang="ko-KR" altLang="en-US" sz="1000" b="1" kern="0" dirty="0">
                  <a:latin typeface="+mn-ea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4FA6D06-E5FB-4887-B019-56D542779EFE}"/>
                  </a:ext>
                </a:extLst>
              </p:cNvPr>
              <p:cNvSpPr/>
              <p:nvPr/>
            </p:nvSpPr>
            <p:spPr bwMode="ltGray">
              <a:xfrm>
                <a:off x="4341772" y="574425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2,3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3" name="화이트투명사각판">
                <a:extLst>
                  <a:ext uri="{FF2B5EF4-FFF2-40B4-BE49-F238E27FC236}">
                    <a16:creationId xmlns:a16="http://schemas.microsoft.com/office/drawing/2014/main" id="{153BDC53-5B51-4526-8AB3-43FFBC972F79}"/>
                  </a:ext>
                </a:extLst>
              </p:cNvPr>
              <p:cNvSpPr/>
              <p:nvPr/>
            </p:nvSpPr>
            <p:spPr bwMode="auto">
              <a:xfrm>
                <a:off x="3805936" y="5690754"/>
                <a:ext cx="598458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Values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5E45E09-0AF1-466C-93BC-88CF3220D688}"/>
                </a:ext>
              </a:extLst>
            </p:cNvPr>
            <p:cNvGrpSpPr/>
            <p:nvPr/>
          </p:nvGrpSpPr>
          <p:grpSpPr>
            <a:xfrm>
              <a:off x="9924021" y="3155765"/>
              <a:ext cx="965597" cy="602034"/>
              <a:chOff x="5721199" y="5360200"/>
              <a:chExt cx="965597" cy="602034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0C6BD87-C86B-4CF1-A3CF-0AB8C1229324}"/>
                  </a:ext>
                </a:extLst>
              </p:cNvPr>
              <p:cNvSpPr/>
              <p:nvPr/>
            </p:nvSpPr>
            <p:spPr bwMode="ltGray">
              <a:xfrm>
                <a:off x="5771171" y="5360200"/>
                <a:ext cx="915625" cy="60203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</a:rPr>
                  <a:t>Pod</a:t>
                </a: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A69F35B-36AE-4B4C-B9BF-FF5BC5043A46}"/>
                  </a:ext>
                </a:extLst>
              </p:cNvPr>
              <p:cNvSpPr/>
              <p:nvPr/>
            </p:nvSpPr>
            <p:spPr bwMode="ltGray">
              <a:xfrm>
                <a:off x="6257035" y="5526274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7" name="화이트투명사각판">
                <a:extLst>
                  <a:ext uri="{FF2B5EF4-FFF2-40B4-BE49-F238E27FC236}">
                    <a16:creationId xmlns:a16="http://schemas.microsoft.com/office/drawing/2014/main" id="{4AF4AA34-AC57-4826-A0FA-33CA0C13DE46}"/>
                  </a:ext>
                </a:extLst>
              </p:cNvPr>
              <p:cNvSpPr/>
              <p:nvPr/>
            </p:nvSpPr>
            <p:spPr bwMode="auto">
              <a:xfrm>
                <a:off x="5816051" y="5472772"/>
                <a:ext cx="408755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Key</a:t>
                </a:r>
                <a:endParaRPr lang="ko-KR" altLang="en-US" sz="1000" b="1" kern="0" dirty="0">
                  <a:latin typeface="+mn-ea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D8D7F842-E58F-42D6-A1AC-F2299999A3CF}"/>
                  </a:ext>
                </a:extLst>
              </p:cNvPr>
              <p:cNvSpPr/>
              <p:nvPr/>
            </p:nvSpPr>
            <p:spPr bwMode="ltGray">
              <a:xfrm>
                <a:off x="6257035" y="574425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2,3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9" name="화이트투명사각판">
                <a:extLst>
                  <a:ext uri="{FF2B5EF4-FFF2-40B4-BE49-F238E27FC236}">
                    <a16:creationId xmlns:a16="http://schemas.microsoft.com/office/drawing/2014/main" id="{F76F7A7C-F1BB-49AA-86DE-56FDE8393160}"/>
                  </a:ext>
                </a:extLst>
              </p:cNvPr>
              <p:cNvSpPr/>
              <p:nvPr/>
            </p:nvSpPr>
            <p:spPr bwMode="auto">
              <a:xfrm>
                <a:off x="5721199" y="5690754"/>
                <a:ext cx="598458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Values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86FC9678-2B73-4000-A259-8E8515642263}"/>
                </a:ext>
              </a:extLst>
            </p:cNvPr>
            <p:cNvGrpSpPr/>
            <p:nvPr/>
          </p:nvGrpSpPr>
          <p:grpSpPr>
            <a:xfrm>
              <a:off x="8516543" y="3757798"/>
              <a:ext cx="530823" cy="189095"/>
              <a:chOff x="8516543" y="3757798"/>
              <a:chExt cx="530823" cy="189095"/>
            </a:xfrm>
          </p:grpSpPr>
          <p:cxnSp>
            <p:nvCxnSpPr>
              <p:cNvPr id="101" name="구부러진 연결선 155">
                <a:extLst>
                  <a:ext uri="{FF2B5EF4-FFF2-40B4-BE49-F238E27FC236}">
                    <a16:creationId xmlns:a16="http://schemas.microsoft.com/office/drawing/2014/main" id="{B3A2B7C3-4253-4374-B474-A801608EFF45}"/>
                  </a:ext>
                </a:extLst>
              </p:cNvPr>
              <p:cNvCxnSpPr>
                <a:cxnSpLocks/>
                <a:stCxn id="89" idx="2"/>
                <a:endCxn id="70" idx="0"/>
              </p:cNvCxnSpPr>
              <p:nvPr/>
            </p:nvCxnSpPr>
            <p:spPr>
              <a:xfrm rot="16200000" flipH="1">
                <a:off x="8422270" y="3852071"/>
                <a:ext cx="189095" cy="54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구부러진 연결선 155">
                <a:extLst>
                  <a:ext uri="{FF2B5EF4-FFF2-40B4-BE49-F238E27FC236}">
                    <a16:creationId xmlns:a16="http://schemas.microsoft.com/office/drawing/2014/main" id="{AEF090D0-119B-4434-9ADB-0F6E60512788}"/>
                  </a:ext>
                </a:extLst>
              </p:cNvPr>
              <p:cNvCxnSpPr>
                <a:cxnSpLocks/>
                <a:stCxn id="89" idx="2"/>
                <a:endCxn id="68" idx="0"/>
              </p:cNvCxnSpPr>
              <p:nvPr/>
            </p:nvCxnSpPr>
            <p:spPr>
              <a:xfrm rot="16200000" flipH="1">
                <a:off x="8687407" y="3586935"/>
                <a:ext cx="189095" cy="530822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17" name="화이트투명사각판">
              <a:extLst>
                <a:ext uri="{FF2B5EF4-FFF2-40B4-BE49-F238E27FC236}">
                  <a16:creationId xmlns:a16="http://schemas.microsoft.com/office/drawing/2014/main" id="{9DA205F7-BDEB-4247-B9B7-DFE9E4DB4F9A}"/>
                </a:ext>
              </a:extLst>
            </p:cNvPr>
            <p:cNvSpPr/>
            <p:nvPr/>
          </p:nvSpPr>
          <p:spPr bwMode="auto">
            <a:xfrm>
              <a:off x="7800808" y="4500578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>
                  <a:solidFill>
                    <a:schemeClr val="accent6"/>
                  </a:solidFill>
                  <a:latin typeface="맑은 고딕" pitchFamily="50" charset="-127"/>
                </a:rPr>
                <a:t>Gt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sp>
          <p:nvSpPr>
            <p:cNvPr id="118" name="화이트투명사각판">
              <a:extLst>
                <a:ext uri="{FF2B5EF4-FFF2-40B4-BE49-F238E27FC236}">
                  <a16:creationId xmlns:a16="http://schemas.microsoft.com/office/drawing/2014/main" id="{6ABD793A-810E-4BAB-9C92-011E6209C686}"/>
                </a:ext>
              </a:extLst>
            </p:cNvPr>
            <p:cNvSpPr/>
            <p:nvPr/>
          </p:nvSpPr>
          <p:spPr bwMode="auto">
            <a:xfrm>
              <a:off x="9689426" y="4500578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100" b="1" kern="0">
                  <a:solidFill>
                    <a:schemeClr val="accent6"/>
                  </a:solidFill>
                  <a:latin typeface="맑은 고딕" pitchFamily="50" charset="-127"/>
                </a:rPr>
                <a:t>Lt</a:t>
              </a:r>
              <a:endParaRPr lang="ko-KR" altLang="en-US" sz="1100" b="1" kern="0" dirty="0">
                <a:solidFill>
                  <a:schemeClr val="accent6"/>
                </a:solidFill>
                <a:latin typeface="+mn-ea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6960F7F3-6399-4A38-89AB-40B712670AFE}"/>
                </a:ext>
              </a:extLst>
            </p:cNvPr>
            <p:cNvGrpSpPr/>
            <p:nvPr/>
          </p:nvGrpSpPr>
          <p:grpSpPr>
            <a:xfrm>
              <a:off x="7738857" y="5530564"/>
              <a:ext cx="1554190" cy="416301"/>
              <a:chOff x="3536035" y="6151329"/>
              <a:chExt cx="1554190" cy="41630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B37139AD-BE66-46C9-A3E1-9FEB537ACCDE}"/>
                  </a:ext>
                </a:extLst>
              </p:cNvPr>
              <p:cNvSpPr/>
              <p:nvPr/>
            </p:nvSpPr>
            <p:spPr bwMode="ltGray">
              <a:xfrm>
                <a:off x="3536035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Node1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DC1A1F55-83A9-48DD-AA74-8FBF41B46A0E}"/>
                  </a:ext>
                </a:extLst>
              </p:cNvPr>
              <p:cNvSpPr/>
              <p:nvPr/>
            </p:nvSpPr>
            <p:spPr bwMode="ltGray">
              <a:xfrm>
                <a:off x="3597986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A:1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04732C3B-9596-4A20-B3BA-30F5DFCB54B8}"/>
                  </a:ext>
                </a:extLst>
              </p:cNvPr>
              <p:cNvSpPr/>
              <p:nvPr/>
            </p:nvSpPr>
            <p:spPr bwMode="ltGray">
              <a:xfrm>
                <a:off x="4598860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Node3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F0A8E9F9-EFDC-41E0-A811-9D4051E280C0}"/>
                  </a:ext>
                </a:extLst>
              </p:cNvPr>
              <p:cNvSpPr/>
              <p:nvPr/>
            </p:nvSpPr>
            <p:spPr bwMode="ltGray">
              <a:xfrm>
                <a:off x="4660811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A:3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DAAB6F72-F8A5-4FB3-83A0-BB52AB2F6534}"/>
                  </a:ext>
                </a:extLst>
              </p:cNvPr>
              <p:cNvSpPr/>
              <p:nvPr/>
            </p:nvSpPr>
            <p:spPr bwMode="ltGray">
              <a:xfrm>
                <a:off x="4068587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Node2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E284192-E8A8-47B7-BDDE-F1145251785C}"/>
                  </a:ext>
                </a:extLst>
              </p:cNvPr>
              <p:cNvSpPr/>
              <p:nvPr/>
            </p:nvSpPr>
            <p:spPr bwMode="ltGray">
              <a:xfrm>
                <a:off x="4130538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FB1E7A9A-1EF2-435B-BA5B-C62347F83118}"/>
                </a:ext>
              </a:extLst>
            </p:cNvPr>
            <p:cNvGrpSpPr/>
            <p:nvPr/>
          </p:nvGrpSpPr>
          <p:grpSpPr>
            <a:xfrm>
              <a:off x="9564432" y="5530564"/>
              <a:ext cx="1554190" cy="416301"/>
              <a:chOff x="5361610" y="6151329"/>
              <a:chExt cx="1554190" cy="416301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7EE99972-7866-4D10-B11E-D4BFE57B45DB}"/>
                  </a:ext>
                </a:extLst>
              </p:cNvPr>
              <p:cNvSpPr/>
              <p:nvPr/>
            </p:nvSpPr>
            <p:spPr bwMode="ltGray">
              <a:xfrm>
                <a:off x="5361610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Node1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F4A64C08-99C2-4F70-8FCF-8F43A0B782CE}"/>
                  </a:ext>
                </a:extLst>
              </p:cNvPr>
              <p:cNvSpPr/>
              <p:nvPr/>
            </p:nvSpPr>
            <p:spPr bwMode="ltGray">
              <a:xfrm>
                <a:off x="5423561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A:1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E0A0678E-BE3F-4AF2-A78F-76BE99DADFD1}"/>
                  </a:ext>
                </a:extLst>
              </p:cNvPr>
              <p:cNvSpPr/>
              <p:nvPr/>
            </p:nvSpPr>
            <p:spPr bwMode="ltGray">
              <a:xfrm>
                <a:off x="6424435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Node3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EB4BFABD-78B7-497D-9D52-1FB5819443BB}"/>
                  </a:ext>
                </a:extLst>
              </p:cNvPr>
              <p:cNvSpPr/>
              <p:nvPr/>
            </p:nvSpPr>
            <p:spPr bwMode="ltGray">
              <a:xfrm>
                <a:off x="6486386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A:3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D5D372B9-F234-443D-8B01-22C8256EEE66}"/>
                  </a:ext>
                </a:extLst>
              </p:cNvPr>
              <p:cNvSpPr/>
              <p:nvPr/>
            </p:nvSpPr>
            <p:spPr bwMode="ltGray">
              <a:xfrm>
                <a:off x="5894162" y="6151329"/>
                <a:ext cx="491365" cy="416301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  <a:ea typeface="맑은 고딕" pitchFamily="50" charset="-127"/>
                  </a:rPr>
                  <a:t>Node2</a:t>
                </a: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ko-KR" altLang="en-US" sz="1000" dirty="0" err="1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4FB03C06-58EF-44FE-9FD3-4F17605B86D7}"/>
                  </a:ext>
                </a:extLst>
              </p:cNvPr>
              <p:cNvSpPr/>
              <p:nvPr/>
            </p:nvSpPr>
            <p:spPr bwMode="ltGray">
              <a:xfrm>
                <a:off x="5956113" y="631190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A:2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133" name="구부러진 연결선 155">
              <a:extLst>
                <a:ext uri="{FF2B5EF4-FFF2-40B4-BE49-F238E27FC236}">
                  <a16:creationId xmlns:a16="http://schemas.microsoft.com/office/drawing/2014/main" id="{4BD2888D-F758-4B00-A20E-720F8812E561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 rot="5400000">
              <a:off x="9969495" y="5157941"/>
              <a:ext cx="213244" cy="53200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86BACADF-DADD-419B-9341-B0D78DDF6B0C}"/>
                </a:ext>
              </a:extLst>
            </p:cNvPr>
            <p:cNvGrpSpPr/>
            <p:nvPr/>
          </p:nvGrpSpPr>
          <p:grpSpPr>
            <a:xfrm>
              <a:off x="8008758" y="4739435"/>
              <a:ext cx="965597" cy="602034"/>
              <a:chOff x="3805936" y="5360200"/>
              <a:chExt cx="965597" cy="602034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D0E0F43C-C5D2-4FF0-B11D-4AD4132BF011}"/>
                  </a:ext>
                </a:extLst>
              </p:cNvPr>
              <p:cNvSpPr/>
              <p:nvPr/>
            </p:nvSpPr>
            <p:spPr bwMode="ltGray">
              <a:xfrm>
                <a:off x="3855908" y="5360200"/>
                <a:ext cx="915625" cy="60203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</a:rPr>
                  <a:t>Pod</a:t>
                </a: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9A3123E-6101-4E87-84B8-C7FA64509F10}"/>
                  </a:ext>
                </a:extLst>
              </p:cNvPr>
              <p:cNvSpPr/>
              <p:nvPr/>
            </p:nvSpPr>
            <p:spPr bwMode="ltGray">
              <a:xfrm>
                <a:off x="4341772" y="5526274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9" name="화이트투명사각판">
                <a:extLst>
                  <a:ext uri="{FF2B5EF4-FFF2-40B4-BE49-F238E27FC236}">
                    <a16:creationId xmlns:a16="http://schemas.microsoft.com/office/drawing/2014/main" id="{D7B5AFA1-4E61-4E48-A32C-216917194B67}"/>
                  </a:ext>
                </a:extLst>
              </p:cNvPr>
              <p:cNvSpPr/>
              <p:nvPr/>
            </p:nvSpPr>
            <p:spPr bwMode="auto">
              <a:xfrm>
                <a:off x="3900788" y="5472772"/>
                <a:ext cx="408755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Key</a:t>
                </a:r>
                <a:endParaRPr lang="ko-KR" altLang="en-US" sz="1000" b="1" kern="0" dirty="0">
                  <a:latin typeface="+mn-ea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86A746D-9746-4DE0-BCBE-7290891A797C}"/>
                  </a:ext>
                </a:extLst>
              </p:cNvPr>
              <p:cNvSpPr/>
              <p:nvPr/>
            </p:nvSpPr>
            <p:spPr bwMode="ltGray">
              <a:xfrm>
                <a:off x="4341772" y="574425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1" name="화이트투명사각판">
                <a:extLst>
                  <a:ext uri="{FF2B5EF4-FFF2-40B4-BE49-F238E27FC236}">
                    <a16:creationId xmlns:a16="http://schemas.microsoft.com/office/drawing/2014/main" id="{969B418E-DBC6-4070-884D-01CFA80BED2F}"/>
                  </a:ext>
                </a:extLst>
              </p:cNvPr>
              <p:cNvSpPr/>
              <p:nvPr/>
            </p:nvSpPr>
            <p:spPr bwMode="auto">
              <a:xfrm>
                <a:off x="3805936" y="5690754"/>
                <a:ext cx="598458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Values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3BED31B1-80FF-4F4A-BBDC-F6101642FEAC}"/>
                </a:ext>
              </a:extLst>
            </p:cNvPr>
            <p:cNvGrpSpPr/>
            <p:nvPr/>
          </p:nvGrpSpPr>
          <p:grpSpPr>
            <a:xfrm>
              <a:off x="9924021" y="4739435"/>
              <a:ext cx="965597" cy="602034"/>
              <a:chOff x="5721199" y="5360200"/>
              <a:chExt cx="965597" cy="602034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96FC34E1-1267-4514-BC0E-D82E500A173A}"/>
                  </a:ext>
                </a:extLst>
              </p:cNvPr>
              <p:cNvSpPr/>
              <p:nvPr/>
            </p:nvSpPr>
            <p:spPr bwMode="ltGray">
              <a:xfrm>
                <a:off x="5771171" y="5360200"/>
                <a:ext cx="915625" cy="602034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latin typeface="맑은 고딕" pitchFamily="50" charset="-127"/>
                  </a:rPr>
                  <a:t>Pod</a:t>
                </a: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>
                  <a:latin typeface="맑은 고딕" pitchFamily="50" charset="-127"/>
                  <a:ea typeface="맑은 고딕" pitchFamily="50" charset="-127"/>
                </a:endParaRPr>
              </a:p>
              <a:p>
                <a:pPr algn="ctr">
                  <a:lnSpc>
                    <a:spcPct val="90000"/>
                  </a:lnSpc>
                </a:pPr>
                <a:endParaRPr lang="en-US" altLang="ko-KR" sz="10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252358EA-80D9-4369-BAC0-399AAD528522}"/>
                  </a:ext>
                </a:extLst>
              </p:cNvPr>
              <p:cNvSpPr/>
              <p:nvPr/>
            </p:nvSpPr>
            <p:spPr bwMode="ltGray">
              <a:xfrm>
                <a:off x="6257035" y="5526274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" name="화이트투명사각판">
                <a:extLst>
                  <a:ext uri="{FF2B5EF4-FFF2-40B4-BE49-F238E27FC236}">
                    <a16:creationId xmlns:a16="http://schemas.microsoft.com/office/drawing/2014/main" id="{BF5E5F63-F90D-4731-A7DA-A606E9921F69}"/>
                  </a:ext>
                </a:extLst>
              </p:cNvPr>
              <p:cNvSpPr/>
              <p:nvPr/>
            </p:nvSpPr>
            <p:spPr bwMode="auto">
              <a:xfrm>
                <a:off x="5816051" y="5472772"/>
                <a:ext cx="408755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Key</a:t>
                </a:r>
                <a:endParaRPr lang="ko-KR" altLang="en-US" sz="1000" b="1" kern="0" dirty="0">
                  <a:latin typeface="+mn-ea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2764931-F9AB-45C2-9C96-2B5A44CA1719}"/>
                  </a:ext>
                </a:extLst>
              </p:cNvPr>
              <p:cNvSpPr/>
              <p:nvPr/>
            </p:nvSpPr>
            <p:spPr bwMode="ltGray">
              <a:xfrm>
                <a:off x="6257035" y="5744256"/>
                <a:ext cx="367461" cy="19309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ko-KR" sz="1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1" name="화이트투명사각판">
                <a:extLst>
                  <a:ext uri="{FF2B5EF4-FFF2-40B4-BE49-F238E27FC236}">
                    <a16:creationId xmlns:a16="http://schemas.microsoft.com/office/drawing/2014/main" id="{07A4FB54-88CC-4EC7-9494-D00EC4706A8E}"/>
                  </a:ext>
                </a:extLst>
              </p:cNvPr>
              <p:cNvSpPr/>
              <p:nvPr/>
            </p:nvSpPr>
            <p:spPr bwMode="auto">
              <a:xfrm>
                <a:off x="5721199" y="5690754"/>
                <a:ext cx="598458" cy="271108"/>
              </a:xfrm>
              <a:prstGeom prst="roundRect">
                <a:avLst>
                  <a:gd name="adj" fmla="val 2877"/>
                </a:avLst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 latinLnBrk="0">
                  <a:buClr>
                    <a:prstClr val="black"/>
                  </a:buClr>
                  <a:defRPr/>
                </a:pPr>
                <a:r>
                  <a:rPr lang="en-US" altLang="ko-KR" sz="1000" b="1">
                    <a:latin typeface="맑은 고딕" pitchFamily="50" charset="-127"/>
                  </a:rPr>
                  <a:t>Values</a:t>
                </a:r>
                <a:endParaRPr lang="ko-KR" altLang="en-US" sz="1000" b="1" kern="0" dirty="0">
                  <a:latin typeface="+mn-ea"/>
                </a:endParaRPr>
              </a:p>
            </p:txBody>
          </p:sp>
        </p:grpSp>
        <p:cxnSp>
          <p:nvCxnSpPr>
            <p:cNvPr id="154" name="구부러진 연결선 155">
              <a:extLst>
                <a:ext uri="{FF2B5EF4-FFF2-40B4-BE49-F238E27FC236}">
                  <a16:creationId xmlns:a16="http://schemas.microsoft.com/office/drawing/2014/main" id="{1F25425A-E1D9-4FEC-B164-BB34D7E2CF6F}"/>
                </a:ext>
              </a:extLst>
            </p:cNvPr>
            <p:cNvCxnSpPr>
              <a:cxnSpLocks/>
              <a:stCxn id="137" idx="2"/>
              <a:endCxn id="122" idx="0"/>
            </p:cNvCxnSpPr>
            <p:nvPr/>
          </p:nvCxnSpPr>
          <p:spPr>
            <a:xfrm rot="16200000" flipH="1">
              <a:off x="8687407" y="5170605"/>
              <a:ext cx="189095" cy="53082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구부러진 연결선 155">
              <a:extLst>
                <a:ext uri="{FF2B5EF4-FFF2-40B4-BE49-F238E27FC236}">
                  <a16:creationId xmlns:a16="http://schemas.microsoft.com/office/drawing/2014/main" id="{E181504A-912C-446B-9919-0A231340D7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69494" y="5157569"/>
              <a:ext cx="213244" cy="532003"/>
            </a:xfrm>
            <a:prstGeom prst="curvedConnector3">
              <a:avLst>
                <a:gd name="adj1" fmla="val 49999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6BAF9D9-7EBE-4BF9-ABD9-F495BC2DC008}"/>
              </a:ext>
            </a:extLst>
          </p:cNvPr>
          <p:cNvGrpSpPr/>
          <p:nvPr/>
        </p:nvGrpSpPr>
        <p:grpSpPr>
          <a:xfrm>
            <a:off x="3879666" y="5338126"/>
            <a:ext cx="2019168" cy="663015"/>
            <a:chOff x="3601377" y="5338126"/>
            <a:chExt cx="2019168" cy="663015"/>
          </a:xfrm>
        </p:grpSpPr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5F511F54-2519-4702-B836-DE8DF0AD0579}"/>
                </a:ext>
              </a:extLst>
            </p:cNvPr>
            <p:cNvSpPr/>
            <p:nvPr/>
          </p:nvSpPr>
          <p:spPr bwMode="ltGray">
            <a:xfrm>
              <a:off x="4663014" y="5338126"/>
              <a:ext cx="957531" cy="66301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65FF23D3-7CDA-44D4-A706-4EEEA517217C}"/>
                </a:ext>
              </a:extLst>
            </p:cNvPr>
            <p:cNvSpPr/>
            <p:nvPr/>
          </p:nvSpPr>
          <p:spPr bwMode="ltGray">
            <a:xfrm>
              <a:off x="3601377" y="5338126"/>
              <a:ext cx="957531" cy="663015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CBB752D9-00EB-43E8-B594-41C02A0ABDF3}"/>
                </a:ext>
              </a:extLst>
            </p:cNvPr>
            <p:cNvSpPr/>
            <p:nvPr/>
          </p:nvSpPr>
          <p:spPr bwMode="ltGray">
            <a:xfrm>
              <a:off x="4769391" y="5592247"/>
              <a:ext cx="758944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kr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 az-1</a:t>
              </a: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06CECDA5-E5C6-44F8-B46A-AC55F99929D4}"/>
                </a:ext>
              </a:extLst>
            </p:cNvPr>
            <p:cNvSpPr/>
            <p:nvPr/>
          </p:nvSpPr>
          <p:spPr bwMode="ltGray">
            <a:xfrm>
              <a:off x="3707754" y="5592247"/>
              <a:ext cx="758944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us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 az-1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D6B2ED9-A516-47A0-95E7-545DAACA384C}"/>
                </a:ext>
              </a:extLst>
            </p:cNvPr>
            <p:cNvSpPr/>
            <p:nvPr/>
          </p:nvSpPr>
          <p:spPr bwMode="ltGray">
            <a:xfrm>
              <a:off x="4769391" y="5816966"/>
              <a:ext cx="758944" cy="16428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CPU </a:t>
              </a: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</a:rPr>
                <a:t>: 30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1D0D2B1E-61AC-4339-A096-24527D9765A7}"/>
                </a:ext>
              </a:extLst>
            </p:cNvPr>
            <p:cNvSpPr/>
            <p:nvPr/>
          </p:nvSpPr>
          <p:spPr bwMode="ltGray">
            <a:xfrm>
              <a:off x="3707754" y="5816966"/>
              <a:ext cx="758944" cy="16428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CPU </a:t>
              </a: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</a:rPr>
                <a:t>: 50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</p:grpSp>
      <p:cxnSp>
        <p:nvCxnSpPr>
          <p:cNvPr id="226" name="구부러진 연결선 157">
            <a:extLst>
              <a:ext uri="{FF2B5EF4-FFF2-40B4-BE49-F238E27FC236}">
                <a16:creationId xmlns:a16="http://schemas.microsoft.com/office/drawing/2014/main" id="{D05D11FD-8BD3-4A27-B028-8F52592A9C99}"/>
              </a:ext>
            </a:extLst>
          </p:cNvPr>
          <p:cNvCxnSpPr>
            <a:cxnSpLocks/>
            <a:stCxn id="259" idx="2"/>
            <a:endCxn id="215" idx="0"/>
          </p:cNvCxnSpPr>
          <p:nvPr/>
        </p:nvCxnSpPr>
        <p:spPr>
          <a:xfrm rot="16200000" flipH="1">
            <a:off x="4989736" y="4907792"/>
            <a:ext cx="357653" cy="5030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08803E1-BC96-4E45-9796-3E4AA5D25533}"/>
              </a:ext>
            </a:extLst>
          </p:cNvPr>
          <p:cNvGrpSpPr/>
          <p:nvPr/>
        </p:nvGrpSpPr>
        <p:grpSpPr>
          <a:xfrm>
            <a:off x="3495944" y="3842297"/>
            <a:ext cx="2807968" cy="1138176"/>
            <a:chOff x="3495944" y="3842297"/>
            <a:chExt cx="2807968" cy="1138176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D4954859-B677-47AA-945D-17E5A99D66F7}"/>
                </a:ext>
              </a:extLst>
            </p:cNvPr>
            <p:cNvSpPr/>
            <p:nvPr/>
          </p:nvSpPr>
          <p:spPr bwMode="ltGray">
            <a:xfrm>
              <a:off x="3595926" y="3842297"/>
              <a:ext cx="2642260" cy="113817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8E2C29FC-5CC9-4334-A80F-AA10ECF0048C}"/>
                </a:ext>
              </a:extLst>
            </p:cNvPr>
            <p:cNvSpPr/>
            <p:nvPr/>
          </p:nvSpPr>
          <p:spPr bwMode="ltGray">
            <a:xfrm>
              <a:off x="3674099" y="4565866"/>
              <a:ext cx="1092622" cy="3380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key: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us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operator: </a:t>
              </a:r>
              <a:r>
                <a:rPr lang="en-US" altLang="ko-KR" sz="100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Exists</a:t>
              </a:r>
            </a:p>
          </p:txBody>
        </p:sp>
        <p:sp>
          <p:nvSpPr>
            <p:cNvPr id="261" name="화이트투명사각판">
              <a:extLst>
                <a:ext uri="{FF2B5EF4-FFF2-40B4-BE49-F238E27FC236}">
                  <a16:creationId xmlns:a16="http://schemas.microsoft.com/office/drawing/2014/main" id="{93EF42E6-09DD-4AA5-B7ED-EF057E1A5B3A}"/>
                </a:ext>
              </a:extLst>
            </p:cNvPr>
            <p:cNvSpPr/>
            <p:nvPr/>
          </p:nvSpPr>
          <p:spPr bwMode="auto">
            <a:xfrm>
              <a:off x="3495944" y="4334493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</a:rPr>
                <a:t>matchExpressions</a:t>
              </a:r>
              <a:endParaRPr lang="ko-KR" altLang="en-US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262" name="화이트투명사각판">
              <a:extLst>
                <a:ext uri="{FF2B5EF4-FFF2-40B4-BE49-F238E27FC236}">
                  <a16:creationId xmlns:a16="http://schemas.microsoft.com/office/drawing/2014/main" id="{4902507C-14CF-4376-BFAA-FBE98CEA797A}"/>
                </a:ext>
              </a:extLst>
            </p:cNvPr>
            <p:cNvSpPr/>
            <p:nvPr/>
          </p:nvSpPr>
          <p:spPr bwMode="auto">
            <a:xfrm>
              <a:off x="3619616" y="4002411"/>
              <a:ext cx="828984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50" b="1">
                  <a:solidFill>
                    <a:schemeClr val="accent2"/>
                  </a:solidFill>
                  <a:latin typeface="맑은 고딕" pitchFamily="50" charset="-127"/>
                </a:rPr>
                <a:t>preferred</a:t>
              </a:r>
              <a:endParaRPr lang="ko-KR" altLang="en-US" sz="105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ECD3CCE5-19B9-4FA0-B04A-7F81646E8589}"/>
                </a:ext>
              </a:extLst>
            </p:cNvPr>
            <p:cNvSpPr/>
            <p:nvPr/>
          </p:nvSpPr>
          <p:spPr bwMode="ltGray">
            <a:xfrm>
              <a:off x="5070937" y="4565866"/>
              <a:ext cx="1092622" cy="3380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key: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operator: </a:t>
              </a:r>
              <a:r>
                <a:rPr lang="en-US" altLang="ko-KR" sz="100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Exists</a:t>
              </a:r>
            </a:p>
          </p:txBody>
        </p:sp>
        <p:sp>
          <p:nvSpPr>
            <p:cNvPr id="265" name="화이트투명사각판">
              <a:extLst>
                <a:ext uri="{FF2B5EF4-FFF2-40B4-BE49-F238E27FC236}">
                  <a16:creationId xmlns:a16="http://schemas.microsoft.com/office/drawing/2014/main" id="{69745C23-EB00-4E5F-88FD-7E6F49E88421}"/>
                </a:ext>
              </a:extLst>
            </p:cNvPr>
            <p:cNvSpPr/>
            <p:nvPr/>
          </p:nvSpPr>
          <p:spPr bwMode="auto">
            <a:xfrm>
              <a:off x="4892782" y="4334493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</a:rPr>
                <a:t>matchExpressions</a:t>
              </a:r>
              <a:endParaRPr lang="ko-KR" altLang="en-US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D6DAE3E-395A-47A1-8C84-C4DAC5883127}"/>
              </a:ext>
            </a:extLst>
          </p:cNvPr>
          <p:cNvSpPr/>
          <p:nvPr/>
        </p:nvSpPr>
        <p:spPr bwMode="ltGray">
          <a:xfrm>
            <a:off x="3666421" y="4232356"/>
            <a:ext cx="836896" cy="160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weight : </a:t>
            </a: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19094F38-09B3-4851-A66D-47FD26CDD733}"/>
              </a:ext>
            </a:extLst>
          </p:cNvPr>
          <p:cNvSpPr/>
          <p:nvPr/>
        </p:nvSpPr>
        <p:spPr bwMode="ltGray">
          <a:xfrm>
            <a:off x="5068021" y="4232356"/>
            <a:ext cx="912243" cy="160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weight : </a:t>
            </a: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50</a:t>
            </a: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485EA643-5503-42F6-959F-CDAD96FC42F2}"/>
              </a:ext>
            </a:extLst>
          </p:cNvPr>
          <p:cNvSpPr/>
          <p:nvPr/>
        </p:nvSpPr>
        <p:spPr bwMode="ltGray">
          <a:xfrm>
            <a:off x="5965545" y="5415393"/>
            <a:ext cx="354053" cy="1642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80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83" name="화이트투명사각판">
            <a:extLst>
              <a:ext uri="{FF2B5EF4-FFF2-40B4-BE49-F238E27FC236}">
                <a16:creationId xmlns:a16="http://schemas.microsoft.com/office/drawing/2014/main" id="{79F1159A-409F-4B4A-8662-964439A605FC}"/>
              </a:ext>
            </a:extLst>
          </p:cNvPr>
          <p:cNvSpPr/>
          <p:nvPr/>
        </p:nvSpPr>
        <p:spPr bwMode="auto">
          <a:xfrm>
            <a:off x="5867567" y="5570006"/>
            <a:ext cx="514734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</a:rPr>
              <a:t>+ 50</a:t>
            </a:r>
            <a:endParaRPr lang="ko-KR" altLang="en-US" sz="1000" b="1" kern="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4D4889A-CA9F-4CD2-9E52-62C9E446707C}"/>
              </a:ext>
            </a:extLst>
          </p:cNvPr>
          <p:cNvGrpSpPr/>
          <p:nvPr/>
        </p:nvGrpSpPr>
        <p:grpSpPr>
          <a:xfrm>
            <a:off x="3483364" y="5815790"/>
            <a:ext cx="2827694" cy="541919"/>
            <a:chOff x="3483364" y="5815790"/>
            <a:chExt cx="2827694" cy="541919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62AAF880-5E81-4D27-B6B3-F2BCF6BCC059}"/>
                </a:ext>
              </a:extLst>
            </p:cNvPr>
            <p:cNvSpPr/>
            <p:nvPr/>
          </p:nvSpPr>
          <p:spPr bwMode="ltGray">
            <a:xfrm>
              <a:off x="4460378" y="6115390"/>
              <a:ext cx="844288" cy="24231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100" b="1">
                  <a:latin typeface="맑은 고딕" pitchFamily="50" charset="-127"/>
                  <a:ea typeface="맑은 고딕" pitchFamily="50" charset="-127"/>
                </a:rPr>
                <a:t>Scheduler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6FF1D35-FEF2-4490-AA5C-EF781D84A65A}"/>
                </a:ext>
              </a:extLst>
            </p:cNvPr>
            <p:cNvSpPr/>
            <p:nvPr/>
          </p:nvSpPr>
          <p:spPr bwMode="ltGray">
            <a:xfrm>
              <a:off x="3483364" y="5848843"/>
              <a:ext cx="354053" cy="16428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</a:rPr>
                <a:t>50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F73F377C-F6A8-4E65-91AB-E4A6A9FCFEE8}"/>
                </a:ext>
              </a:extLst>
            </p:cNvPr>
            <p:cNvSpPr/>
            <p:nvPr/>
          </p:nvSpPr>
          <p:spPr bwMode="ltGray">
            <a:xfrm>
              <a:off x="5957005" y="5815790"/>
              <a:ext cx="354053" cy="16428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</a:rPr>
                <a:t>30</a:t>
              </a:r>
              <a:endParaRPr lang="en-US" altLang="ko-KR" sz="1000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cxnSp>
          <p:nvCxnSpPr>
            <p:cNvPr id="287" name="구부러진 연결선 157">
              <a:extLst>
                <a:ext uri="{FF2B5EF4-FFF2-40B4-BE49-F238E27FC236}">
                  <a16:creationId xmlns:a16="http://schemas.microsoft.com/office/drawing/2014/main" id="{3625A69B-A703-4C37-A973-6B8246006872}"/>
                </a:ext>
              </a:extLst>
            </p:cNvPr>
            <p:cNvCxnSpPr>
              <a:cxnSpLocks/>
              <a:stCxn id="225" idx="1"/>
              <a:endCxn id="229" idx="2"/>
            </p:cNvCxnSpPr>
            <p:nvPr/>
          </p:nvCxnSpPr>
          <p:spPr>
            <a:xfrm rot="10800000">
              <a:off x="3660392" y="6013132"/>
              <a:ext cx="799987" cy="22341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8" name="구부러진 연결선 157">
              <a:extLst>
                <a:ext uri="{FF2B5EF4-FFF2-40B4-BE49-F238E27FC236}">
                  <a16:creationId xmlns:a16="http://schemas.microsoft.com/office/drawing/2014/main" id="{F76BA809-F8A6-46CC-93D7-B723A5E0560B}"/>
                </a:ext>
              </a:extLst>
            </p:cNvPr>
            <p:cNvCxnSpPr>
              <a:cxnSpLocks/>
              <a:stCxn id="225" idx="3"/>
              <a:endCxn id="284" idx="2"/>
            </p:cNvCxnSpPr>
            <p:nvPr/>
          </p:nvCxnSpPr>
          <p:spPr>
            <a:xfrm flipV="1">
              <a:off x="5304666" y="5980078"/>
              <a:ext cx="829366" cy="25647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1" name="모서리가 둥근 직사각형 65">
            <a:extLst>
              <a:ext uri="{FF2B5EF4-FFF2-40B4-BE49-F238E27FC236}">
                <a16:creationId xmlns:a16="http://schemas.microsoft.com/office/drawing/2014/main" id="{274852B1-05E2-4C38-B7B7-C2C35759CCE8}"/>
              </a:ext>
            </a:extLst>
          </p:cNvPr>
          <p:cNvSpPr/>
          <p:nvPr/>
        </p:nvSpPr>
        <p:spPr>
          <a:xfrm>
            <a:off x="350608" y="3392397"/>
            <a:ext cx="2513300" cy="464888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required vs preferred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02" name="모서리가 둥근 직사각형 65">
            <a:extLst>
              <a:ext uri="{FF2B5EF4-FFF2-40B4-BE49-F238E27FC236}">
                <a16:creationId xmlns:a16="http://schemas.microsoft.com/office/drawing/2014/main" id="{6E2EFE01-090E-4844-9DBE-6CBB8664EE94}"/>
              </a:ext>
            </a:extLst>
          </p:cNvPr>
          <p:cNvSpPr/>
          <p:nvPr/>
        </p:nvSpPr>
        <p:spPr>
          <a:xfrm>
            <a:off x="3567851" y="3392281"/>
            <a:ext cx="2513300" cy="464888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preferred weight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04" name="모서리가 둥근 직사각형 65">
            <a:extLst>
              <a:ext uri="{FF2B5EF4-FFF2-40B4-BE49-F238E27FC236}">
                <a16:creationId xmlns:a16="http://schemas.microsoft.com/office/drawing/2014/main" id="{DADC5E2D-6A5D-43B3-AD14-F4F077EFF295}"/>
              </a:ext>
            </a:extLst>
          </p:cNvPr>
          <p:cNvSpPr/>
          <p:nvPr/>
        </p:nvSpPr>
        <p:spPr>
          <a:xfrm>
            <a:off x="206769" y="1429107"/>
            <a:ext cx="2513300" cy="464888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matchExpressions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FE48B2-FB13-4D2E-AE5A-2DD3D0BFB46F}"/>
              </a:ext>
            </a:extLst>
          </p:cNvPr>
          <p:cNvGrpSpPr/>
          <p:nvPr/>
        </p:nvGrpSpPr>
        <p:grpSpPr>
          <a:xfrm>
            <a:off x="767408" y="5628214"/>
            <a:ext cx="2160240" cy="404850"/>
            <a:chOff x="767408" y="5628214"/>
            <a:chExt cx="2160240" cy="404850"/>
          </a:xfrm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BD0B98B-8857-47E3-B986-51BF72C0993C}"/>
                </a:ext>
              </a:extLst>
            </p:cNvPr>
            <p:cNvSpPr/>
            <p:nvPr/>
          </p:nvSpPr>
          <p:spPr bwMode="ltGray">
            <a:xfrm>
              <a:off x="767408" y="5628214"/>
              <a:ext cx="961554" cy="4048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Node1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95E8EA01-ED0D-43A5-A8AF-2667BD92C1DC}"/>
                </a:ext>
              </a:extLst>
            </p:cNvPr>
            <p:cNvSpPr/>
            <p:nvPr/>
          </p:nvSpPr>
          <p:spPr bwMode="ltGray">
            <a:xfrm>
              <a:off x="1966094" y="5628214"/>
              <a:ext cx="961554" cy="40485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Node2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081DA6BB-06A5-4570-BD4B-85D367B7729F}"/>
                </a:ext>
              </a:extLst>
            </p:cNvPr>
            <p:cNvSpPr/>
            <p:nvPr/>
          </p:nvSpPr>
          <p:spPr bwMode="ltGray">
            <a:xfrm>
              <a:off x="827044" y="5836525"/>
              <a:ext cx="838345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kr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 az-1</a:t>
              </a: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86327F4-EF95-4323-92F7-C3D9C22E094E}"/>
                </a:ext>
              </a:extLst>
            </p:cNvPr>
            <p:cNvSpPr/>
            <p:nvPr/>
          </p:nvSpPr>
          <p:spPr bwMode="ltGray">
            <a:xfrm>
              <a:off x="2025730" y="5836525"/>
              <a:ext cx="838345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us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 az-1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2B4F8A3-CC70-4835-AF48-1E87D7F8FFC5}"/>
              </a:ext>
            </a:extLst>
          </p:cNvPr>
          <p:cNvGrpSpPr/>
          <p:nvPr/>
        </p:nvGrpSpPr>
        <p:grpSpPr>
          <a:xfrm>
            <a:off x="449708" y="3824093"/>
            <a:ext cx="1411130" cy="1626493"/>
            <a:chOff x="449708" y="3824093"/>
            <a:chExt cx="1411130" cy="1626493"/>
          </a:xfrm>
        </p:grpSpPr>
        <p:cxnSp>
          <p:nvCxnSpPr>
            <p:cNvPr id="173" name="구부러진 연결선 157">
              <a:extLst>
                <a:ext uri="{FF2B5EF4-FFF2-40B4-BE49-F238E27FC236}">
                  <a16:creationId xmlns:a16="http://schemas.microsoft.com/office/drawing/2014/main" id="{BEC0D1C3-1244-4ABB-96B8-29BCB648C0AE}"/>
                </a:ext>
              </a:extLst>
            </p:cNvPr>
            <p:cNvCxnSpPr>
              <a:cxnSpLocks/>
              <a:stCxn id="185" idx="2"/>
              <a:endCxn id="183" idx="0"/>
            </p:cNvCxnSpPr>
            <p:nvPr/>
          </p:nvCxnSpPr>
          <p:spPr>
            <a:xfrm rot="16200000" flipH="1">
              <a:off x="1081374" y="5048680"/>
              <a:ext cx="223448" cy="5062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183" name="그래픽 182" descr="닫기">
              <a:extLst>
                <a:ext uri="{FF2B5EF4-FFF2-40B4-BE49-F238E27FC236}">
                  <a16:creationId xmlns:a16="http://schemas.microsoft.com/office/drawing/2014/main" id="{AE3AFD86-66BB-401E-8626-C0FA675E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5976" y="5185717"/>
              <a:ext cx="264869" cy="264869"/>
            </a:xfrm>
            <a:prstGeom prst="rect">
              <a:avLst/>
            </a:prstGeom>
          </p:spPr>
        </p:pic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45FDF3BF-9FC2-4600-8E72-5FAE6C2BE435}"/>
                </a:ext>
              </a:extLst>
            </p:cNvPr>
            <p:cNvSpPr/>
            <p:nvPr/>
          </p:nvSpPr>
          <p:spPr bwMode="ltGray">
            <a:xfrm>
              <a:off x="549690" y="3824093"/>
              <a:ext cx="1236189" cy="113817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09399C4D-246B-4422-92DF-A82B5D43A463}"/>
                </a:ext>
              </a:extLst>
            </p:cNvPr>
            <p:cNvSpPr/>
            <p:nvPr/>
          </p:nvSpPr>
          <p:spPr bwMode="ltGray">
            <a:xfrm>
              <a:off x="627863" y="4547662"/>
              <a:ext cx="1092622" cy="3380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key: </a:t>
              </a: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ch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operator: </a:t>
              </a:r>
              <a:r>
                <a:rPr lang="en-US" altLang="ko-KR" sz="100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Exists</a:t>
              </a:r>
            </a:p>
          </p:txBody>
        </p:sp>
        <p:sp>
          <p:nvSpPr>
            <p:cNvPr id="187" name="화이트투명사각판">
              <a:extLst>
                <a:ext uri="{FF2B5EF4-FFF2-40B4-BE49-F238E27FC236}">
                  <a16:creationId xmlns:a16="http://schemas.microsoft.com/office/drawing/2014/main" id="{73A5F67C-E3AC-4F60-94EA-607DAC1A9E9C}"/>
                </a:ext>
              </a:extLst>
            </p:cNvPr>
            <p:cNvSpPr/>
            <p:nvPr/>
          </p:nvSpPr>
          <p:spPr bwMode="auto">
            <a:xfrm>
              <a:off x="449708" y="4316289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</a:rPr>
                <a:t>matchExpressions</a:t>
              </a:r>
              <a:endParaRPr lang="ko-KR" altLang="en-US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89" name="화이트투명사각판">
              <a:extLst>
                <a:ext uri="{FF2B5EF4-FFF2-40B4-BE49-F238E27FC236}">
                  <a16:creationId xmlns:a16="http://schemas.microsoft.com/office/drawing/2014/main" id="{784DD061-1243-4DFD-A045-CB199D0B0BEE}"/>
                </a:ext>
              </a:extLst>
            </p:cNvPr>
            <p:cNvSpPr/>
            <p:nvPr/>
          </p:nvSpPr>
          <p:spPr bwMode="auto">
            <a:xfrm>
              <a:off x="587276" y="4172141"/>
              <a:ext cx="828984" cy="16833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50" b="1">
                  <a:solidFill>
                    <a:schemeClr val="accent2"/>
                  </a:solidFill>
                  <a:latin typeface="맑은 고딕" pitchFamily="50" charset="-127"/>
                </a:rPr>
                <a:t>required</a:t>
              </a:r>
              <a:endParaRPr lang="ko-KR" altLang="en-US" sz="105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110935-361F-439E-8E20-43EE61D17EC0}"/>
              </a:ext>
            </a:extLst>
          </p:cNvPr>
          <p:cNvGrpSpPr/>
          <p:nvPr/>
        </p:nvGrpSpPr>
        <p:grpSpPr>
          <a:xfrm>
            <a:off x="1804550" y="3824093"/>
            <a:ext cx="1411130" cy="1138176"/>
            <a:chOff x="1804550" y="3824093"/>
            <a:chExt cx="1411130" cy="1138176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1FDBC851-9893-4C95-994E-2893F7AB822D}"/>
                </a:ext>
              </a:extLst>
            </p:cNvPr>
            <p:cNvSpPr/>
            <p:nvPr/>
          </p:nvSpPr>
          <p:spPr bwMode="ltGray">
            <a:xfrm>
              <a:off x="1913585" y="3824093"/>
              <a:ext cx="1236189" cy="113817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C66F6BEA-066D-4126-A897-BCF25CB82E82}"/>
                </a:ext>
              </a:extLst>
            </p:cNvPr>
            <p:cNvSpPr/>
            <p:nvPr/>
          </p:nvSpPr>
          <p:spPr bwMode="ltGray">
            <a:xfrm>
              <a:off x="1991758" y="4547662"/>
              <a:ext cx="1092622" cy="3380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key: </a:t>
              </a:r>
              <a:r>
                <a:rPr lang="en-US" altLang="ko-KR" sz="100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ch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operator: </a:t>
              </a:r>
              <a:r>
                <a:rPr lang="en-US" altLang="ko-KR" sz="1000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Exists</a:t>
              </a:r>
            </a:p>
          </p:txBody>
        </p:sp>
        <p:sp>
          <p:nvSpPr>
            <p:cNvPr id="193" name="화이트투명사각판">
              <a:extLst>
                <a:ext uri="{FF2B5EF4-FFF2-40B4-BE49-F238E27FC236}">
                  <a16:creationId xmlns:a16="http://schemas.microsoft.com/office/drawing/2014/main" id="{9C798FE7-F834-47CB-B6DB-5D71DE341569}"/>
                </a:ext>
              </a:extLst>
            </p:cNvPr>
            <p:cNvSpPr/>
            <p:nvPr/>
          </p:nvSpPr>
          <p:spPr bwMode="auto">
            <a:xfrm>
              <a:off x="1804550" y="4316289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</a:rPr>
                <a:t>matchExpressions</a:t>
              </a:r>
              <a:endParaRPr lang="ko-KR" altLang="en-US" sz="1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94" name="화이트투명사각판">
              <a:extLst>
                <a:ext uri="{FF2B5EF4-FFF2-40B4-BE49-F238E27FC236}">
                  <a16:creationId xmlns:a16="http://schemas.microsoft.com/office/drawing/2014/main" id="{5700ED32-753B-494B-800D-2CA476D676D0}"/>
                </a:ext>
              </a:extLst>
            </p:cNvPr>
            <p:cNvSpPr/>
            <p:nvPr/>
          </p:nvSpPr>
          <p:spPr bwMode="auto">
            <a:xfrm>
              <a:off x="1937275" y="4172141"/>
              <a:ext cx="828984" cy="16833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50" b="1">
                  <a:solidFill>
                    <a:schemeClr val="accent2"/>
                  </a:solidFill>
                  <a:latin typeface="맑은 고딕" pitchFamily="50" charset="-127"/>
                </a:rPr>
                <a:t>preferred</a:t>
              </a:r>
              <a:endParaRPr lang="ko-KR" altLang="en-US" sz="105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AF76F6D-AA1B-46F6-9E3F-C910FEF63C32}"/>
              </a:ext>
            </a:extLst>
          </p:cNvPr>
          <p:cNvSpPr/>
          <p:nvPr/>
        </p:nvSpPr>
        <p:spPr bwMode="ltGray">
          <a:xfrm>
            <a:off x="3483734" y="5415393"/>
            <a:ext cx="354053" cy="1642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60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190" name="화이트투명사각판">
            <a:extLst>
              <a:ext uri="{FF2B5EF4-FFF2-40B4-BE49-F238E27FC236}">
                <a16:creationId xmlns:a16="http://schemas.microsoft.com/office/drawing/2014/main" id="{27D6ED84-E158-449C-A640-F1CFA05B207F}"/>
              </a:ext>
            </a:extLst>
          </p:cNvPr>
          <p:cNvSpPr/>
          <p:nvPr/>
        </p:nvSpPr>
        <p:spPr bwMode="auto">
          <a:xfrm>
            <a:off x="3395087" y="5570006"/>
            <a:ext cx="514734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</a:rPr>
              <a:t>+ 10</a:t>
            </a:r>
            <a:endParaRPr lang="ko-KR" altLang="en-US" sz="1000" b="1" kern="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6DD87F-5D67-4BE2-BF23-6A056CF93443}"/>
              </a:ext>
            </a:extLst>
          </p:cNvPr>
          <p:cNvGrpSpPr/>
          <p:nvPr/>
        </p:nvGrpSpPr>
        <p:grpSpPr>
          <a:xfrm>
            <a:off x="3688754" y="3125423"/>
            <a:ext cx="2637539" cy="164288"/>
            <a:chOff x="3688754" y="3125423"/>
            <a:chExt cx="2637539" cy="164288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A1C746D-3060-4B9F-9F68-46F1BF5606B7}"/>
                </a:ext>
              </a:extLst>
            </p:cNvPr>
            <p:cNvSpPr/>
            <p:nvPr/>
          </p:nvSpPr>
          <p:spPr bwMode="ltGray">
            <a:xfrm>
              <a:off x="3688754" y="3125423"/>
              <a:ext cx="758944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kr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 az-1</a:t>
              </a: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EC27848-8BD3-4B85-9B95-436C24152E39}"/>
                </a:ext>
              </a:extLst>
            </p:cNvPr>
            <p:cNvSpPr/>
            <p:nvPr/>
          </p:nvSpPr>
          <p:spPr bwMode="ltGray">
            <a:xfrm>
              <a:off x="4638010" y="3125423"/>
              <a:ext cx="770959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kr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 az-2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B3FBCDA-7DA5-408D-92B6-F97C4A009309}"/>
                </a:ext>
              </a:extLst>
            </p:cNvPr>
            <p:cNvSpPr/>
            <p:nvPr/>
          </p:nvSpPr>
          <p:spPr bwMode="ltGray">
            <a:xfrm>
              <a:off x="5567349" y="3125423"/>
              <a:ext cx="758944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us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 az-1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B4961CA-29CD-4504-8F89-2F644271D1D1}"/>
              </a:ext>
            </a:extLst>
          </p:cNvPr>
          <p:cNvGrpSpPr/>
          <p:nvPr/>
        </p:nvGrpSpPr>
        <p:grpSpPr>
          <a:xfrm>
            <a:off x="4347882" y="2048273"/>
            <a:ext cx="1411130" cy="569438"/>
            <a:chOff x="4347882" y="2048273"/>
            <a:chExt cx="1411130" cy="569438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BDD18250-C461-4F12-81F7-2C9CBBA350FE}"/>
                </a:ext>
              </a:extLst>
            </p:cNvPr>
            <p:cNvSpPr/>
            <p:nvPr/>
          </p:nvSpPr>
          <p:spPr bwMode="ltGray">
            <a:xfrm>
              <a:off x="4481918" y="2279646"/>
              <a:ext cx="1224136" cy="3380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key: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kr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operator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Exists</a:t>
              </a:r>
            </a:p>
          </p:txBody>
        </p:sp>
        <p:sp>
          <p:nvSpPr>
            <p:cNvPr id="198" name="화이트투명사각판">
              <a:extLst>
                <a:ext uri="{FF2B5EF4-FFF2-40B4-BE49-F238E27FC236}">
                  <a16:creationId xmlns:a16="http://schemas.microsoft.com/office/drawing/2014/main" id="{73EC402F-9F73-4991-A2FF-071002B2A178}"/>
                </a:ext>
              </a:extLst>
            </p:cNvPr>
            <p:cNvSpPr/>
            <p:nvPr/>
          </p:nvSpPr>
          <p:spPr bwMode="auto">
            <a:xfrm>
              <a:off x="4347882" y="2048273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matchExpressions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AF2C2C-27A8-41F5-9E46-ED44602768C9}"/>
              </a:ext>
            </a:extLst>
          </p:cNvPr>
          <p:cNvGrpSpPr/>
          <p:nvPr/>
        </p:nvGrpSpPr>
        <p:grpSpPr>
          <a:xfrm>
            <a:off x="4070196" y="2696518"/>
            <a:ext cx="1016856" cy="220595"/>
            <a:chOff x="4070196" y="2696518"/>
            <a:chExt cx="1016856" cy="220595"/>
          </a:xfrm>
        </p:grpSpPr>
        <p:cxnSp>
          <p:nvCxnSpPr>
            <p:cNvPr id="199" name="구부러진 연결선 157">
              <a:extLst>
                <a:ext uri="{FF2B5EF4-FFF2-40B4-BE49-F238E27FC236}">
                  <a16:creationId xmlns:a16="http://schemas.microsoft.com/office/drawing/2014/main" id="{180087A9-C337-400A-8A2A-1302C1B699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45959" y="2776019"/>
              <a:ext cx="220594" cy="615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0" name="구부러진 연결선 157">
              <a:extLst>
                <a:ext uri="{FF2B5EF4-FFF2-40B4-BE49-F238E27FC236}">
                  <a16:creationId xmlns:a16="http://schemas.microsoft.com/office/drawing/2014/main" id="{FA7747FF-46DD-4D56-A3B5-652FCC506D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68327" y="2298387"/>
              <a:ext cx="220594" cy="10168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1" name="모서리가 둥근 직사각형 65">
            <a:extLst>
              <a:ext uri="{FF2B5EF4-FFF2-40B4-BE49-F238E27FC236}">
                <a16:creationId xmlns:a16="http://schemas.microsoft.com/office/drawing/2014/main" id="{2448AB46-A7B7-42BF-8175-90AED1519B01}"/>
              </a:ext>
            </a:extLst>
          </p:cNvPr>
          <p:cNvSpPr/>
          <p:nvPr/>
        </p:nvSpPr>
        <p:spPr>
          <a:xfrm>
            <a:off x="6969793" y="1035782"/>
            <a:ext cx="1289720" cy="464888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6"/>
                </a:solidFill>
                <a:latin typeface="+mn-ea"/>
              </a:rPr>
              <a:t>operator</a:t>
            </a:r>
            <a:endParaRPr lang="en-US" altLang="ko-KR" sz="1600" b="1" kern="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02" name="구부러진 연결선 157">
            <a:extLst>
              <a:ext uri="{FF2B5EF4-FFF2-40B4-BE49-F238E27FC236}">
                <a16:creationId xmlns:a16="http://schemas.microsoft.com/office/drawing/2014/main" id="{6FD265E9-D83E-4F56-808D-43173E3AE704}"/>
              </a:ext>
            </a:extLst>
          </p:cNvPr>
          <p:cNvCxnSpPr>
            <a:cxnSpLocks/>
          </p:cNvCxnSpPr>
          <p:nvPr/>
        </p:nvCxnSpPr>
        <p:spPr>
          <a:xfrm rot="5400000">
            <a:off x="2156304" y="5252837"/>
            <a:ext cx="665945" cy="84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4" name="구부러진 연결선 157">
            <a:extLst>
              <a:ext uri="{FF2B5EF4-FFF2-40B4-BE49-F238E27FC236}">
                <a16:creationId xmlns:a16="http://schemas.microsoft.com/office/drawing/2014/main" id="{B0FBE934-13D3-4E74-BAA3-486D55B02B0E}"/>
              </a:ext>
            </a:extLst>
          </p:cNvPr>
          <p:cNvCxnSpPr>
            <a:cxnSpLocks/>
          </p:cNvCxnSpPr>
          <p:nvPr/>
        </p:nvCxnSpPr>
        <p:spPr>
          <a:xfrm rot="5400000">
            <a:off x="1556961" y="4653494"/>
            <a:ext cx="665945" cy="12834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68" grpId="0" animBg="1"/>
      <p:bldP spid="282" grpId="0" animBg="1"/>
      <p:bldP spid="283" grpId="0"/>
      <p:bldP spid="301" grpId="0"/>
      <p:bldP spid="302" grpId="0"/>
      <p:bldP spid="304" grpId="0"/>
      <p:bldP spid="188" grpId="0" animBg="1"/>
      <p:bldP spid="190" grpId="0"/>
      <p:bldP spid="2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4117F0D-1473-4DA5-A6DD-D7A2915FA718}"/>
              </a:ext>
            </a:extLst>
          </p:cNvPr>
          <p:cNvGrpSpPr/>
          <p:nvPr/>
        </p:nvGrpSpPr>
        <p:grpSpPr>
          <a:xfrm>
            <a:off x="8241148" y="3573016"/>
            <a:ext cx="3356094" cy="1632734"/>
            <a:chOff x="8241148" y="3573016"/>
            <a:chExt cx="3356094" cy="1632734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B92279E-D226-46A2-AD24-7A4248985EC8}"/>
                </a:ext>
              </a:extLst>
            </p:cNvPr>
            <p:cNvSpPr/>
            <p:nvPr/>
          </p:nvSpPr>
          <p:spPr bwMode="ltGray">
            <a:xfrm>
              <a:off x="8241148" y="3573016"/>
              <a:ext cx="1074455" cy="163273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A605822-BD42-40DC-842B-65C0495D1A72}"/>
                </a:ext>
              </a:extLst>
            </p:cNvPr>
            <p:cNvSpPr/>
            <p:nvPr/>
          </p:nvSpPr>
          <p:spPr bwMode="ltGray">
            <a:xfrm>
              <a:off x="9387388" y="3573016"/>
              <a:ext cx="1074455" cy="163273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387FC79C-C2C6-45B6-B093-D9CD393545B7}"/>
                </a:ext>
              </a:extLst>
            </p:cNvPr>
            <p:cNvSpPr/>
            <p:nvPr/>
          </p:nvSpPr>
          <p:spPr bwMode="ltGray">
            <a:xfrm>
              <a:off x="10522787" y="3573016"/>
              <a:ext cx="1074455" cy="1632734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612CBB-E182-41DE-96D2-E3EE759FB7D8}"/>
              </a:ext>
            </a:extLst>
          </p:cNvPr>
          <p:cNvGrpSpPr/>
          <p:nvPr/>
        </p:nvGrpSpPr>
        <p:grpSpPr>
          <a:xfrm>
            <a:off x="6537649" y="1596716"/>
            <a:ext cx="1181901" cy="4735061"/>
            <a:chOff x="6537649" y="1596716"/>
            <a:chExt cx="1181901" cy="4735061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C610556-6632-4510-8BBF-D277951ED336}"/>
                </a:ext>
              </a:extLst>
            </p:cNvPr>
            <p:cNvSpPr/>
            <p:nvPr/>
          </p:nvSpPr>
          <p:spPr bwMode="ltGray">
            <a:xfrm>
              <a:off x="6537649" y="1596716"/>
              <a:ext cx="1181900" cy="11550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A0909F7-8D52-40B5-AB34-B4EA1E581F55}"/>
                </a:ext>
              </a:extLst>
            </p:cNvPr>
            <p:cNvSpPr/>
            <p:nvPr/>
          </p:nvSpPr>
          <p:spPr bwMode="ltGray">
            <a:xfrm>
              <a:off x="6537649" y="2779583"/>
              <a:ext cx="1181901" cy="11550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75247A5-6AD6-4C08-A4A8-4ED09ADCDB83}"/>
                </a:ext>
              </a:extLst>
            </p:cNvPr>
            <p:cNvSpPr/>
            <p:nvPr/>
          </p:nvSpPr>
          <p:spPr bwMode="ltGray">
            <a:xfrm>
              <a:off x="6537649" y="3985596"/>
              <a:ext cx="1181900" cy="11550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1E8BFCB3-F1BB-485A-8356-4EB5AD79A46D}"/>
                </a:ext>
              </a:extLst>
            </p:cNvPr>
            <p:cNvSpPr/>
            <p:nvPr/>
          </p:nvSpPr>
          <p:spPr bwMode="ltGray">
            <a:xfrm>
              <a:off x="6537649" y="5176690"/>
              <a:ext cx="1181901" cy="1155087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Node4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71" name="그룹 40">
            <a:extLst>
              <a:ext uri="{FF2B5EF4-FFF2-40B4-BE49-F238E27FC236}">
                <a16:creationId xmlns:a16="http://schemas.microsoft.com/office/drawing/2014/main" id="{4A24612F-8276-4E47-8D7C-FAF57CA6B41E}"/>
              </a:ext>
            </a:extLst>
          </p:cNvPr>
          <p:cNvGrpSpPr/>
          <p:nvPr/>
        </p:nvGrpSpPr>
        <p:grpSpPr>
          <a:xfrm>
            <a:off x="335360" y="899648"/>
            <a:ext cx="3668896" cy="282422"/>
            <a:chOff x="2208148" y="4963764"/>
            <a:chExt cx="1852608" cy="288000"/>
          </a:xfrm>
        </p:grpSpPr>
        <p:sp>
          <p:nvSpPr>
            <p:cNvPr id="280" name="화이트투명사각판">
              <a:extLst>
                <a:ext uri="{FF2B5EF4-FFF2-40B4-BE49-F238E27FC236}">
                  <a16:creationId xmlns:a16="http://schemas.microsoft.com/office/drawing/2014/main" id="{85C5A1FD-68E4-4ECE-B5DE-4AF82F83B12A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Node Affinity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966AD269-46AB-4AB1-A9D8-51CD772334ED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80AF6283-6B70-4F53-A289-C4DEC35608FA}"/>
              </a:ext>
            </a:extLst>
          </p:cNvPr>
          <p:cNvGrpSpPr/>
          <p:nvPr/>
        </p:nvGrpSpPr>
        <p:grpSpPr>
          <a:xfrm>
            <a:off x="303149" y="1172689"/>
            <a:ext cx="3650619" cy="5256548"/>
            <a:chOff x="403194" y="1172689"/>
            <a:chExt cx="4631704" cy="5256548"/>
          </a:xfrm>
        </p:grpSpPr>
        <p:sp>
          <p:nvSpPr>
            <p:cNvPr id="307" name="화이트투명사각판">
              <a:extLst>
                <a:ext uri="{FF2B5EF4-FFF2-40B4-BE49-F238E27FC236}">
                  <a16:creationId xmlns:a16="http://schemas.microsoft.com/office/drawing/2014/main" id="{07D11F0F-7EB6-4666-A700-CEC0FC0A15F1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E8C0EEC4-B330-4758-B67A-9559357A5745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309" name="직선 화살표 연결선 308">
                <a:extLst>
                  <a:ext uri="{FF2B5EF4-FFF2-40B4-BE49-F238E27FC236}">
                    <a16:creationId xmlns:a16="http://schemas.microsoft.com/office/drawing/2014/main" id="{EEE17242-57D7-4236-A2C2-192C9FF1BBC3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CD19F64-2370-4AEE-8483-764913254CFC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34" name="그룹 40">
            <a:extLst>
              <a:ext uri="{FF2B5EF4-FFF2-40B4-BE49-F238E27FC236}">
                <a16:creationId xmlns:a16="http://schemas.microsoft.com/office/drawing/2014/main" id="{FB7028EF-1A41-414E-B005-05A2D22A35C9}"/>
              </a:ext>
            </a:extLst>
          </p:cNvPr>
          <p:cNvGrpSpPr/>
          <p:nvPr/>
        </p:nvGrpSpPr>
        <p:grpSpPr>
          <a:xfrm>
            <a:off x="4237872" y="899648"/>
            <a:ext cx="3668896" cy="282422"/>
            <a:chOff x="2208148" y="4963764"/>
            <a:chExt cx="1852608" cy="288000"/>
          </a:xfrm>
        </p:grpSpPr>
        <p:sp>
          <p:nvSpPr>
            <p:cNvPr id="135" name="화이트투명사각판">
              <a:extLst>
                <a:ext uri="{FF2B5EF4-FFF2-40B4-BE49-F238E27FC236}">
                  <a16:creationId xmlns:a16="http://schemas.microsoft.com/office/drawing/2014/main" id="{0215A14F-BA1D-4589-89EB-FE5D7AC421D2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Pod Affinity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A72979C5-B7E0-4BD9-87BE-ADCAF9E9709F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1C9A6F7C-AB06-4513-96C6-F5E0A0D5DED1}"/>
              </a:ext>
            </a:extLst>
          </p:cNvPr>
          <p:cNvGrpSpPr/>
          <p:nvPr/>
        </p:nvGrpSpPr>
        <p:grpSpPr>
          <a:xfrm>
            <a:off x="4240925" y="1190738"/>
            <a:ext cx="3650619" cy="5256548"/>
            <a:chOff x="403194" y="1172689"/>
            <a:chExt cx="4631704" cy="5256548"/>
          </a:xfrm>
        </p:grpSpPr>
        <p:sp>
          <p:nvSpPr>
            <p:cNvPr id="148" name="화이트투명사각판">
              <a:extLst>
                <a:ext uri="{FF2B5EF4-FFF2-40B4-BE49-F238E27FC236}">
                  <a16:creationId xmlns:a16="http://schemas.microsoft.com/office/drawing/2014/main" id="{540CDEA5-7C48-4A1B-A5DA-B2FC85C9908F}"/>
                </a:ext>
              </a:extLst>
            </p:cNvPr>
            <p:cNvSpPr/>
            <p:nvPr/>
          </p:nvSpPr>
          <p:spPr bwMode="auto">
            <a:xfrm>
              <a:off x="403194" y="1483731"/>
              <a:ext cx="4631704" cy="494550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A0769B92-21C8-4F32-ABDC-8BFD486E7EDF}"/>
                </a:ext>
              </a:extLst>
            </p:cNvPr>
            <p:cNvGrpSpPr/>
            <p:nvPr/>
          </p:nvGrpSpPr>
          <p:grpSpPr>
            <a:xfrm>
              <a:off x="2652365" y="1172689"/>
              <a:ext cx="133361" cy="365041"/>
              <a:chOff x="2135560" y="1172689"/>
              <a:chExt cx="133361" cy="365041"/>
            </a:xfrm>
          </p:grpSpPr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22687AED-7366-4E13-9C21-452308E2F946}"/>
                  </a:ext>
                </a:extLst>
              </p:cNvPr>
              <p:cNvCxnSpPr/>
              <p:nvPr/>
            </p:nvCxnSpPr>
            <p:spPr>
              <a:xfrm>
                <a:off x="2194220" y="1172689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E353D5CB-2380-4810-85AA-9A283978E0A5}"/>
                  </a:ext>
                </a:extLst>
              </p:cNvPr>
              <p:cNvSpPr/>
              <p:nvPr/>
            </p:nvSpPr>
            <p:spPr>
              <a:xfrm>
                <a:off x="2135560" y="1429730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58" name="그룹 40">
            <a:extLst>
              <a:ext uri="{FF2B5EF4-FFF2-40B4-BE49-F238E27FC236}">
                <a16:creationId xmlns:a16="http://schemas.microsoft.com/office/drawing/2014/main" id="{F9F9493E-3411-46AD-8385-05870977CFCD}"/>
              </a:ext>
            </a:extLst>
          </p:cNvPr>
          <p:cNvGrpSpPr/>
          <p:nvPr/>
        </p:nvGrpSpPr>
        <p:grpSpPr>
          <a:xfrm>
            <a:off x="8138123" y="899648"/>
            <a:ext cx="3668896" cy="282422"/>
            <a:chOff x="2208148" y="4963764"/>
            <a:chExt cx="1852608" cy="288000"/>
          </a:xfrm>
        </p:grpSpPr>
        <p:sp>
          <p:nvSpPr>
            <p:cNvPr id="159" name="화이트투명사각판">
              <a:extLst>
                <a:ext uri="{FF2B5EF4-FFF2-40B4-BE49-F238E27FC236}">
                  <a16:creationId xmlns:a16="http://schemas.microsoft.com/office/drawing/2014/main" id="{F821D61C-71B0-4CC1-B188-FB17523765DC}"/>
                </a:ext>
              </a:extLst>
            </p:cNvPr>
            <p:cNvSpPr/>
            <p:nvPr/>
          </p:nvSpPr>
          <p:spPr bwMode="auto">
            <a:xfrm>
              <a:off x="2208148" y="4963764"/>
              <a:ext cx="1852608" cy="288000"/>
            </a:xfrm>
            <a:prstGeom prst="roundRect">
              <a:avLst>
                <a:gd name="adj" fmla="val 2877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r>
                <a:rPr lang="en-US" altLang="ko-KR" sz="1200" b="1">
                  <a:solidFill>
                    <a:schemeClr val="tx1"/>
                  </a:solidFill>
                  <a:latin typeface="+mn-ea"/>
                </a:rPr>
                <a:t>Taint, Toleration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958926BA-7AB1-4B19-A732-5342AFAA3F4F}"/>
                </a:ext>
              </a:extLst>
            </p:cNvPr>
            <p:cNvCxnSpPr/>
            <p:nvPr/>
          </p:nvCxnSpPr>
          <p:spPr>
            <a:xfrm>
              <a:off x="2208148" y="4963764"/>
              <a:ext cx="1852473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B2F30C4-D340-49A7-8CBD-99DCE97B2206}"/>
              </a:ext>
            </a:extLst>
          </p:cNvPr>
          <p:cNvGrpSpPr/>
          <p:nvPr/>
        </p:nvGrpSpPr>
        <p:grpSpPr>
          <a:xfrm>
            <a:off x="8152765" y="1178304"/>
            <a:ext cx="3650619" cy="5268982"/>
            <a:chOff x="403194" y="1234303"/>
            <a:chExt cx="4631704" cy="5268982"/>
          </a:xfrm>
        </p:grpSpPr>
        <p:sp>
          <p:nvSpPr>
            <p:cNvPr id="162" name="화이트투명사각판">
              <a:extLst>
                <a:ext uri="{FF2B5EF4-FFF2-40B4-BE49-F238E27FC236}">
                  <a16:creationId xmlns:a16="http://schemas.microsoft.com/office/drawing/2014/main" id="{AEB26867-4238-42B2-A3B8-70510F98BCF6}"/>
                </a:ext>
              </a:extLst>
            </p:cNvPr>
            <p:cNvSpPr/>
            <p:nvPr/>
          </p:nvSpPr>
          <p:spPr bwMode="auto">
            <a:xfrm>
              <a:off x="403194" y="1537729"/>
              <a:ext cx="4631704" cy="4965556"/>
            </a:xfrm>
            <a:prstGeom prst="rect">
              <a:avLst/>
            </a:prstGeom>
            <a:noFill/>
            <a:ln w="25400">
              <a:solidFill>
                <a:srgbClr val="DEDE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" tIns="18000" rIns="18000" bIns="18000" anchor="ctr"/>
            <a:lstStyle/>
            <a:p>
              <a:pPr marL="0" lvl="2" algn="ctr" latinLnBrk="0">
                <a:buClr>
                  <a:prstClr val="black">
                    <a:lumMod val="65000"/>
                    <a:lumOff val="35000"/>
                  </a:prstClr>
                </a:buClr>
                <a:buSzPct val="140000"/>
                <a:defRPr/>
              </a:pPr>
              <a:endParaRPr lang="ko-KR" altLang="en-US" sz="15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824AC997-17FD-4028-A99F-827D42C09EC7}"/>
                </a:ext>
              </a:extLst>
            </p:cNvPr>
            <p:cNvGrpSpPr/>
            <p:nvPr/>
          </p:nvGrpSpPr>
          <p:grpSpPr>
            <a:xfrm>
              <a:off x="2652365" y="1234303"/>
              <a:ext cx="133361" cy="349801"/>
              <a:chOff x="2135560" y="1234303"/>
              <a:chExt cx="133361" cy="349801"/>
            </a:xfrm>
          </p:grpSpPr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8ECC8CBC-321A-4226-B2A4-43396F0C0BF1}"/>
                  </a:ext>
                </a:extLst>
              </p:cNvPr>
              <p:cNvCxnSpPr/>
              <p:nvPr/>
            </p:nvCxnSpPr>
            <p:spPr>
              <a:xfrm>
                <a:off x="2194220" y="1234303"/>
                <a:ext cx="0" cy="316716"/>
              </a:xfrm>
              <a:prstGeom prst="straightConnector1">
                <a:avLst/>
              </a:prstGeom>
              <a:ln w="2286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9387B794-ADDA-47C0-AE0C-7E154F33C927}"/>
                  </a:ext>
                </a:extLst>
              </p:cNvPr>
              <p:cNvSpPr/>
              <p:nvPr/>
            </p:nvSpPr>
            <p:spPr>
              <a:xfrm>
                <a:off x="2135560" y="1476104"/>
                <a:ext cx="133361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66" name="제목 1">
            <a:extLst>
              <a:ext uri="{FF2B5EF4-FFF2-40B4-BE49-F238E27FC236}">
                <a16:creationId xmlns:a16="http://schemas.microsoft.com/office/drawing/2014/main" id="{BD848721-9C17-4CF0-B078-36ED703A6D1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 </a:t>
            </a:r>
            <a:r>
              <a:rPr lang="en-US" altLang="ko-KR" sz="1800">
                <a:latin typeface="+mn-ea"/>
                <a:ea typeface="+mn-ea"/>
              </a:rPr>
              <a:t>(Node Scheduling)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73E565-18B4-4069-AC0B-1F30066E01D2}"/>
              </a:ext>
            </a:extLst>
          </p:cNvPr>
          <p:cNvSpPr/>
          <p:nvPr/>
        </p:nvSpPr>
        <p:spPr bwMode="ltGray">
          <a:xfrm>
            <a:off x="1475099" y="1922427"/>
            <a:ext cx="1411831" cy="7740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구부러진 연결선 157">
            <a:extLst>
              <a:ext uri="{FF2B5EF4-FFF2-40B4-BE49-F238E27FC236}">
                <a16:creationId xmlns:a16="http://schemas.microsoft.com/office/drawing/2014/main" id="{1D265798-8ACB-4DD4-9976-2B402AA107CD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rot="5400000">
            <a:off x="2039922" y="2776019"/>
            <a:ext cx="220594" cy="61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구부러진 연결선 157">
            <a:extLst>
              <a:ext uri="{FF2B5EF4-FFF2-40B4-BE49-F238E27FC236}">
                <a16:creationId xmlns:a16="http://schemas.microsoft.com/office/drawing/2014/main" id="{3E0DC00A-5322-47CC-9D0E-78249CB9EE72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5400000">
            <a:off x="1562290" y="2298387"/>
            <a:ext cx="220594" cy="101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79D4ECB-F5B6-4F51-A1AC-4B40D8B44148}"/>
              </a:ext>
            </a:extLst>
          </p:cNvPr>
          <p:cNvSpPr/>
          <p:nvPr/>
        </p:nvSpPr>
        <p:spPr bwMode="ltGray">
          <a:xfrm>
            <a:off x="1575881" y="2279646"/>
            <a:ext cx="1224136" cy="3380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key: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kr</a:t>
            </a:r>
          </a:p>
          <a:p>
            <a:pPr>
              <a:lnSpc>
                <a:spcPct val="9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operator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Exists</a:t>
            </a:r>
          </a:p>
        </p:txBody>
      </p:sp>
      <p:sp>
        <p:nvSpPr>
          <p:cNvPr id="31" name="화이트투명사각판">
            <a:extLst>
              <a:ext uri="{FF2B5EF4-FFF2-40B4-BE49-F238E27FC236}">
                <a16:creationId xmlns:a16="http://schemas.microsoft.com/office/drawing/2014/main" id="{DD625AE6-CBE1-4DCD-BFDF-B613577E5FF9}"/>
              </a:ext>
            </a:extLst>
          </p:cNvPr>
          <p:cNvSpPr/>
          <p:nvPr/>
        </p:nvSpPr>
        <p:spPr bwMode="auto">
          <a:xfrm>
            <a:off x="1441845" y="2099659"/>
            <a:ext cx="1411130" cy="168336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 b="1">
                <a:solidFill>
                  <a:schemeClr val="accent2"/>
                </a:solidFill>
                <a:latin typeface="맑은 고딕" pitchFamily="50" charset="-127"/>
              </a:rPr>
              <a:t>matchExpressions</a:t>
            </a:r>
            <a:endParaRPr lang="ko-KR" altLang="en-US" sz="1000" b="1" kern="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25ED610-2D12-4FE7-BF1F-F6EB22BBFC51}"/>
              </a:ext>
            </a:extLst>
          </p:cNvPr>
          <p:cNvSpPr/>
          <p:nvPr/>
        </p:nvSpPr>
        <p:spPr bwMode="ltGray">
          <a:xfrm>
            <a:off x="728917" y="2917112"/>
            <a:ext cx="870483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Node1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C0AA00-496C-4EC0-A49C-D922040AC9C1}"/>
              </a:ext>
            </a:extLst>
          </p:cNvPr>
          <p:cNvSpPr/>
          <p:nvPr/>
        </p:nvSpPr>
        <p:spPr bwMode="ltGray">
          <a:xfrm>
            <a:off x="1675432" y="2917112"/>
            <a:ext cx="887979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Node2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42E4374-EE08-4E37-A47E-6DBC8E39D591}"/>
              </a:ext>
            </a:extLst>
          </p:cNvPr>
          <p:cNvSpPr/>
          <p:nvPr/>
        </p:nvSpPr>
        <p:spPr bwMode="ltGray">
          <a:xfrm>
            <a:off x="2607512" y="2917112"/>
            <a:ext cx="870483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Node3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821A99-8CCE-43AF-A702-EA7CCC30A416}"/>
              </a:ext>
            </a:extLst>
          </p:cNvPr>
          <p:cNvSpPr/>
          <p:nvPr/>
        </p:nvSpPr>
        <p:spPr bwMode="ltGray">
          <a:xfrm>
            <a:off x="782717" y="3125423"/>
            <a:ext cx="758944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kr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BE4C44-31AC-4A1B-8498-067FDB329C46}"/>
              </a:ext>
            </a:extLst>
          </p:cNvPr>
          <p:cNvSpPr/>
          <p:nvPr/>
        </p:nvSpPr>
        <p:spPr bwMode="ltGray">
          <a:xfrm>
            <a:off x="1731973" y="3125423"/>
            <a:ext cx="770959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kr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az-2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8B5388-0855-4405-8FFE-652DF5362EEF}"/>
              </a:ext>
            </a:extLst>
          </p:cNvPr>
          <p:cNvSpPr/>
          <p:nvPr/>
        </p:nvSpPr>
        <p:spPr bwMode="ltGray">
          <a:xfrm>
            <a:off x="2661312" y="3125423"/>
            <a:ext cx="758944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us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65">
            <a:extLst>
              <a:ext uri="{FF2B5EF4-FFF2-40B4-BE49-F238E27FC236}">
                <a16:creationId xmlns:a16="http://schemas.microsoft.com/office/drawing/2014/main" id="{4006F261-0DC3-4340-952B-624720310F04}"/>
              </a:ext>
            </a:extLst>
          </p:cNvPr>
          <p:cNvSpPr/>
          <p:nvPr/>
        </p:nvSpPr>
        <p:spPr>
          <a:xfrm>
            <a:off x="382230" y="1517222"/>
            <a:ext cx="2513300" cy="2886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matchExpressions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81B678E-3EE6-434F-A288-2C1C1962A0C3}"/>
              </a:ext>
            </a:extLst>
          </p:cNvPr>
          <p:cNvSpPr/>
          <p:nvPr/>
        </p:nvSpPr>
        <p:spPr bwMode="ltGray">
          <a:xfrm>
            <a:off x="6623522" y="2523899"/>
            <a:ext cx="1010154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a-team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1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59C7F88-0AC6-491F-BA7E-951302853227}"/>
              </a:ext>
            </a:extLst>
          </p:cNvPr>
          <p:cNvSpPr/>
          <p:nvPr/>
        </p:nvSpPr>
        <p:spPr bwMode="ltGray">
          <a:xfrm>
            <a:off x="6704572" y="3706766"/>
            <a:ext cx="848055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a-team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2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모서리가 둥근 직사각형 65">
            <a:extLst>
              <a:ext uri="{FF2B5EF4-FFF2-40B4-BE49-F238E27FC236}">
                <a16:creationId xmlns:a16="http://schemas.microsoft.com/office/drawing/2014/main" id="{2A55799F-9F34-4F0C-A53C-230DAD2C76EA}"/>
              </a:ext>
            </a:extLst>
          </p:cNvPr>
          <p:cNvSpPr/>
          <p:nvPr/>
        </p:nvSpPr>
        <p:spPr>
          <a:xfrm>
            <a:off x="4314671" y="4102741"/>
            <a:ext cx="1781329" cy="216874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Pod Anti-Affinity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4" name="모서리가 둥근 직사각형 65">
            <a:extLst>
              <a:ext uri="{FF2B5EF4-FFF2-40B4-BE49-F238E27FC236}">
                <a16:creationId xmlns:a16="http://schemas.microsoft.com/office/drawing/2014/main" id="{12C00A25-1409-4528-AF06-7B39492B9A97}"/>
              </a:ext>
            </a:extLst>
          </p:cNvPr>
          <p:cNvSpPr/>
          <p:nvPr/>
        </p:nvSpPr>
        <p:spPr>
          <a:xfrm>
            <a:off x="4295800" y="1553114"/>
            <a:ext cx="1440160" cy="216874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Pod Affinity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5FB460-62CF-45CD-9B71-E7ACA40F012F}"/>
              </a:ext>
            </a:extLst>
          </p:cNvPr>
          <p:cNvGrpSpPr/>
          <p:nvPr/>
        </p:nvGrpSpPr>
        <p:grpSpPr>
          <a:xfrm>
            <a:off x="4513003" y="1883372"/>
            <a:ext cx="916506" cy="570086"/>
            <a:chOff x="4513003" y="1977167"/>
            <a:chExt cx="916506" cy="570086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BAD84AD-4D7D-41DE-8F35-2AC9527350BE}"/>
                </a:ext>
              </a:extLst>
            </p:cNvPr>
            <p:cNvSpPr/>
            <p:nvPr/>
          </p:nvSpPr>
          <p:spPr bwMode="ltGray">
            <a:xfrm>
              <a:off x="4513003" y="1977167"/>
              <a:ext cx="916506" cy="5700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(web)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F3E53CE-1962-46B2-B0F0-4212730E7630}"/>
                </a:ext>
              </a:extLst>
            </p:cNvPr>
            <p:cNvSpPr/>
            <p:nvPr/>
          </p:nvSpPr>
          <p:spPr bwMode="ltGray">
            <a:xfrm>
              <a:off x="4569042" y="2332709"/>
              <a:ext cx="807859" cy="1610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 b="1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web</a:t>
              </a:r>
            </a:p>
          </p:txBody>
        </p:sp>
        <p:sp>
          <p:nvSpPr>
            <p:cNvPr id="84" name="화이트투명사각판">
              <a:extLst>
                <a:ext uri="{FF2B5EF4-FFF2-40B4-BE49-F238E27FC236}">
                  <a16:creationId xmlns:a16="http://schemas.microsoft.com/office/drawing/2014/main" id="{C3D0EA2E-EB5C-4775-9B3E-389095CDD704}"/>
                </a:ext>
              </a:extLst>
            </p:cNvPr>
            <p:cNvSpPr/>
            <p:nvPr/>
          </p:nvSpPr>
          <p:spPr bwMode="auto">
            <a:xfrm>
              <a:off x="4536467" y="2160373"/>
              <a:ext cx="544052" cy="15303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labels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3DF59D4-EE6B-4130-A840-E402455547CE}"/>
              </a:ext>
            </a:extLst>
          </p:cNvPr>
          <p:cNvSpPr/>
          <p:nvPr/>
        </p:nvSpPr>
        <p:spPr bwMode="ltGray">
          <a:xfrm>
            <a:off x="6711180" y="4912779"/>
            <a:ext cx="834838" cy="1642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b-team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1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B6E57DA-00DC-412A-B4BC-4BF94529A2EF}"/>
              </a:ext>
            </a:extLst>
          </p:cNvPr>
          <p:cNvSpPr/>
          <p:nvPr/>
        </p:nvSpPr>
        <p:spPr bwMode="ltGray">
          <a:xfrm>
            <a:off x="6711188" y="1963092"/>
            <a:ext cx="833188" cy="241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(web)</a:t>
            </a:r>
          </a:p>
        </p:txBody>
      </p:sp>
      <p:cxnSp>
        <p:nvCxnSpPr>
          <p:cNvPr id="93" name="구부러진 연결선 157">
            <a:extLst>
              <a:ext uri="{FF2B5EF4-FFF2-40B4-BE49-F238E27FC236}">
                <a16:creationId xmlns:a16="http://schemas.microsoft.com/office/drawing/2014/main" id="{C3D8E7BB-3180-4B3C-91A6-EFBACB49DB4D}"/>
              </a:ext>
            </a:extLst>
          </p:cNvPr>
          <p:cNvCxnSpPr>
            <a:cxnSpLocks/>
            <a:stCxn id="73" idx="3"/>
            <a:endCxn id="57" idx="1"/>
          </p:cNvCxnSpPr>
          <p:nvPr/>
        </p:nvCxnSpPr>
        <p:spPr>
          <a:xfrm flipV="1">
            <a:off x="5860092" y="2174260"/>
            <a:ext cx="677557" cy="1073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E1FC98-27B8-4C02-962B-6E9D5B5ADBC1}"/>
              </a:ext>
            </a:extLst>
          </p:cNvPr>
          <p:cNvGrpSpPr/>
          <p:nvPr/>
        </p:nvGrpSpPr>
        <p:grpSpPr>
          <a:xfrm>
            <a:off x="4513003" y="4450709"/>
            <a:ext cx="1024234" cy="570086"/>
            <a:chOff x="4513003" y="4450709"/>
            <a:chExt cx="1024234" cy="57008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2CF31DE7-981D-4E24-8B79-58662C9ADEF8}"/>
                </a:ext>
              </a:extLst>
            </p:cNvPr>
            <p:cNvSpPr/>
            <p:nvPr/>
          </p:nvSpPr>
          <p:spPr bwMode="ltGray">
            <a:xfrm>
              <a:off x="4513003" y="4450709"/>
              <a:ext cx="1024234" cy="57008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(master)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3E35C09-8080-4F3F-A2D4-0A60858C43B1}"/>
                </a:ext>
              </a:extLst>
            </p:cNvPr>
            <p:cNvSpPr/>
            <p:nvPr/>
          </p:nvSpPr>
          <p:spPr bwMode="ltGray">
            <a:xfrm>
              <a:off x="4548520" y="4806251"/>
              <a:ext cx="948762" cy="16104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 b="1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  <a:r>
                <a:rPr lang="en-US" altLang="ko-KR" sz="1000" b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master</a:t>
              </a:r>
            </a:p>
          </p:txBody>
        </p:sp>
        <p:sp>
          <p:nvSpPr>
            <p:cNvPr id="98" name="화이트투명사각판">
              <a:extLst>
                <a:ext uri="{FF2B5EF4-FFF2-40B4-BE49-F238E27FC236}">
                  <a16:creationId xmlns:a16="http://schemas.microsoft.com/office/drawing/2014/main" id="{62957F45-3594-416C-A732-34BE6AA2552E}"/>
                </a:ext>
              </a:extLst>
            </p:cNvPr>
            <p:cNvSpPr/>
            <p:nvPr/>
          </p:nvSpPr>
          <p:spPr bwMode="auto">
            <a:xfrm>
              <a:off x="4526386" y="4633915"/>
              <a:ext cx="544052" cy="153033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labels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D656FF-D32E-4355-A4B6-78A86D7D4DC6}"/>
              </a:ext>
            </a:extLst>
          </p:cNvPr>
          <p:cNvGrpSpPr/>
          <p:nvPr/>
        </p:nvGrpSpPr>
        <p:grpSpPr>
          <a:xfrm>
            <a:off x="4266127" y="2646436"/>
            <a:ext cx="1593965" cy="1202996"/>
            <a:chOff x="4266127" y="2646436"/>
            <a:chExt cx="1593965" cy="1202996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D02FA53-62D9-480E-9240-04667F021FE2}"/>
                </a:ext>
              </a:extLst>
            </p:cNvPr>
            <p:cNvSpPr/>
            <p:nvPr/>
          </p:nvSpPr>
          <p:spPr bwMode="ltGray">
            <a:xfrm>
              <a:off x="4314671" y="2646436"/>
              <a:ext cx="1545421" cy="120299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(server)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73BD4CB-3B1F-471A-96AD-E5C31B14239A}"/>
                </a:ext>
              </a:extLst>
            </p:cNvPr>
            <p:cNvSpPr/>
            <p:nvPr/>
          </p:nvSpPr>
          <p:spPr bwMode="ltGray">
            <a:xfrm>
              <a:off x="4415453" y="3122996"/>
              <a:ext cx="1059771" cy="44996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key: </a:t>
              </a:r>
              <a:r>
                <a:rPr lang="en-US" altLang="ko-KR" sz="1000" b="1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operator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In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values: [</a:t>
              </a:r>
              <a:r>
                <a:rPr lang="en-US" altLang="ko-KR" sz="1000" b="1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web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</p:txBody>
        </p:sp>
        <p:sp>
          <p:nvSpPr>
            <p:cNvPr id="75" name="화이트투명사각판">
              <a:extLst>
                <a:ext uri="{FF2B5EF4-FFF2-40B4-BE49-F238E27FC236}">
                  <a16:creationId xmlns:a16="http://schemas.microsoft.com/office/drawing/2014/main" id="{87A1CB81-6E1C-425A-8AF6-DB9F4522C9D5}"/>
                </a:ext>
              </a:extLst>
            </p:cNvPr>
            <p:cNvSpPr/>
            <p:nvPr/>
          </p:nvSpPr>
          <p:spPr bwMode="auto">
            <a:xfrm>
              <a:off x="4316750" y="2964468"/>
              <a:ext cx="1282845" cy="13912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>
                  <a:latin typeface="맑은 고딕" pitchFamily="50" charset="-127"/>
                </a:rPr>
                <a:t>matchExpressions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78" name="화이트투명사각판">
              <a:extLst>
                <a:ext uri="{FF2B5EF4-FFF2-40B4-BE49-F238E27FC236}">
                  <a16:creationId xmlns:a16="http://schemas.microsoft.com/office/drawing/2014/main" id="{6053B1A6-E6FA-4C85-86B8-006A37DAAB51}"/>
                </a:ext>
              </a:extLst>
            </p:cNvPr>
            <p:cNvSpPr/>
            <p:nvPr/>
          </p:nvSpPr>
          <p:spPr bwMode="auto">
            <a:xfrm>
              <a:off x="4272201" y="3577671"/>
              <a:ext cx="963821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topologyKey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1B5BA1A-F778-48C9-AD0F-F573EF9964D1}"/>
                </a:ext>
              </a:extLst>
            </p:cNvPr>
            <p:cNvSpPr/>
            <p:nvPr/>
          </p:nvSpPr>
          <p:spPr bwMode="ltGray">
            <a:xfrm>
              <a:off x="5197710" y="3654261"/>
              <a:ext cx="609701" cy="1577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a-team</a:t>
              </a:r>
            </a:p>
          </p:txBody>
        </p:sp>
        <p:sp>
          <p:nvSpPr>
            <p:cNvPr id="100" name="화이트투명사각판">
              <a:extLst>
                <a:ext uri="{FF2B5EF4-FFF2-40B4-BE49-F238E27FC236}">
                  <a16:creationId xmlns:a16="http://schemas.microsoft.com/office/drawing/2014/main" id="{495A4F9A-E2C3-4A6C-AF48-F0ACEB315372}"/>
                </a:ext>
              </a:extLst>
            </p:cNvPr>
            <p:cNvSpPr/>
            <p:nvPr/>
          </p:nvSpPr>
          <p:spPr bwMode="auto">
            <a:xfrm>
              <a:off x="4266127" y="2814024"/>
              <a:ext cx="1166223" cy="13912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맑은 고딕" pitchFamily="50" charset="-127"/>
                </a:rPr>
                <a:t>podAffinity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cxnSp>
        <p:nvCxnSpPr>
          <p:cNvPr id="121" name="구부러진 연결선 157">
            <a:extLst>
              <a:ext uri="{FF2B5EF4-FFF2-40B4-BE49-F238E27FC236}">
                <a16:creationId xmlns:a16="http://schemas.microsoft.com/office/drawing/2014/main" id="{62E023F4-1A38-4F68-A22A-77335EE51BF8}"/>
              </a:ext>
            </a:extLst>
          </p:cNvPr>
          <p:cNvCxnSpPr>
            <a:cxnSpLocks/>
            <a:stCxn id="73" idx="3"/>
            <a:endCxn id="124" idx="1"/>
          </p:cNvCxnSpPr>
          <p:nvPr/>
        </p:nvCxnSpPr>
        <p:spPr>
          <a:xfrm>
            <a:off x="5860092" y="3247934"/>
            <a:ext cx="355920" cy="2213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4" name="그래픽 123" descr="닫기">
            <a:extLst>
              <a:ext uri="{FF2B5EF4-FFF2-40B4-BE49-F238E27FC236}">
                <a16:creationId xmlns:a16="http://schemas.microsoft.com/office/drawing/2014/main" id="{41AFFA0A-D0FE-4E16-B587-F443DC2F4F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6012" y="3336834"/>
            <a:ext cx="264869" cy="26486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3E1821F-3B37-4FA0-ABA3-BD1230411AF2}"/>
              </a:ext>
            </a:extLst>
          </p:cNvPr>
          <p:cNvGrpSpPr/>
          <p:nvPr/>
        </p:nvGrpSpPr>
        <p:grpSpPr>
          <a:xfrm>
            <a:off x="4266127" y="5121541"/>
            <a:ext cx="1593965" cy="1202996"/>
            <a:chOff x="4266127" y="5121541"/>
            <a:chExt cx="1593965" cy="1202996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9FC44E-B080-459E-B494-6498A265DB0A}"/>
                </a:ext>
              </a:extLst>
            </p:cNvPr>
            <p:cNvSpPr/>
            <p:nvPr/>
          </p:nvSpPr>
          <p:spPr bwMode="ltGray">
            <a:xfrm>
              <a:off x="4314671" y="5121541"/>
              <a:ext cx="1545421" cy="1202996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 </a:t>
              </a: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(slave)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736F1FD7-B475-4230-BC17-1CDF3D1EF29F}"/>
                </a:ext>
              </a:extLst>
            </p:cNvPr>
            <p:cNvSpPr/>
            <p:nvPr/>
          </p:nvSpPr>
          <p:spPr bwMode="ltGray">
            <a:xfrm>
              <a:off x="4415453" y="5598101"/>
              <a:ext cx="1180754" cy="44996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key: </a:t>
              </a:r>
              <a:r>
                <a:rPr lang="en-US" altLang="ko-KR" sz="1000" b="1">
                  <a:solidFill>
                    <a:srgbClr val="00B050"/>
                  </a:solidFill>
                  <a:latin typeface="맑은 고딕" pitchFamily="50" charset="-127"/>
                  <a:ea typeface="맑은 고딕" pitchFamily="50" charset="-127"/>
                </a:rPr>
                <a:t>type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operator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In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values: [</a:t>
              </a:r>
              <a:r>
                <a:rPr lang="en-US" altLang="ko-KR" sz="1000" b="1">
                  <a:solidFill>
                    <a:schemeClr val="accent5"/>
                  </a:solidFill>
                  <a:latin typeface="맑은 고딕" pitchFamily="50" charset="-127"/>
                  <a:ea typeface="맑은 고딕" pitchFamily="50" charset="-127"/>
                </a:rPr>
                <a:t>master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</a:p>
          </p:txBody>
        </p:sp>
        <p:sp>
          <p:nvSpPr>
            <p:cNvPr id="132" name="화이트투명사각판">
              <a:extLst>
                <a:ext uri="{FF2B5EF4-FFF2-40B4-BE49-F238E27FC236}">
                  <a16:creationId xmlns:a16="http://schemas.microsoft.com/office/drawing/2014/main" id="{8DC426E3-D07A-4302-AB03-E4B34E426490}"/>
                </a:ext>
              </a:extLst>
            </p:cNvPr>
            <p:cNvSpPr/>
            <p:nvPr/>
          </p:nvSpPr>
          <p:spPr bwMode="auto">
            <a:xfrm>
              <a:off x="4316750" y="5439573"/>
              <a:ext cx="1282845" cy="13912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>
                  <a:latin typeface="맑은 고딕" pitchFamily="50" charset="-127"/>
                </a:rPr>
                <a:t>matchExpressions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33" name="화이트투명사각판">
              <a:extLst>
                <a:ext uri="{FF2B5EF4-FFF2-40B4-BE49-F238E27FC236}">
                  <a16:creationId xmlns:a16="http://schemas.microsoft.com/office/drawing/2014/main" id="{929DFF59-4022-445A-81EE-A227B3440CC9}"/>
                </a:ext>
              </a:extLst>
            </p:cNvPr>
            <p:cNvSpPr/>
            <p:nvPr/>
          </p:nvSpPr>
          <p:spPr bwMode="auto">
            <a:xfrm>
              <a:off x="4272201" y="6052776"/>
              <a:ext cx="963821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topologyKey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D1AC706-68E9-4F17-B688-B203D228EB81}"/>
                </a:ext>
              </a:extLst>
            </p:cNvPr>
            <p:cNvSpPr/>
            <p:nvPr/>
          </p:nvSpPr>
          <p:spPr bwMode="ltGray">
            <a:xfrm>
              <a:off x="5212575" y="6129366"/>
              <a:ext cx="621956" cy="15771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b-team</a:t>
              </a:r>
            </a:p>
          </p:txBody>
        </p:sp>
        <p:sp>
          <p:nvSpPr>
            <p:cNvPr id="137" name="화이트투명사각판">
              <a:extLst>
                <a:ext uri="{FF2B5EF4-FFF2-40B4-BE49-F238E27FC236}">
                  <a16:creationId xmlns:a16="http://schemas.microsoft.com/office/drawing/2014/main" id="{A0952CE4-63ED-4645-9C30-E84A87BAD069}"/>
                </a:ext>
              </a:extLst>
            </p:cNvPr>
            <p:cNvSpPr/>
            <p:nvPr/>
          </p:nvSpPr>
          <p:spPr bwMode="auto">
            <a:xfrm>
              <a:off x="4266127" y="5289129"/>
              <a:ext cx="1166223" cy="139121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 kern="0">
                  <a:solidFill>
                    <a:schemeClr val="accent2"/>
                  </a:solidFill>
                  <a:latin typeface="맑은 고딕" pitchFamily="50" charset="-127"/>
                </a:rPr>
                <a:t>podAntiAffinity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</p:grpSp>
      <p:cxnSp>
        <p:nvCxnSpPr>
          <p:cNvPr id="143" name="구부러진 연결선 157">
            <a:extLst>
              <a:ext uri="{FF2B5EF4-FFF2-40B4-BE49-F238E27FC236}">
                <a16:creationId xmlns:a16="http://schemas.microsoft.com/office/drawing/2014/main" id="{E730A6B3-C796-4698-B5BE-0EA846225A4E}"/>
              </a:ext>
            </a:extLst>
          </p:cNvPr>
          <p:cNvCxnSpPr>
            <a:cxnSpLocks/>
            <a:stCxn id="130" idx="3"/>
            <a:endCxn id="85" idx="1"/>
          </p:cNvCxnSpPr>
          <p:nvPr/>
        </p:nvCxnSpPr>
        <p:spPr>
          <a:xfrm flipV="1">
            <a:off x="5860092" y="4563140"/>
            <a:ext cx="677557" cy="11598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B9BBF29-9926-4338-85C3-3262528C2D3E}"/>
              </a:ext>
            </a:extLst>
          </p:cNvPr>
          <p:cNvSpPr/>
          <p:nvPr/>
        </p:nvSpPr>
        <p:spPr bwMode="ltGray">
          <a:xfrm>
            <a:off x="6711188" y="4271049"/>
            <a:ext cx="833188" cy="241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(web)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C665994-E366-4F47-A498-5E27D2E43C32}"/>
              </a:ext>
            </a:extLst>
          </p:cNvPr>
          <p:cNvSpPr/>
          <p:nvPr/>
        </p:nvSpPr>
        <p:spPr bwMode="ltGray">
          <a:xfrm>
            <a:off x="6669529" y="5585654"/>
            <a:ext cx="916507" cy="241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 </a:t>
            </a:r>
            <a:r>
              <a:rPr lang="en-US" altLang="ko-KR" sz="1000">
                <a:latin typeface="맑은 고딕" pitchFamily="50" charset="-127"/>
                <a:ea typeface="맑은 고딕" pitchFamily="50" charset="-127"/>
              </a:rPr>
              <a:t>(master)</a:t>
            </a: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40B167CD-EEA5-4698-8AB0-D6F6EFFFD9DF}"/>
              </a:ext>
            </a:extLst>
          </p:cNvPr>
          <p:cNvSpPr/>
          <p:nvPr/>
        </p:nvSpPr>
        <p:spPr bwMode="ltGray">
          <a:xfrm>
            <a:off x="5214863" y="2499647"/>
            <a:ext cx="685004" cy="1610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 b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pending</a:t>
            </a:r>
            <a:endParaRPr lang="en-US" altLang="ko-KR" sz="1000" b="1">
              <a:solidFill>
                <a:schemeClr val="accent5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C471B6C-C86B-4E23-902A-C3A5D90C0072}"/>
              </a:ext>
            </a:extLst>
          </p:cNvPr>
          <p:cNvSpPr/>
          <p:nvPr/>
        </p:nvSpPr>
        <p:spPr bwMode="ltGray">
          <a:xfrm>
            <a:off x="8335270" y="4984056"/>
            <a:ext cx="848055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gpu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no1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DC6ACE-AE1C-4B78-830E-6124C2422070}"/>
              </a:ext>
            </a:extLst>
          </p:cNvPr>
          <p:cNvGrpSpPr/>
          <p:nvPr/>
        </p:nvGrpSpPr>
        <p:grpSpPr>
          <a:xfrm>
            <a:off x="8268601" y="3898912"/>
            <a:ext cx="974605" cy="1028680"/>
            <a:chOff x="8268601" y="3898912"/>
            <a:chExt cx="974605" cy="1028680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97ED615-B845-4561-906B-B741E3E3942B}"/>
                </a:ext>
              </a:extLst>
            </p:cNvPr>
            <p:cNvSpPr/>
            <p:nvPr/>
          </p:nvSpPr>
          <p:spPr bwMode="ltGray">
            <a:xfrm>
              <a:off x="8307232" y="3898912"/>
              <a:ext cx="935974" cy="102868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Taint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786AE57-C2CE-4D70-939E-E0F5E888E4F8}"/>
                </a:ext>
              </a:extLst>
            </p:cNvPr>
            <p:cNvSpPr/>
            <p:nvPr/>
          </p:nvSpPr>
          <p:spPr bwMode="ltGray">
            <a:xfrm>
              <a:off x="8352242" y="4315807"/>
              <a:ext cx="837146" cy="161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hw : gpu</a:t>
              </a:r>
            </a:p>
          </p:txBody>
        </p:sp>
        <p:sp>
          <p:nvSpPr>
            <p:cNvPr id="188" name="화이트투명사각판">
              <a:extLst>
                <a:ext uri="{FF2B5EF4-FFF2-40B4-BE49-F238E27FC236}">
                  <a16:creationId xmlns:a16="http://schemas.microsoft.com/office/drawing/2014/main" id="{2D7C1B53-D6E9-48D2-B09A-CC16DC43475F}"/>
                </a:ext>
              </a:extLst>
            </p:cNvPr>
            <p:cNvSpPr/>
            <p:nvPr/>
          </p:nvSpPr>
          <p:spPr bwMode="auto">
            <a:xfrm>
              <a:off x="8268601" y="4120973"/>
              <a:ext cx="948762" cy="161040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>
                  <a:latin typeface="맑은 고딕" pitchFamily="50" charset="-127"/>
                </a:rPr>
                <a:t>labels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89" name="화이트투명사각판">
              <a:extLst>
                <a:ext uri="{FF2B5EF4-FFF2-40B4-BE49-F238E27FC236}">
                  <a16:creationId xmlns:a16="http://schemas.microsoft.com/office/drawing/2014/main" id="{5BFFF216-C220-49A3-A2F2-3818AB8EBFD7}"/>
                </a:ext>
              </a:extLst>
            </p:cNvPr>
            <p:cNvSpPr/>
            <p:nvPr/>
          </p:nvSpPr>
          <p:spPr bwMode="auto">
            <a:xfrm>
              <a:off x="8268601" y="4551385"/>
              <a:ext cx="948762" cy="161040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>
                  <a:latin typeface="맑은 고딕" pitchFamily="50" charset="-127"/>
                </a:rPr>
                <a:t>effect</a:t>
              </a:r>
              <a:endParaRPr lang="ko-KR" altLang="en-US" sz="1000" kern="0" dirty="0">
                <a:latin typeface="+mn-ea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AC8978BE-B7C5-4D9B-B3FE-F561ED5B603E}"/>
                </a:ext>
              </a:extLst>
            </p:cNvPr>
            <p:cNvSpPr/>
            <p:nvPr/>
          </p:nvSpPr>
          <p:spPr bwMode="ltGray">
            <a:xfrm>
              <a:off x="8352242" y="4717887"/>
              <a:ext cx="837146" cy="161040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NoSchedule</a:t>
              </a: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61B9A2A-7D9E-4328-9B63-3A810EF11AA9}"/>
              </a:ext>
            </a:extLst>
          </p:cNvPr>
          <p:cNvSpPr/>
          <p:nvPr/>
        </p:nvSpPr>
        <p:spPr bwMode="ltGray">
          <a:xfrm>
            <a:off x="9889369" y="2941048"/>
            <a:ext cx="517344" cy="241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8" name="구부러진 연결선 157">
            <a:extLst>
              <a:ext uri="{FF2B5EF4-FFF2-40B4-BE49-F238E27FC236}">
                <a16:creationId xmlns:a16="http://schemas.microsoft.com/office/drawing/2014/main" id="{C27BE252-BA89-4C96-80C6-541585F05A8F}"/>
              </a:ext>
            </a:extLst>
          </p:cNvPr>
          <p:cNvCxnSpPr>
            <a:cxnSpLocks/>
            <a:stCxn id="197" idx="2"/>
            <a:endCxn id="229" idx="3"/>
          </p:cNvCxnSpPr>
          <p:nvPr/>
        </p:nvCxnSpPr>
        <p:spPr>
          <a:xfrm rot="5400000">
            <a:off x="9586542" y="2892897"/>
            <a:ext cx="271577" cy="8514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9" name="구부러진 연결선 157">
            <a:extLst>
              <a:ext uri="{FF2B5EF4-FFF2-40B4-BE49-F238E27FC236}">
                <a16:creationId xmlns:a16="http://schemas.microsoft.com/office/drawing/2014/main" id="{35D54601-AE7E-425E-89F6-C083759377C8}"/>
              </a:ext>
            </a:extLst>
          </p:cNvPr>
          <p:cNvCxnSpPr>
            <a:cxnSpLocks/>
            <a:stCxn id="200" idx="2"/>
            <a:endCxn id="177" idx="0"/>
          </p:cNvCxnSpPr>
          <p:nvPr/>
        </p:nvCxnSpPr>
        <p:spPr>
          <a:xfrm rot="5400000">
            <a:off x="8723555" y="3232997"/>
            <a:ext cx="394840" cy="285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8B7B541-CF3E-4FD2-AB2C-1AED96338749}"/>
              </a:ext>
            </a:extLst>
          </p:cNvPr>
          <p:cNvSpPr/>
          <p:nvPr/>
        </p:nvSpPr>
        <p:spPr bwMode="ltGray">
          <a:xfrm>
            <a:off x="8356690" y="1641668"/>
            <a:ext cx="1413767" cy="153650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3EEB5B-39C5-4319-AEE5-7B0E3A4C548B}"/>
              </a:ext>
            </a:extLst>
          </p:cNvPr>
          <p:cNvGrpSpPr/>
          <p:nvPr/>
        </p:nvGrpSpPr>
        <p:grpSpPr>
          <a:xfrm>
            <a:off x="8392935" y="1885580"/>
            <a:ext cx="1333592" cy="855056"/>
            <a:chOff x="8392935" y="1885580"/>
            <a:chExt cx="1333592" cy="85505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11BFA32-38CF-435C-B473-23D6E5398586}"/>
                </a:ext>
              </a:extLst>
            </p:cNvPr>
            <p:cNvSpPr/>
            <p:nvPr/>
          </p:nvSpPr>
          <p:spPr bwMode="ltGray">
            <a:xfrm>
              <a:off x="8392935" y="1885580"/>
              <a:ext cx="1333592" cy="855056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Toleration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5503B6F-CB59-490B-A551-A98C90388466}"/>
                </a:ext>
              </a:extLst>
            </p:cNvPr>
            <p:cNvSpPr/>
            <p:nvPr/>
          </p:nvSpPr>
          <p:spPr bwMode="ltGray">
            <a:xfrm>
              <a:off x="8442751" y="2125137"/>
              <a:ext cx="1241401" cy="57595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4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key :</a:t>
              </a: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90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hw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4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operator :</a:t>
              </a: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90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Equal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4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value :</a:t>
              </a: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90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gpu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4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effect :</a:t>
              </a: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90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NoSchedule</a:t>
              </a:r>
            </a:p>
          </p:txBody>
        </p:sp>
      </p:grpSp>
      <p:cxnSp>
        <p:nvCxnSpPr>
          <p:cNvPr id="210" name="구부러진 연결선 157">
            <a:extLst>
              <a:ext uri="{FF2B5EF4-FFF2-40B4-BE49-F238E27FC236}">
                <a16:creationId xmlns:a16="http://schemas.microsoft.com/office/drawing/2014/main" id="{21C6ED83-666C-4441-808F-B131EB9971D2}"/>
              </a:ext>
            </a:extLst>
          </p:cNvPr>
          <p:cNvCxnSpPr>
            <a:cxnSpLocks/>
            <a:stCxn id="200" idx="2"/>
            <a:endCxn id="179" idx="0"/>
          </p:cNvCxnSpPr>
          <p:nvPr/>
        </p:nvCxnSpPr>
        <p:spPr>
          <a:xfrm rot="16200000" flipH="1">
            <a:off x="9296675" y="2945075"/>
            <a:ext cx="394840" cy="861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FD445AA-153D-461D-ABC1-87DDCC8BDE87}"/>
              </a:ext>
            </a:extLst>
          </p:cNvPr>
          <p:cNvSpPr/>
          <p:nvPr/>
        </p:nvSpPr>
        <p:spPr bwMode="ltGray">
          <a:xfrm>
            <a:off x="8435895" y="2959006"/>
            <a:ext cx="848055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gpu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no1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6" name="화이트투명사각판">
            <a:extLst>
              <a:ext uri="{FF2B5EF4-FFF2-40B4-BE49-F238E27FC236}">
                <a16:creationId xmlns:a16="http://schemas.microsoft.com/office/drawing/2014/main" id="{80C5EDB5-05A5-498C-8B2F-947B36999B78}"/>
              </a:ext>
            </a:extLst>
          </p:cNvPr>
          <p:cNvSpPr/>
          <p:nvPr/>
        </p:nvSpPr>
        <p:spPr bwMode="auto">
          <a:xfrm>
            <a:off x="8351182" y="2774293"/>
            <a:ext cx="1060203" cy="168336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00" b="1">
                <a:solidFill>
                  <a:schemeClr val="accent2"/>
                </a:solidFill>
                <a:latin typeface="맑은 고딕" pitchFamily="50" charset="-127"/>
              </a:rPr>
              <a:t>nodeSelector</a:t>
            </a:r>
            <a:endParaRPr lang="ko-KR" altLang="en-US" sz="1000" b="1" kern="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1730FE3-ABF2-4D0A-8674-F5B68E1048E0}"/>
              </a:ext>
            </a:extLst>
          </p:cNvPr>
          <p:cNvSpPr/>
          <p:nvPr/>
        </p:nvSpPr>
        <p:spPr bwMode="ltGray">
          <a:xfrm>
            <a:off x="9733518" y="3959721"/>
            <a:ext cx="517344" cy="241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Pod1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D3E02F62-E752-4C82-8B99-3A722AC66872}"/>
              </a:ext>
            </a:extLst>
          </p:cNvPr>
          <p:cNvSpPr/>
          <p:nvPr/>
        </p:nvSpPr>
        <p:spPr bwMode="ltGray">
          <a:xfrm>
            <a:off x="10753131" y="3959721"/>
            <a:ext cx="517344" cy="241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Pod2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9" name="그래픽 228" descr="닫기">
            <a:extLst>
              <a:ext uri="{FF2B5EF4-FFF2-40B4-BE49-F238E27FC236}">
                <a16:creationId xmlns:a16="http://schemas.microsoft.com/office/drawing/2014/main" id="{050A09A7-54D1-4FF0-BEBB-784C91187F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1750" y="3321962"/>
            <a:ext cx="264869" cy="264869"/>
          </a:xfrm>
          <a:prstGeom prst="rect">
            <a:avLst/>
          </a:prstGeom>
        </p:spPr>
      </p:pic>
      <p:cxnSp>
        <p:nvCxnSpPr>
          <p:cNvPr id="237" name="구부러진 연결선 157">
            <a:extLst>
              <a:ext uri="{FF2B5EF4-FFF2-40B4-BE49-F238E27FC236}">
                <a16:creationId xmlns:a16="http://schemas.microsoft.com/office/drawing/2014/main" id="{2DE1606F-487C-4470-A053-DF650CBB7A89}"/>
              </a:ext>
            </a:extLst>
          </p:cNvPr>
          <p:cNvCxnSpPr>
            <a:cxnSpLocks/>
          </p:cNvCxnSpPr>
          <p:nvPr/>
        </p:nvCxnSpPr>
        <p:spPr>
          <a:xfrm rot="5400000">
            <a:off x="10212243" y="3017206"/>
            <a:ext cx="543167" cy="5684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F9E1D200-79D2-41F8-9938-C9CFCB7222D0}"/>
              </a:ext>
            </a:extLst>
          </p:cNvPr>
          <p:cNvSpPr/>
          <p:nvPr/>
        </p:nvSpPr>
        <p:spPr bwMode="ltGray">
          <a:xfrm>
            <a:off x="10516568" y="2941048"/>
            <a:ext cx="517344" cy="241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Pod1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D658AF1-CB05-4917-9270-CF2818A70290}"/>
              </a:ext>
            </a:extLst>
          </p:cNvPr>
          <p:cNvSpPr/>
          <p:nvPr/>
        </p:nvSpPr>
        <p:spPr bwMode="ltGray">
          <a:xfrm>
            <a:off x="11155100" y="2941048"/>
            <a:ext cx="517344" cy="241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Pod2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7" name="구부러진 연결선 157">
            <a:extLst>
              <a:ext uri="{FF2B5EF4-FFF2-40B4-BE49-F238E27FC236}">
                <a16:creationId xmlns:a16="http://schemas.microsoft.com/office/drawing/2014/main" id="{DDD95A78-B985-4BE0-B8FB-9D9E5BB962C2}"/>
              </a:ext>
            </a:extLst>
          </p:cNvPr>
          <p:cNvCxnSpPr>
            <a:cxnSpLocks/>
            <a:stCxn id="244" idx="2"/>
            <a:endCxn id="181" idx="0"/>
          </p:cNvCxnSpPr>
          <p:nvPr/>
        </p:nvCxnSpPr>
        <p:spPr>
          <a:xfrm rot="5400000">
            <a:off x="11041796" y="3201040"/>
            <a:ext cx="390196" cy="3537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27C7A3B-7F1D-4A69-B298-5C78293B98A9}"/>
              </a:ext>
            </a:extLst>
          </p:cNvPr>
          <p:cNvGrpSpPr/>
          <p:nvPr/>
        </p:nvGrpSpPr>
        <p:grpSpPr>
          <a:xfrm>
            <a:off x="8204351" y="5284042"/>
            <a:ext cx="963821" cy="690643"/>
            <a:chOff x="8204351" y="5284042"/>
            <a:chExt cx="963821" cy="690643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B6A3C17-F8EF-4F2B-ACA0-346D03AFDAA0}"/>
                </a:ext>
              </a:extLst>
            </p:cNvPr>
            <p:cNvSpPr/>
            <p:nvPr/>
          </p:nvSpPr>
          <p:spPr bwMode="ltGray">
            <a:xfrm>
              <a:off x="8354588" y="5514618"/>
              <a:ext cx="663346" cy="20186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Equal</a:t>
              </a:r>
              <a:endParaRPr lang="en-US" altLang="ko-KR" sz="9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화이트투명사각판">
              <a:extLst>
                <a:ext uri="{FF2B5EF4-FFF2-40B4-BE49-F238E27FC236}">
                  <a16:creationId xmlns:a16="http://schemas.microsoft.com/office/drawing/2014/main" id="{2050013C-AAF5-4844-8D48-633F258E3953}"/>
                </a:ext>
              </a:extLst>
            </p:cNvPr>
            <p:cNvSpPr/>
            <p:nvPr/>
          </p:nvSpPr>
          <p:spPr bwMode="auto">
            <a:xfrm>
              <a:off x="8204351" y="5284042"/>
              <a:ext cx="963821" cy="16833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operator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E1097D47-082A-4E5F-83E1-BFF339FA4238}"/>
                </a:ext>
              </a:extLst>
            </p:cNvPr>
            <p:cNvSpPr/>
            <p:nvPr/>
          </p:nvSpPr>
          <p:spPr bwMode="ltGray">
            <a:xfrm>
              <a:off x="8354588" y="5772817"/>
              <a:ext cx="663346" cy="20186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Exists</a:t>
              </a:r>
              <a:endParaRPr lang="en-US" altLang="ko-KR" sz="9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F9C0032-C678-4D6E-892C-E7E7D2B04B68}"/>
              </a:ext>
            </a:extLst>
          </p:cNvPr>
          <p:cNvSpPr/>
          <p:nvPr/>
        </p:nvSpPr>
        <p:spPr bwMode="ltGray">
          <a:xfrm>
            <a:off x="9396508" y="6022344"/>
            <a:ext cx="774674" cy="2018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NoExecute</a:t>
            </a:r>
            <a:endParaRPr lang="en-US" altLang="ko-KR" sz="90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8CC879-41E8-4CDA-8A3D-B9E787C9F966}"/>
              </a:ext>
            </a:extLst>
          </p:cNvPr>
          <p:cNvGrpSpPr/>
          <p:nvPr/>
        </p:nvGrpSpPr>
        <p:grpSpPr>
          <a:xfrm>
            <a:off x="9198264" y="5310139"/>
            <a:ext cx="1171163" cy="668926"/>
            <a:chOff x="9198264" y="5310139"/>
            <a:chExt cx="1171163" cy="668926"/>
          </a:xfrm>
        </p:grpSpPr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8D5C64A0-75D9-49F1-BF0C-0D40C363D435}"/>
                </a:ext>
              </a:extLst>
            </p:cNvPr>
            <p:cNvSpPr/>
            <p:nvPr/>
          </p:nvSpPr>
          <p:spPr bwMode="ltGray">
            <a:xfrm>
              <a:off x="9362239" y="5514618"/>
              <a:ext cx="843212" cy="20186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NoSchedule</a:t>
              </a:r>
              <a:endParaRPr lang="en-US" altLang="ko-KR" sz="9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5" name="화이트투명사각판">
              <a:extLst>
                <a:ext uri="{FF2B5EF4-FFF2-40B4-BE49-F238E27FC236}">
                  <a16:creationId xmlns:a16="http://schemas.microsoft.com/office/drawing/2014/main" id="{A4153151-0A2B-4321-B02A-D227474AA5B3}"/>
                </a:ext>
              </a:extLst>
            </p:cNvPr>
            <p:cNvSpPr/>
            <p:nvPr/>
          </p:nvSpPr>
          <p:spPr bwMode="auto">
            <a:xfrm>
              <a:off x="9514550" y="5310139"/>
              <a:ext cx="724133" cy="168336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effect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C6136B0C-BA0F-4E09-B795-578C695E2247}"/>
                </a:ext>
              </a:extLst>
            </p:cNvPr>
            <p:cNvSpPr/>
            <p:nvPr/>
          </p:nvSpPr>
          <p:spPr bwMode="ltGray">
            <a:xfrm>
              <a:off x="9198264" y="5777197"/>
              <a:ext cx="1171163" cy="201868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PreferNoSchedule</a:t>
              </a:r>
              <a:endParaRPr lang="en-US" altLang="ko-KR" sz="90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D12BFF8E-B8DB-4964-989A-C639C7507329}"/>
              </a:ext>
            </a:extLst>
          </p:cNvPr>
          <p:cNvSpPr/>
          <p:nvPr/>
        </p:nvSpPr>
        <p:spPr bwMode="ltGray">
          <a:xfrm>
            <a:off x="8454899" y="3698745"/>
            <a:ext cx="640310" cy="2405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</a:rPr>
              <a:t>(GPU)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319233E-39AF-4FB7-8808-5E7E1B1071DA}"/>
              </a:ext>
            </a:extLst>
          </p:cNvPr>
          <p:cNvGrpSpPr/>
          <p:nvPr/>
        </p:nvGrpSpPr>
        <p:grpSpPr>
          <a:xfrm>
            <a:off x="9461335" y="4608366"/>
            <a:ext cx="928452" cy="468423"/>
            <a:chOff x="9461335" y="4608366"/>
            <a:chExt cx="928452" cy="468423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D0DF695-5CC6-4B14-87FB-8994666F5364}"/>
                </a:ext>
              </a:extLst>
            </p:cNvPr>
            <p:cNvSpPr/>
            <p:nvPr/>
          </p:nvSpPr>
          <p:spPr bwMode="ltGray">
            <a:xfrm>
              <a:off x="9461335" y="4608366"/>
              <a:ext cx="928452" cy="468423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Taint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35A5FD9-AC85-42DB-892D-F868318A9E9C}"/>
                </a:ext>
              </a:extLst>
            </p:cNvPr>
            <p:cNvSpPr/>
            <p:nvPr/>
          </p:nvSpPr>
          <p:spPr bwMode="ltGray">
            <a:xfrm>
              <a:off x="9513688" y="4874704"/>
              <a:ext cx="837146" cy="16104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NoSchedule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2FD3362-661A-46A9-ABC0-1951AA2D8841}"/>
              </a:ext>
            </a:extLst>
          </p:cNvPr>
          <p:cNvGrpSpPr/>
          <p:nvPr/>
        </p:nvGrpSpPr>
        <p:grpSpPr>
          <a:xfrm>
            <a:off x="10595790" y="4608366"/>
            <a:ext cx="928452" cy="468423"/>
            <a:chOff x="10595790" y="4608366"/>
            <a:chExt cx="928452" cy="468423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6342E66A-DF5B-4C98-95ED-836607DCC995}"/>
                </a:ext>
              </a:extLst>
            </p:cNvPr>
            <p:cNvSpPr/>
            <p:nvPr/>
          </p:nvSpPr>
          <p:spPr bwMode="ltGray">
            <a:xfrm>
              <a:off x="10595790" y="4608366"/>
              <a:ext cx="928452" cy="46842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Taint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36C64760-0DA2-4E48-9746-C8230CFCCB48}"/>
                </a:ext>
              </a:extLst>
            </p:cNvPr>
            <p:cNvSpPr/>
            <p:nvPr/>
          </p:nvSpPr>
          <p:spPr bwMode="ltGray">
            <a:xfrm>
              <a:off x="10680022" y="4874704"/>
              <a:ext cx="788629" cy="161040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NoExecute</a:t>
              </a:r>
            </a:p>
          </p:txBody>
        </p:sp>
      </p:grpSp>
      <p:cxnSp>
        <p:nvCxnSpPr>
          <p:cNvPr id="139" name="구부러진 연결선 157">
            <a:extLst>
              <a:ext uri="{FF2B5EF4-FFF2-40B4-BE49-F238E27FC236}">
                <a16:creationId xmlns:a16="http://schemas.microsoft.com/office/drawing/2014/main" id="{D7C81E9A-A50C-4850-9CC7-2F9E0AA5F4B2}"/>
              </a:ext>
            </a:extLst>
          </p:cNvPr>
          <p:cNvCxnSpPr>
            <a:cxnSpLocks/>
            <a:stCxn id="151" idx="2"/>
            <a:endCxn id="145" idx="0"/>
          </p:cNvCxnSpPr>
          <p:nvPr/>
        </p:nvCxnSpPr>
        <p:spPr>
          <a:xfrm rot="16200000" flipH="1">
            <a:off x="1453209" y="5183748"/>
            <a:ext cx="223448" cy="506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893B919-804A-4E03-9DF4-1DF6FBC7ADF8}"/>
              </a:ext>
            </a:extLst>
          </p:cNvPr>
          <p:cNvSpPr/>
          <p:nvPr/>
        </p:nvSpPr>
        <p:spPr bwMode="ltGray">
          <a:xfrm>
            <a:off x="1139243" y="5763282"/>
            <a:ext cx="961554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Node1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6A77C6F-2679-48FB-B5D3-7F79BE8312C4}"/>
              </a:ext>
            </a:extLst>
          </p:cNvPr>
          <p:cNvSpPr/>
          <p:nvPr/>
        </p:nvSpPr>
        <p:spPr bwMode="ltGray">
          <a:xfrm>
            <a:off x="2337929" y="5763282"/>
            <a:ext cx="961554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Node2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C5C4E32-147C-4C59-9EBE-DF01981AE872}"/>
              </a:ext>
            </a:extLst>
          </p:cNvPr>
          <p:cNvSpPr/>
          <p:nvPr/>
        </p:nvSpPr>
        <p:spPr bwMode="ltGray">
          <a:xfrm>
            <a:off x="1198879" y="5971593"/>
            <a:ext cx="838345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kr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0E59D94D-6B8D-4842-B83A-EDD256D2D17D}"/>
              </a:ext>
            </a:extLst>
          </p:cNvPr>
          <p:cNvSpPr/>
          <p:nvPr/>
        </p:nvSpPr>
        <p:spPr bwMode="ltGray">
          <a:xfrm>
            <a:off x="2397565" y="5971593"/>
            <a:ext cx="838345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us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5" name="그래픽 144" descr="닫기">
            <a:extLst>
              <a:ext uri="{FF2B5EF4-FFF2-40B4-BE49-F238E27FC236}">
                <a16:creationId xmlns:a16="http://schemas.microsoft.com/office/drawing/2014/main" id="{7D5C93EB-D540-432C-AFB0-12A41CD2B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7811" y="5320785"/>
            <a:ext cx="264869" cy="264869"/>
          </a:xfrm>
          <a:prstGeom prst="rect">
            <a:avLst/>
          </a:prstGeom>
        </p:spPr>
      </p:pic>
      <p:cxnSp>
        <p:nvCxnSpPr>
          <p:cNvPr id="150" name="구부러진 연결선 157">
            <a:extLst>
              <a:ext uri="{FF2B5EF4-FFF2-40B4-BE49-F238E27FC236}">
                <a16:creationId xmlns:a16="http://schemas.microsoft.com/office/drawing/2014/main" id="{0678E4D5-65B8-4E41-8AA0-B44E194450EF}"/>
              </a:ext>
            </a:extLst>
          </p:cNvPr>
          <p:cNvCxnSpPr>
            <a:cxnSpLocks/>
            <a:stCxn id="173" idx="2"/>
            <a:endCxn id="141" idx="0"/>
          </p:cNvCxnSpPr>
          <p:nvPr/>
        </p:nvCxnSpPr>
        <p:spPr>
          <a:xfrm rot="5400000">
            <a:off x="2528139" y="5387905"/>
            <a:ext cx="665945" cy="84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81879F-A114-4841-8B70-0CA36D654C66}"/>
              </a:ext>
            </a:extLst>
          </p:cNvPr>
          <p:cNvSpPr/>
          <p:nvPr/>
        </p:nvSpPr>
        <p:spPr bwMode="ltGray">
          <a:xfrm>
            <a:off x="921525" y="3959161"/>
            <a:ext cx="1236189" cy="11381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A6C2754-1AEE-42F9-B16B-EA4643E1A5F3}"/>
              </a:ext>
            </a:extLst>
          </p:cNvPr>
          <p:cNvSpPr/>
          <p:nvPr/>
        </p:nvSpPr>
        <p:spPr bwMode="ltGray">
          <a:xfrm>
            <a:off x="999698" y="4682730"/>
            <a:ext cx="1092622" cy="338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key: </a:t>
            </a: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ch</a:t>
            </a: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operator: </a:t>
            </a:r>
            <a:r>
              <a:rPr lang="en-US" altLang="ko-KR" sz="100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Exists</a:t>
            </a:r>
          </a:p>
        </p:txBody>
      </p:sp>
      <p:sp>
        <p:nvSpPr>
          <p:cNvPr id="171" name="화이트투명사각판">
            <a:extLst>
              <a:ext uri="{FF2B5EF4-FFF2-40B4-BE49-F238E27FC236}">
                <a16:creationId xmlns:a16="http://schemas.microsoft.com/office/drawing/2014/main" id="{56B0DEC7-AF97-4988-B070-E0CA11D24B7D}"/>
              </a:ext>
            </a:extLst>
          </p:cNvPr>
          <p:cNvSpPr/>
          <p:nvPr/>
        </p:nvSpPr>
        <p:spPr bwMode="auto">
          <a:xfrm>
            <a:off x="821543" y="4451357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matchExpressions</a:t>
            </a:r>
            <a:endParaRPr lang="ko-KR" altLang="en-US" sz="1000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72" name="화이트투명사각판">
            <a:extLst>
              <a:ext uri="{FF2B5EF4-FFF2-40B4-BE49-F238E27FC236}">
                <a16:creationId xmlns:a16="http://schemas.microsoft.com/office/drawing/2014/main" id="{3F4CFFB9-A61C-42CF-A341-7CA8DC16DBA5}"/>
              </a:ext>
            </a:extLst>
          </p:cNvPr>
          <p:cNvSpPr/>
          <p:nvPr/>
        </p:nvSpPr>
        <p:spPr bwMode="auto">
          <a:xfrm>
            <a:off x="959111" y="4307209"/>
            <a:ext cx="828984" cy="168336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50" b="1">
                <a:solidFill>
                  <a:schemeClr val="accent2"/>
                </a:solidFill>
                <a:latin typeface="맑은 고딕" pitchFamily="50" charset="-127"/>
              </a:rPr>
              <a:t>required</a:t>
            </a:r>
            <a:endParaRPr lang="ko-KR" altLang="en-US" sz="1050" b="1" kern="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437A093-5821-4037-B054-EE9F4AE704DD}"/>
              </a:ext>
            </a:extLst>
          </p:cNvPr>
          <p:cNvSpPr/>
          <p:nvPr/>
        </p:nvSpPr>
        <p:spPr bwMode="ltGray">
          <a:xfrm>
            <a:off x="2285420" y="3959161"/>
            <a:ext cx="1236189" cy="11381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14F13D3-CC44-44D9-BA0B-5336D6F3BF74}"/>
              </a:ext>
            </a:extLst>
          </p:cNvPr>
          <p:cNvSpPr/>
          <p:nvPr/>
        </p:nvSpPr>
        <p:spPr bwMode="ltGray">
          <a:xfrm>
            <a:off x="2363593" y="4682730"/>
            <a:ext cx="1092622" cy="338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key: </a:t>
            </a: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ch</a:t>
            </a: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operator: </a:t>
            </a:r>
            <a:r>
              <a:rPr lang="en-US" altLang="ko-KR" sz="100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Exists</a:t>
            </a:r>
          </a:p>
        </p:txBody>
      </p:sp>
      <p:sp>
        <p:nvSpPr>
          <p:cNvPr id="175" name="화이트투명사각판">
            <a:extLst>
              <a:ext uri="{FF2B5EF4-FFF2-40B4-BE49-F238E27FC236}">
                <a16:creationId xmlns:a16="http://schemas.microsoft.com/office/drawing/2014/main" id="{F804E160-07AB-41D0-A607-1FC71DC50EEE}"/>
              </a:ext>
            </a:extLst>
          </p:cNvPr>
          <p:cNvSpPr/>
          <p:nvPr/>
        </p:nvSpPr>
        <p:spPr bwMode="auto">
          <a:xfrm>
            <a:off x="2176385" y="4451357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matchExpressions</a:t>
            </a:r>
            <a:endParaRPr lang="ko-KR" altLang="en-US" sz="1000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76" name="화이트투명사각판">
            <a:extLst>
              <a:ext uri="{FF2B5EF4-FFF2-40B4-BE49-F238E27FC236}">
                <a16:creationId xmlns:a16="http://schemas.microsoft.com/office/drawing/2014/main" id="{F69FEB40-54A6-41EF-90AE-4562587365A5}"/>
              </a:ext>
            </a:extLst>
          </p:cNvPr>
          <p:cNvSpPr/>
          <p:nvPr/>
        </p:nvSpPr>
        <p:spPr bwMode="auto">
          <a:xfrm>
            <a:off x="2309110" y="4307209"/>
            <a:ext cx="828984" cy="168336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50" b="1">
                <a:solidFill>
                  <a:schemeClr val="accent2"/>
                </a:solidFill>
                <a:latin typeface="맑은 고딕" pitchFamily="50" charset="-127"/>
              </a:rPr>
              <a:t>preferred</a:t>
            </a:r>
            <a:endParaRPr lang="ko-KR" altLang="en-US" sz="1050" b="1" kern="0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184" name="구부러진 연결선 157">
            <a:extLst>
              <a:ext uri="{FF2B5EF4-FFF2-40B4-BE49-F238E27FC236}">
                <a16:creationId xmlns:a16="http://schemas.microsoft.com/office/drawing/2014/main" id="{4D897037-0F96-4D74-A1EE-38E1F3C03365}"/>
              </a:ext>
            </a:extLst>
          </p:cNvPr>
          <p:cNvCxnSpPr>
            <a:cxnSpLocks/>
            <a:stCxn id="173" idx="2"/>
            <a:endCxn id="140" idx="0"/>
          </p:cNvCxnSpPr>
          <p:nvPr/>
        </p:nvCxnSpPr>
        <p:spPr>
          <a:xfrm rot="5400000">
            <a:off x="1928796" y="4788562"/>
            <a:ext cx="665945" cy="12834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5" name="모서리가 둥근 직사각형 65">
            <a:extLst>
              <a:ext uri="{FF2B5EF4-FFF2-40B4-BE49-F238E27FC236}">
                <a16:creationId xmlns:a16="http://schemas.microsoft.com/office/drawing/2014/main" id="{C5838C12-8A8A-4AB3-908C-F007CF6D5674}"/>
              </a:ext>
            </a:extLst>
          </p:cNvPr>
          <p:cNvSpPr/>
          <p:nvPr/>
        </p:nvSpPr>
        <p:spPr>
          <a:xfrm>
            <a:off x="382230" y="3597376"/>
            <a:ext cx="2513300" cy="288659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required vs preferred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17F54780-7183-48C1-88EE-2537CCF25739}"/>
              </a:ext>
            </a:extLst>
          </p:cNvPr>
          <p:cNvSpPr/>
          <p:nvPr/>
        </p:nvSpPr>
        <p:spPr bwMode="ltGray">
          <a:xfrm>
            <a:off x="6711180" y="6134075"/>
            <a:ext cx="834838" cy="16428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b-team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2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BD10692-8CF9-4FEA-8EED-1F469B3C5ECA}"/>
              </a:ext>
            </a:extLst>
          </p:cNvPr>
          <p:cNvGrpSpPr/>
          <p:nvPr/>
        </p:nvGrpSpPr>
        <p:grpSpPr>
          <a:xfrm>
            <a:off x="10047698" y="1792667"/>
            <a:ext cx="1624746" cy="861877"/>
            <a:chOff x="10047698" y="1792667"/>
            <a:chExt cx="1624746" cy="861877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1E5503-59F7-45CA-8E18-3E5500860525}"/>
                </a:ext>
              </a:extLst>
            </p:cNvPr>
            <p:cNvSpPr/>
            <p:nvPr/>
          </p:nvSpPr>
          <p:spPr bwMode="ltGray">
            <a:xfrm>
              <a:off x="10047698" y="1792667"/>
              <a:ext cx="1624746" cy="86187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93DCE5E7-28D5-436F-84B9-42D48DF6F6C1}"/>
                </a:ext>
              </a:extLst>
            </p:cNvPr>
            <p:cNvSpPr/>
            <p:nvPr/>
          </p:nvSpPr>
          <p:spPr bwMode="ltGray">
            <a:xfrm>
              <a:off x="10122266" y="2018043"/>
              <a:ext cx="1470629" cy="58026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Toleration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000E9006-F360-4B43-9B99-288F1EC5ED04}"/>
                </a:ext>
              </a:extLst>
            </p:cNvPr>
            <p:cNvSpPr/>
            <p:nvPr/>
          </p:nvSpPr>
          <p:spPr bwMode="ltGray">
            <a:xfrm>
              <a:off x="10148004" y="2282893"/>
              <a:ext cx="1417376" cy="29555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4">
                      <a:lumMod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effect :</a:t>
              </a: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rPr>
                <a:t> NoExecute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900" b="1">
                  <a:solidFill>
                    <a:schemeClr val="accent4">
                      <a:lumMod val="50000"/>
                    </a:schemeClr>
                  </a:solidFill>
                  <a:latin typeface="맑은 고딕" pitchFamily="50" charset="-127"/>
                </a:rPr>
                <a:t>tolerationSeconds :</a:t>
              </a:r>
              <a:r>
                <a:rPr lang="en-US" altLang="ko-KR" sz="900" b="1">
                  <a:solidFill>
                    <a:schemeClr val="accent2"/>
                  </a:solidFill>
                  <a:latin typeface="맑은 고딕" pitchFamily="50" charset="-127"/>
                </a:rPr>
                <a:t> 60</a:t>
              </a:r>
              <a:endParaRPr lang="en-US" altLang="ko-KR" sz="9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1CA3AF0-1C47-46BD-9EF1-484D211B54A5}"/>
              </a:ext>
            </a:extLst>
          </p:cNvPr>
          <p:cNvSpPr/>
          <p:nvPr/>
        </p:nvSpPr>
        <p:spPr bwMode="ltGray">
          <a:xfrm>
            <a:off x="10753131" y="4275441"/>
            <a:ext cx="517344" cy="24177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Pod3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909D9A3-98EE-466D-B24C-F2FE0B3591CC}"/>
              </a:ext>
            </a:extLst>
          </p:cNvPr>
          <p:cNvSpPr/>
          <p:nvPr/>
        </p:nvSpPr>
        <p:spPr bwMode="ltGray">
          <a:xfrm>
            <a:off x="11225536" y="4366897"/>
            <a:ext cx="325095" cy="20186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9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60</a:t>
            </a:r>
            <a:endParaRPr lang="en-US" altLang="ko-KR" sz="90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8" name="그래픽 137" descr="경고">
            <a:extLst>
              <a:ext uri="{FF2B5EF4-FFF2-40B4-BE49-F238E27FC236}">
                <a16:creationId xmlns:a16="http://schemas.microsoft.com/office/drawing/2014/main" id="{C6D4CF9E-6E7F-47A7-9F35-881C61CB56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823" y="3739846"/>
            <a:ext cx="320492" cy="320492"/>
          </a:xfrm>
          <a:prstGeom prst="rect">
            <a:avLst/>
          </a:prstGeom>
        </p:spPr>
      </p:pic>
      <p:pic>
        <p:nvPicPr>
          <p:cNvPr id="169" name="그래픽 168" descr="경고">
            <a:extLst>
              <a:ext uri="{FF2B5EF4-FFF2-40B4-BE49-F238E27FC236}">
                <a16:creationId xmlns:a16="http://schemas.microsoft.com/office/drawing/2014/main" id="{B31B78B2-478F-4AB5-90C5-FCE1C1346E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823" y="4082813"/>
            <a:ext cx="320492" cy="3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3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/>
      <p:bldP spid="64" grpId="0"/>
      <p:bldP spid="87" grpId="0" animBg="1"/>
      <p:bldP spid="89" grpId="0" animBg="1"/>
      <p:bldP spid="89" grpId="1" animBg="1"/>
      <p:bldP spid="155" grpId="0" animBg="1"/>
      <p:bldP spid="167" grpId="0" animBg="1"/>
      <p:bldP spid="170" grpId="0" animBg="1"/>
      <p:bldP spid="183" grpId="0" animBg="1"/>
      <p:bldP spid="197" grpId="0" animBg="1"/>
      <p:bldP spid="200" grpId="0" animBg="1"/>
      <p:bldP spid="215" grpId="0" animBg="1"/>
      <p:bldP spid="216" grpId="0"/>
      <p:bldP spid="226" grpId="0" animBg="1"/>
      <p:bldP spid="227" grpId="0" animBg="1"/>
      <p:bldP spid="243" grpId="0" animBg="1"/>
      <p:bldP spid="244" grpId="0" animBg="1"/>
      <p:bldP spid="256" grpId="0" animBg="1"/>
      <p:bldP spid="261" grpId="0"/>
      <p:bldP spid="192" grpId="0" animBg="1"/>
      <p:bldP spid="180" grpId="0" animBg="1"/>
      <p:bldP spid="1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화이트투명사각판">
            <a:extLst>
              <a:ext uri="{FF2B5EF4-FFF2-40B4-BE49-F238E27FC236}">
                <a16:creationId xmlns:a16="http://schemas.microsoft.com/office/drawing/2014/main" id="{07D11F0F-7EB6-4666-A700-CEC0FC0A15F1}"/>
              </a:ext>
            </a:extLst>
          </p:cNvPr>
          <p:cNvSpPr/>
          <p:nvPr/>
        </p:nvSpPr>
        <p:spPr bwMode="auto">
          <a:xfrm>
            <a:off x="303149" y="1483731"/>
            <a:ext cx="6433248" cy="4945506"/>
          </a:xfrm>
          <a:prstGeom prst="rect">
            <a:avLst/>
          </a:prstGeom>
          <a:noFill/>
          <a:ln w="25400">
            <a:solidFill>
              <a:srgbClr val="DEDE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18000" rIns="18000" bIns="18000" anchor="ctr"/>
          <a:lstStyle/>
          <a:p>
            <a:pPr marL="0" lvl="2" algn="ctr" latinLnBrk="0">
              <a:buClr>
                <a:prstClr val="black">
                  <a:lumMod val="65000"/>
                  <a:lumOff val="35000"/>
                </a:prstClr>
              </a:buClr>
              <a:buSzPct val="140000"/>
              <a:defRPr/>
            </a:pPr>
            <a:endParaRPr lang="ko-KR" altLang="en-US" sz="1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6" name="제목 1">
            <a:extLst>
              <a:ext uri="{FF2B5EF4-FFF2-40B4-BE49-F238E27FC236}">
                <a16:creationId xmlns:a16="http://schemas.microsoft.com/office/drawing/2014/main" id="{BD848721-9C17-4CF0-B078-36ED703A6D1A}"/>
              </a:ext>
            </a:extLst>
          </p:cNvPr>
          <p:cNvSpPr txBox="1">
            <a:spLocks/>
          </p:cNvSpPr>
          <p:nvPr/>
        </p:nvSpPr>
        <p:spPr>
          <a:xfrm>
            <a:off x="396647" y="28575"/>
            <a:ext cx="889997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+mn-ea"/>
                <a:ea typeface="+mn-ea"/>
              </a:rPr>
              <a:t>- Pod </a:t>
            </a:r>
            <a:r>
              <a:rPr lang="en-US" altLang="ko-KR" sz="1800">
                <a:latin typeface="+mn-ea"/>
                <a:ea typeface="+mn-ea"/>
              </a:rPr>
              <a:t>(Node Scheduling)</a:t>
            </a:r>
            <a:endParaRPr lang="ko-KR" altLang="en-US" dirty="0">
              <a:latin typeface="+mn-ea"/>
              <a:ea typeface="+mn-ea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D3D3BD01-40B6-4D6C-814C-4D9BCC38DD89}"/>
              </a:ext>
            </a:extLst>
          </p:cNvPr>
          <p:cNvGrpSpPr/>
          <p:nvPr/>
        </p:nvGrpSpPr>
        <p:grpSpPr>
          <a:xfrm>
            <a:off x="480013" y="1907649"/>
            <a:ext cx="2858902" cy="1400150"/>
            <a:chOff x="5114582" y="602221"/>
            <a:chExt cx="2858902" cy="140015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E972ECD-638B-4808-B78F-212E78129A48}"/>
                </a:ext>
              </a:extLst>
            </p:cNvPr>
            <p:cNvSpPr/>
            <p:nvPr/>
          </p:nvSpPr>
          <p:spPr bwMode="ltGray">
            <a:xfrm>
              <a:off x="5896543" y="602221"/>
              <a:ext cx="1411831" cy="77409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6F704EA-FBFA-476D-AF0B-E449AC21FE44}"/>
                </a:ext>
              </a:extLst>
            </p:cNvPr>
            <p:cNvGrpSpPr/>
            <p:nvPr/>
          </p:nvGrpSpPr>
          <p:grpSpPr>
            <a:xfrm>
              <a:off x="5567498" y="1376311"/>
              <a:ext cx="1034962" cy="221210"/>
              <a:chOff x="5567498" y="1376311"/>
              <a:chExt cx="1034962" cy="221210"/>
            </a:xfrm>
          </p:grpSpPr>
          <p:cxnSp>
            <p:nvCxnSpPr>
              <p:cNvPr id="29" name="구부러진 연결선 157">
                <a:extLst>
                  <a:ext uri="{FF2B5EF4-FFF2-40B4-BE49-F238E27FC236}">
                    <a16:creationId xmlns:a16="http://schemas.microsoft.com/office/drawing/2014/main" id="{FC64252A-D960-486F-93CD-CF4C3AD14C67}"/>
                  </a:ext>
                </a:extLst>
              </p:cNvPr>
              <p:cNvCxnSpPr>
                <a:cxnSpLocks/>
                <a:stCxn id="27" idx="2"/>
                <a:endCxn id="36" idx="0"/>
              </p:cNvCxnSpPr>
              <p:nvPr/>
            </p:nvCxnSpPr>
            <p:spPr>
              <a:xfrm rot="5400000">
                <a:off x="6461059" y="1456120"/>
                <a:ext cx="221209" cy="61593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" name="구부러진 연결선 157">
                <a:extLst>
                  <a:ext uri="{FF2B5EF4-FFF2-40B4-BE49-F238E27FC236}">
                    <a16:creationId xmlns:a16="http://schemas.microsoft.com/office/drawing/2014/main" id="{E1D3DDAC-C936-4571-9EAF-7779B55BBA3F}"/>
                  </a:ext>
                </a:extLst>
              </p:cNvPr>
              <p:cNvCxnSpPr>
                <a:cxnSpLocks/>
                <a:stCxn id="27" idx="2"/>
                <a:endCxn id="35" idx="0"/>
              </p:cNvCxnSpPr>
              <p:nvPr/>
            </p:nvCxnSpPr>
            <p:spPr>
              <a:xfrm rot="5400000">
                <a:off x="5974374" y="969435"/>
                <a:ext cx="221209" cy="1034962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C1CCA0-526A-42F3-82E5-566273FDF772}"/>
                </a:ext>
              </a:extLst>
            </p:cNvPr>
            <p:cNvSpPr/>
            <p:nvPr/>
          </p:nvSpPr>
          <p:spPr bwMode="ltGray">
            <a:xfrm>
              <a:off x="5997325" y="959440"/>
              <a:ext cx="1224136" cy="3380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- key: </a:t>
              </a: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ver1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00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 operator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en-US" altLang="ko-KR" sz="1000" b="1">
                  <a:solidFill>
                    <a:schemeClr val="accent6"/>
                  </a:solidFill>
                  <a:latin typeface="맑은 고딕" pitchFamily="50" charset="-127"/>
                  <a:ea typeface="맑은 고딕" pitchFamily="50" charset="-127"/>
                </a:rPr>
                <a:t>Exists</a:t>
              </a:r>
            </a:p>
          </p:txBody>
        </p:sp>
        <p:sp>
          <p:nvSpPr>
            <p:cNvPr id="32" name="화이트투명사각판">
              <a:extLst>
                <a:ext uri="{FF2B5EF4-FFF2-40B4-BE49-F238E27FC236}">
                  <a16:creationId xmlns:a16="http://schemas.microsoft.com/office/drawing/2014/main" id="{614EDDD2-2381-4A4F-AD05-19701F7903D5}"/>
                </a:ext>
              </a:extLst>
            </p:cNvPr>
            <p:cNvSpPr/>
            <p:nvPr/>
          </p:nvSpPr>
          <p:spPr bwMode="auto">
            <a:xfrm>
              <a:off x="5863289" y="720030"/>
              <a:ext cx="1411130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solidFill>
                    <a:schemeClr val="accent2"/>
                  </a:solidFill>
                  <a:latin typeface="맑은 고딕" pitchFamily="50" charset="-127"/>
                </a:rPr>
                <a:t>matchExpressions</a:t>
              </a:r>
              <a:endParaRPr lang="ko-KR" altLang="en-US" sz="1000" b="1" kern="0" dirty="0">
                <a:solidFill>
                  <a:schemeClr val="accent2"/>
                </a:solidFill>
                <a:latin typeface="+mn-e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A6F1FE-D0F6-4247-9DDB-09DBC02AA1C4}"/>
                </a:ext>
              </a:extLst>
            </p:cNvPr>
            <p:cNvSpPr/>
            <p:nvPr/>
          </p:nvSpPr>
          <p:spPr bwMode="ltGray">
            <a:xfrm>
              <a:off x="5114582" y="1597521"/>
              <a:ext cx="905829" cy="4048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Pod1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B0C02FA-3DDF-4E2A-ADC8-EEEA883B0DD0}"/>
                </a:ext>
              </a:extLst>
            </p:cNvPr>
            <p:cNvSpPr/>
            <p:nvPr/>
          </p:nvSpPr>
          <p:spPr bwMode="ltGray">
            <a:xfrm>
              <a:off x="6078848" y="1597521"/>
              <a:ext cx="924035" cy="4048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Pod2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0BC6BCC-42C6-4C89-8D8D-6FF1BD5B209E}"/>
                </a:ext>
              </a:extLst>
            </p:cNvPr>
            <p:cNvSpPr/>
            <p:nvPr/>
          </p:nvSpPr>
          <p:spPr bwMode="ltGray">
            <a:xfrm>
              <a:off x="7067655" y="1597521"/>
              <a:ext cx="905829" cy="4048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latin typeface="맑은 고딕" pitchFamily="50" charset="-127"/>
                  <a:ea typeface="맑은 고딕" pitchFamily="50" charset="-127"/>
                </a:rPr>
                <a:t>Pod3</a:t>
              </a: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691746E-ED93-4E57-AFE3-407154FE6225}"/>
                </a:ext>
              </a:extLst>
            </p:cNvPr>
            <p:cNvSpPr/>
            <p:nvPr/>
          </p:nvSpPr>
          <p:spPr bwMode="ltGray">
            <a:xfrm>
              <a:off x="5170648" y="1805832"/>
              <a:ext cx="789759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ver1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:alpha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50F946C-D813-4CD4-8CA5-53BAC1BF067D}"/>
                </a:ext>
              </a:extLst>
            </p:cNvPr>
            <p:cNvSpPr/>
            <p:nvPr/>
          </p:nvSpPr>
          <p:spPr bwMode="ltGray">
            <a:xfrm>
              <a:off x="6137764" y="1805832"/>
              <a:ext cx="802264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ver1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:beta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FF29815-84D3-4822-B097-5043D719CC4F}"/>
                </a:ext>
              </a:extLst>
            </p:cNvPr>
            <p:cNvSpPr/>
            <p:nvPr/>
          </p:nvSpPr>
          <p:spPr bwMode="ltGray">
            <a:xfrm>
              <a:off x="7123721" y="1805832"/>
              <a:ext cx="789759" cy="164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 b="1">
                  <a:solidFill>
                    <a:schemeClr val="tx2"/>
                  </a:solidFill>
                  <a:latin typeface="맑은 고딕" pitchFamily="50" charset="-127"/>
                </a:rPr>
                <a:t>ver2</a:t>
              </a: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</a:rPr>
                <a:t>:alpha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</a:endParaRPr>
            </a:p>
          </p:txBody>
        </p:sp>
      </p:grpSp>
      <p:sp>
        <p:nvSpPr>
          <p:cNvPr id="42" name="화이트투명사각판">
            <a:extLst>
              <a:ext uri="{FF2B5EF4-FFF2-40B4-BE49-F238E27FC236}">
                <a16:creationId xmlns:a16="http://schemas.microsoft.com/office/drawing/2014/main" id="{017A7F1C-B59C-47C0-9131-E4C11AB74503}"/>
              </a:ext>
            </a:extLst>
          </p:cNvPr>
          <p:cNvSpPr/>
          <p:nvPr/>
        </p:nvSpPr>
        <p:spPr bwMode="auto">
          <a:xfrm>
            <a:off x="7539863" y="1482862"/>
            <a:ext cx="3849126" cy="4754450"/>
          </a:xfrm>
          <a:prstGeom prst="roundRect">
            <a:avLst>
              <a:gd name="adj" fmla="val 2877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endParaRPr lang="ko-KR" altLang="en-US" sz="1100" kern="0" dirty="0">
              <a:latin typeface="+mn-ea"/>
            </a:endParaRPr>
          </a:p>
        </p:txBody>
      </p:sp>
      <p:sp>
        <p:nvSpPr>
          <p:cNvPr id="43" name="화이트투명사각판">
            <a:extLst>
              <a:ext uri="{FF2B5EF4-FFF2-40B4-BE49-F238E27FC236}">
                <a16:creationId xmlns:a16="http://schemas.microsoft.com/office/drawing/2014/main" id="{587CDAD9-946B-43E8-8FBF-CFB1D1519CD1}"/>
              </a:ext>
            </a:extLst>
          </p:cNvPr>
          <p:cNvSpPr/>
          <p:nvPr/>
        </p:nvSpPr>
        <p:spPr bwMode="auto">
          <a:xfrm>
            <a:off x="7800808" y="1456532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>
                <a:solidFill>
                  <a:schemeClr val="accent6"/>
                </a:solidFill>
                <a:latin typeface="맑은 고딕" pitchFamily="50" charset="-127"/>
              </a:rPr>
              <a:t>Exists</a:t>
            </a:r>
            <a:endParaRPr lang="ko-KR" altLang="en-US" sz="1100" b="1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4" name="화이트투명사각판">
            <a:extLst>
              <a:ext uri="{FF2B5EF4-FFF2-40B4-BE49-F238E27FC236}">
                <a16:creationId xmlns:a16="http://schemas.microsoft.com/office/drawing/2014/main" id="{2BEABD9B-CF38-4E38-81F8-1BD124C0069B}"/>
              </a:ext>
            </a:extLst>
          </p:cNvPr>
          <p:cNvSpPr/>
          <p:nvPr/>
        </p:nvSpPr>
        <p:spPr bwMode="auto">
          <a:xfrm>
            <a:off x="9689426" y="1456532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>
                <a:solidFill>
                  <a:schemeClr val="accent6"/>
                </a:solidFill>
                <a:latin typeface="맑은 고딕" pitchFamily="50" charset="-127"/>
              </a:rPr>
              <a:t>DoesNotExist</a:t>
            </a:r>
            <a:endParaRPr lang="ko-KR" altLang="en-US" sz="1100" b="1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5" name="화이트투명사각판">
            <a:extLst>
              <a:ext uri="{FF2B5EF4-FFF2-40B4-BE49-F238E27FC236}">
                <a16:creationId xmlns:a16="http://schemas.microsoft.com/office/drawing/2014/main" id="{05DD23A8-068A-4A2A-BA32-5643C6D66CCF}"/>
              </a:ext>
            </a:extLst>
          </p:cNvPr>
          <p:cNvSpPr/>
          <p:nvPr/>
        </p:nvSpPr>
        <p:spPr bwMode="auto">
          <a:xfrm>
            <a:off x="7800808" y="2916908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>
                <a:solidFill>
                  <a:schemeClr val="accent6"/>
                </a:solidFill>
                <a:latin typeface="맑은 고딕" pitchFamily="50" charset="-127"/>
              </a:rPr>
              <a:t>In</a:t>
            </a:r>
            <a:endParaRPr lang="ko-KR" altLang="en-US" sz="1100" b="1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6" name="화이트투명사각판">
            <a:extLst>
              <a:ext uri="{FF2B5EF4-FFF2-40B4-BE49-F238E27FC236}">
                <a16:creationId xmlns:a16="http://schemas.microsoft.com/office/drawing/2014/main" id="{66D98E3E-B109-411E-AFBB-B17489B0965E}"/>
              </a:ext>
            </a:extLst>
          </p:cNvPr>
          <p:cNvSpPr/>
          <p:nvPr/>
        </p:nvSpPr>
        <p:spPr bwMode="auto">
          <a:xfrm>
            <a:off x="9689426" y="2916908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 kern="0">
                <a:solidFill>
                  <a:schemeClr val="accent6"/>
                </a:solidFill>
                <a:latin typeface="맑은 고딕" pitchFamily="50" charset="-127"/>
              </a:rPr>
              <a:t>NotIn</a:t>
            </a:r>
            <a:endParaRPr lang="ko-KR" altLang="en-US" sz="1100" b="1" kern="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8959B0D-FA2C-466A-959D-C6B4770E13FF}"/>
              </a:ext>
            </a:extLst>
          </p:cNvPr>
          <p:cNvGrpSpPr/>
          <p:nvPr/>
        </p:nvGrpSpPr>
        <p:grpSpPr>
          <a:xfrm>
            <a:off x="7738857" y="2418890"/>
            <a:ext cx="1554190" cy="416301"/>
            <a:chOff x="3536035" y="4623325"/>
            <a:chExt cx="1554190" cy="416301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119D2E0-237A-430E-A71C-860A92396126}"/>
                </a:ext>
              </a:extLst>
            </p:cNvPr>
            <p:cNvSpPr/>
            <p:nvPr/>
          </p:nvSpPr>
          <p:spPr bwMode="ltGray">
            <a:xfrm>
              <a:off x="3536035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EF477B5-38E7-4C66-A565-D04C6EBAEB76}"/>
                </a:ext>
              </a:extLst>
            </p:cNvPr>
            <p:cNvSpPr/>
            <p:nvPr/>
          </p:nvSpPr>
          <p:spPr bwMode="ltGray">
            <a:xfrm>
              <a:off x="3597986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BEEAC9B-1B03-4B2E-9798-4EB1E076D640}"/>
                </a:ext>
              </a:extLst>
            </p:cNvPr>
            <p:cNvSpPr/>
            <p:nvPr/>
          </p:nvSpPr>
          <p:spPr bwMode="ltGray">
            <a:xfrm>
              <a:off x="4598860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1F2388C-763E-4D34-A1DA-C1D6F8574218}"/>
                </a:ext>
              </a:extLst>
            </p:cNvPr>
            <p:cNvSpPr/>
            <p:nvPr/>
          </p:nvSpPr>
          <p:spPr bwMode="ltGray">
            <a:xfrm>
              <a:off x="4660811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B:2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5D84AF2-8945-4A4C-9A95-069F6B1C7C02}"/>
                </a:ext>
              </a:extLst>
            </p:cNvPr>
            <p:cNvSpPr/>
            <p:nvPr/>
          </p:nvSpPr>
          <p:spPr bwMode="ltGray">
            <a:xfrm>
              <a:off x="4068587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8503A1-C021-4D40-BCC9-57DA3CB922F0}"/>
                </a:ext>
              </a:extLst>
            </p:cNvPr>
            <p:cNvSpPr/>
            <p:nvPr/>
          </p:nvSpPr>
          <p:spPr bwMode="ltGray">
            <a:xfrm>
              <a:off x="4130538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F30A1F-CE94-4A66-A9D4-CE5AAFAC3D21}"/>
              </a:ext>
            </a:extLst>
          </p:cNvPr>
          <p:cNvGrpSpPr/>
          <p:nvPr/>
        </p:nvGrpSpPr>
        <p:grpSpPr>
          <a:xfrm>
            <a:off x="7984540" y="2205646"/>
            <a:ext cx="532551" cy="213245"/>
            <a:chOff x="2078913" y="840879"/>
            <a:chExt cx="532551" cy="213245"/>
          </a:xfrm>
        </p:grpSpPr>
        <p:cxnSp>
          <p:nvCxnSpPr>
            <p:cNvPr id="55" name="구부러진 연결선 155">
              <a:extLst>
                <a:ext uri="{FF2B5EF4-FFF2-40B4-BE49-F238E27FC236}">
                  <a16:creationId xmlns:a16="http://schemas.microsoft.com/office/drawing/2014/main" id="{1573EE85-1F54-4344-91EC-BD88CFAC2D0B}"/>
                </a:ext>
              </a:extLst>
            </p:cNvPr>
            <p:cNvCxnSpPr>
              <a:cxnSpLocks/>
              <a:stCxn id="81" idx="2"/>
              <a:endCxn id="48" idx="0"/>
            </p:cNvCxnSpPr>
            <p:nvPr/>
          </p:nvCxnSpPr>
          <p:spPr>
            <a:xfrm rot="5400000">
              <a:off x="2238293" y="681500"/>
              <a:ext cx="213244" cy="53200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구부러진 연결선 155">
              <a:extLst>
                <a:ext uri="{FF2B5EF4-FFF2-40B4-BE49-F238E27FC236}">
                  <a16:creationId xmlns:a16="http://schemas.microsoft.com/office/drawing/2014/main" id="{CDB29DFB-986D-48CE-ABD4-F0B4032634DE}"/>
                </a:ext>
              </a:extLst>
            </p:cNvPr>
            <p:cNvCxnSpPr>
              <a:cxnSpLocks/>
              <a:stCxn id="81" idx="2"/>
              <a:endCxn id="52" idx="0"/>
            </p:cNvCxnSpPr>
            <p:nvPr/>
          </p:nvCxnSpPr>
          <p:spPr>
            <a:xfrm rot="16200000" flipH="1">
              <a:off x="2504568" y="947226"/>
              <a:ext cx="213244" cy="5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12C203-ADD3-40D7-B89B-4C4D4CE5B27C}"/>
              </a:ext>
            </a:extLst>
          </p:cNvPr>
          <p:cNvGrpSpPr/>
          <p:nvPr/>
        </p:nvGrpSpPr>
        <p:grpSpPr>
          <a:xfrm>
            <a:off x="9564432" y="2418890"/>
            <a:ext cx="1554190" cy="416301"/>
            <a:chOff x="5361610" y="4623325"/>
            <a:chExt cx="1554190" cy="416301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F5BCC7C-75C0-4B57-81AF-09F9502DBE7E}"/>
                </a:ext>
              </a:extLst>
            </p:cNvPr>
            <p:cNvSpPr/>
            <p:nvPr/>
          </p:nvSpPr>
          <p:spPr bwMode="ltGray">
            <a:xfrm>
              <a:off x="5361610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F81701-E2A8-4BEF-A182-99716E5510AE}"/>
                </a:ext>
              </a:extLst>
            </p:cNvPr>
            <p:cNvSpPr/>
            <p:nvPr/>
          </p:nvSpPr>
          <p:spPr bwMode="ltGray">
            <a:xfrm>
              <a:off x="5423561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3EFFEC0-83A4-4A9C-8DCC-3F9E85AAB48B}"/>
                </a:ext>
              </a:extLst>
            </p:cNvPr>
            <p:cNvSpPr/>
            <p:nvPr/>
          </p:nvSpPr>
          <p:spPr bwMode="ltGray">
            <a:xfrm>
              <a:off x="6424435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086ED5F-0736-4A86-AC99-F32DDA81BD1C}"/>
                </a:ext>
              </a:extLst>
            </p:cNvPr>
            <p:cNvSpPr/>
            <p:nvPr/>
          </p:nvSpPr>
          <p:spPr bwMode="ltGray">
            <a:xfrm>
              <a:off x="6486386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B:2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EFDB64B-7B19-45C8-858B-FDFA82AF5EDD}"/>
                </a:ext>
              </a:extLst>
            </p:cNvPr>
            <p:cNvSpPr/>
            <p:nvPr/>
          </p:nvSpPr>
          <p:spPr bwMode="ltGray">
            <a:xfrm>
              <a:off x="5894162" y="4623325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39AD427-1C3C-4241-AD2A-EA8E319954D8}"/>
                </a:ext>
              </a:extLst>
            </p:cNvPr>
            <p:cNvSpPr/>
            <p:nvPr/>
          </p:nvSpPr>
          <p:spPr bwMode="ltGray">
            <a:xfrm>
              <a:off x="5956113" y="4783902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64" name="구부러진 연결선 155">
            <a:extLst>
              <a:ext uri="{FF2B5EF4-FFF2-40B4-BE49-F238E27FC236}">
                <a16:creationId xmlns:a16="http://schemas.microsoft.com/office/drawing/2014/main" id="{D63272F0-2813-4DD3-A18B-355CE9287274}"/>
              </a:ext>
            </a:extLst>
          </p:cNvPr>
          <p:cNvCxnSpPr>
            <a:cxnSpLocks/>
            <a:stCxn id="85" idx="2"/>
            <a:endCxn id="60" idx="0"/>
          </p:cNvCxnSpPr>
          <p:nvPr/>
        </p:nvCxnSpPr>
        <p:spPr>
          <a:xfrm rot="16200000" flipH="1">
            <a:off x="10500907" y="2046857"/>
            <a:ext cx="213244" cy="5308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76A8195E-88F1-41F8-A4BE-D51AFF1E9ED7}"/>
              </a:ext>
            </a:extLst>
          </p:cNvPr>
          <p:cNvGrpSpPr/>
          <p:nvPr/>
        </p:nvGrpSpPr>
        <p:grpSpPr>
          <a:xfrm>
            <a:off x="7738857" y="3946894"/>
            <a:ext cx="1554190" cy="416301"/>
            <a:chOff x="3536035" y="6151329"/>
            <a:chExt cx="1554190" cy="41630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867FC1F-14AE-43F1-B99D-CC051ED454C2}"/>
                </a:ext>
              </a:extLst>
            </p:cNvPr>
            <p:cNvSpPr/>
            <p:nvPr/>
          </p:nvSpPr>
          <p:spPr bwMode="ltGray">
            <a:xfrm>
              <a:off x="3536035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5076713-2D9F-4FBD-B054-274621BAA22C}"/>
                </a:ext>
              </a:extLst>
            </p:cNvPr>
            <p:cNvSpPr/>
            <p:nvPr/>
          </p:nvSpPr>
          <p:spPr bwMode="ltGray">
            <a:xfrm>
              <a:off x="3597986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5E6B03E-DAFD-4386-984E-532A2F903703}"/>
                </a:ext>
              </a:extLst>
            </p:cNvPr>
            <p:cNvSpPr/>
            <p:nvPr/>
          </p:nvSpPr>
          <p:spPr bwMode="ltGray">
            <a:xfrm>
              <a:off x="4598860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1222959-5C60-493B-8BA8-522FE0A6D5B0}"/>
                </a:ext>
              </a:extLst>
            </p:cNvPr>
            <p:cNvSpPr/>
            <p:nvPr/>
          </p:nvSpPr>
          <p:spPr bwMode="ltGray">
            <a:xfrm>
              <a:off x="4660811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4D6AE1-6BAE-4DC7-899B-F164012C34D4}"/>
                </a:ext>
              </a:extLst>
            </p:cNvPr>
            <p:cNvSpPr/>
            <p:nvPr/>
          </p:nvSpPr>
          <p:spPr bwMode="ltGray">
            <a:xfrm>
              <a:off x="4068587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8A07BDF-5F14-40E3-A437-6DA4CD522EEC}"/>
                </a:ext>
              </a:extLst>
            </p:cNvPr>
            <p:cNvSpPr/>
            <p:nvPr/>
          </p:nvSpPr>
          <p:spPr bwMode="ltGray">
            <a:xfrm>
              <a:off x="4130538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4A83347-8AAA-4875-9D1C-1E2994A3B9CB}"/>
              </a:ext>
            </a:extLst>
          </p:cNvPr>
          <p:cNvGrpSpPr/>
          <p:nvPr/>
        </p:nvGrpSpPr>
        <p:grpSpPr>
          <a:xfrm>
            <a:off x="9564432" y="3946894"/>
            <a:ext cx="1554190" cy="416301"/>
            <a:chOff x="5361610" y="6151329"/>
            <a:chExt cx="1554190" cy="416301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BDF9BCCF-6B84-4448-993A-1D83E8D29485}"/>
                </a:ext>
              </a:extLst>
            </p:cNvPr>
            <p:cNvSpPr/>
            <p:nvPr/>
          </p:nvSpPr>
          <p:spPr bwMode="ltGray">
            <a:xfrm>
              <a:off x="5361610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D241BB5-392E-4C27-AA31-148300BB36B8}"/>
                </a:ext>
              </a:extLst>
            </p:cNvPr>
            <p:cNvSpPr/>
            <p:nvPr/>
          </p:nvSpPr>
          <p:spPr bwMode="ltGray">
            <a:xfrm>
              <a:off x="5423561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54B7CDE-D9C0-4077-8368-E16F17FB6E8D}"/>
                </a:ext>
              </a:extLst>
            </p:cNvPr>
            <p:cNvSpPr/>
            <p:nvPr/>
          </p:nvSpPr>
          <p:spPr bwMode="ltGray">
            <a:xfrm>
              <a:off x="6424435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F8C1F05-4BCE-4BBB-B9A9-3D2C86484596}"/>
                </a:ext>
              </a:extLst>
            </p:cNvPr>
            <p:cNvSpPr/>
            <p:nvPr/>
          </p:nvSpPr>
          <p:spPr bwMode="ltGray">
            <a:xfrm>
              <a:off x="6486386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BCFB716-3792-43BB-A6A6-16847125C291}"/>
                </a:ext>
              </a:extLst>
            </p:cNvPr>
            <p:cNvSpPr/>
            <p:nvPr/>
          </p:nvSpPr>
          <p:spPr bwMode="ltGray">
            <a:xfrm>
              <a:off x="5894162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DB8B241-AB6C-4A44-BEE5-4B626F2BD992}"/>
                </a:ext>
              </a:extLst>
            </p:cNvPr>
            <p:cNvSpPr/>
            <p:nvPr/>
          </p:nvSpPr>
          <p:spPr bwMode="ltGray">
            <a:xfrm>
              <a:off x="5956113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9" name="구부러진 연결선 155">
            <a:extLst>
              <a:ext uri="{FF2B5EF4-FFF2-40B4-BE49-F238E27FC236}">
                <a16:creationId xmlns:a16="http://schemas.microsoft.com/office/drawing/2014/main" id="{9A94415A-9974-4F1C-BFE8-8A43309440E9}"/>
              </a:ext>
            </a:extLst>
          </p:cNvPr>
          <p:cNvCxnSpPr>
            <a:cxnSpLocks/>
            <a:endCxn id="73" idx="0"/>
          </p:cNvCxnSpPr>
          <p:nvPr/>
        </p:nvCxnSpPr>
        <p:spPr>
          <a:xfrm rot="5400000">
            <a:off x="9969495" y="3574271"/>
            <a:ext cx="213244" cy="5320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2F13CC0-35FF-4CE8-AD88-E01637991A10}"/>
              </a:ext>
            </a:extLst>
          </p:cNvPr>
          <p:cNvGrpSpPr/>
          <p:nvPr/>
        </p:nvGrpSpPr>
        <p:grpSpPr>
          <a:xfrm>
            <a:off x="8058730" y="1724996"/>
            <a:ext cx="915625" cy="480650"/>
            <a:chOff x="3855908" y="3929431"/>
            <a:chExt cx="915625" cy="48065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4124CA-7A03-41A4-B383-06B0954B1019}"/>
                </a:ext>
              </a:extLst>
            </p:cNvPr>
            <p:cNvSpPr/>
            <p:nvPr/>
          </p:nvSpPr>
          <p:spPr bwMode="ltGray">
            <a:xfrm>
              <a:off x="3855908" y="3929431"/>
              <a:ext cx="915625" cy="48065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1AFC06D-52DB-4E6C-8CEA-0D371F721790}"/>
                </a:ext>
              </a:extLst>
            </p:cNvPr>
            <p:cNvSpPr/>
            <p:nvPr/>
          </p:nvSpPr>
          <p:spPr bwMode="ltGray">
            <a:xfrm>
              <a:off x="4260158" y="4144497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3" name="화이트투명사각판">
              <a:extLst>
                <a:ext uri="{FF2B5EF4-FFF2-40B4-BE49-F238E27FC236}">
                  <a16:creationId xmlns:a16="http://schemas.microsoft.com/office/drawing/2014/main" id="{C2EF7F04-C5B7-4FDE-A483-09149DB06B4F}"/>
                </a:ext>
              </a:extLst>
            </p:cNvPr>
            <p:cNvSpPr/>
            <p:nvPr/>
          </p:nvSpPr>
          <p:spPr bwMode="auto">
            <a:xfrm>
              <a:off x="3900788" y="4090995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89E0B71-CE00-40E3-B0D6-B3885A918CA6}"/>
              </a:ext>
            </a:extLst>
          </p:cNvPr>
          <p:cNvGrpSpPr/>
          <p:nvPr/>
        </p:nvGrpSpPr>
        <p:grpSpPr>
          <a:xfrm>
            <a:off x="9884305" y="1724996"/>
            <a:ext cx="915625" cy="480650"/>
            <a:chOff x="5681483" y="3929431"/>
            <a:chExt cx="915625" cy="48065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653E24C-740B-4D05-8E6C-5BA56E52A756}"/>
                </a:ext>
              </a:extLst>
            </p:cNvPr>
            <p:cNvSpPr/>
            <p:nvPr/>
          </p:nvSpPr>
          <p:spPr bwMode="ltGray">
            <a:xfrm>
              <a:off x="5681483" y="3929431"/>
              <a:ext cx="915625" cy="48065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E4D4F8D-9127-4704-B808-078F23FFA14B}"/>
                </a:ext>
              </a:extLst>
            </p:cNvPr>
            <p:cNvSpPr/>
            <p:nvPr/>
          </p:nvSpPr>
          <p:spPr bwMode="ltGray">
            <a:xfrm>
              <a:off x="6144777" y="4144497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7" name="화이트투명사각판">
              <a:extLst>
                <a:ext uri="{FF2B5EF4-FFF2-40B4-BE49-F238E27FC236}">
                  <a16:creationId xmlns:a16="http://schemas.microsoft.com/office/drawing/2014/main" id="{7D5857FE-C44B-4634-B725-9D53909B4811}"/>
                </a:ext>
              </a:extLst>
            </p:cNvPr>
            <p:cNvSpPr/>
            <p:nvPr/>
          </p:nvSpPr>
          <p:spPr bwMode="auto">
            <a:xfrm>
              <a:off x="5785407" y="4090995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B2E98A6-8A77-49C1-9798-73DD46B98361}"/>
              </a:ext>
            </a:extLst>
          </p:cNvPr>
          <p:cNvGrpSpPr/>
          <p:nvPr/>
        </p:nvGrpSpPr>
        <p:grpSpPr>
          <a:xfrm>
            <a:off x="8008758" y="3155765"/>
            <a:ext cx="965597" cy="602034"/>
            <a:chOff x="3805936" y="5360200"/>
            <a:chExt cx="965597" cy="60203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C6948DE-E2E1-44DC-8A86-532EE81E1C96}"/>
                </a:ext>
              </a:extLst>
            </p:cNvPr>
            <p:cNvSpPr/>
            <p:nvPr/>
          </p:nvSpPr>
          <p:spPr bwMode="ltGray">
            <a:xfrm>
              <a:off x="3855908" y="5360200"/>
              <a:ext cx="915625" cy="60203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287005E-FFC1-4A59-89D7-C264B86BCF80}"/>
                </a:ext>
              </a:extLst>
            </p:cNvPr>
            <p:cNvSpPr/>
            <p:nvPr/>
          </p:nvSpPr>
          <p:spPr bwMode="ltGray">
            <a:xfrm>
              <a:off x="4341772" y="5526274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화이트투명사각판">
              <a:extLst>
                <a:ext uri="{FF2B5EF4-FFF2-40B4-BE49-F238E27FC236}">
                  <a16:creationId xmlns:a16="http://schemas.microsoft.com/office/drawing/2014/main" id="{B0643E6C-BC62-4CDF-95EA-3472C7791942}"/>
                </a:ext>
              </a:extLst>
            </p:cNvPr>
            <p:cNvSpPr/>
            <p:nvPr/>
          </p:nvSpPr>
          <p:spPr bwMode="auto">
            <a:xfrm>
              <a:off x="3900788" y="5472772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4FA6D06-E5FB-4887-B019-56D542779EFE}"/>
                </a:ext>
              </a:extLst>
            </p:cNvPr>
            <p:cNvSpPr/>
            <p:nvPr/>
          </p:nvSpPr>
          <p:spPr bwMode="ltGray">
            <a:xfrm>
              <a:off x="4341772" y="574425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3" name="화이트투명사각판">
              <a:extLst>
                <a:ext uri="{FF2B5EF4-FFF2-40B4-BE49-F238E27FC236}">
                  <a16:creationId xmlns:a16="http://schemas.microsoft.com/office/drawing/2014/main" id="{153BDC53-5B51-4526-8AB3-43FFBC972F79}"/>
                </a:ext>
              </a:extLst>
            </p:cNvPr>
            <p:cNvSpPr/>
            <p:nvPr/>
          </p:nvSpPr>
          <p:spPr bwMode="auto">
            <a:xfrm>
              <a:off x="3805936" y="5690754"/>
              <a:ext cx="59845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Values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5E45E09-0AF1-466C-93BC-88CF3220D688}"/>
              </a:ext>
            </a:extLst>
          </p:cNvPr>
          <p:cNvGrpSpPr/>
          <p:nvPr/>
        </p:nvGrpSpPr>
        <p:grpSpPr>
          <a:xfrm>
            <a:off x="9924021" y="3155765"/>
            <a:ext cx="965597" cy="602034"/>
            <a:chOff x="5721199" y="5360200"/>
            <a:chExt cx="965597" cy="602034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0C6BD87-C86B-4CF1-A3CF-0AB8C1229324}"/>
                </a:ext>
              </a:extLst>
            </p:cNvPr>
            <p:cNvSpPr/>
            <p:nvPr/>
          </p:nvSpPr>
          <p:spPr bwMode="ltGray">
            <a:xfrm>
              <a:off x="5771171" y="5360200"/>
              <a:ext cx="915625" cy="60203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A69F35B-36AE-4B4C-B9BF-FF5BC5043A46}"/>
                </a:ext>
              </a:extLst>
            </p:cNvPr>
            <p:cNvSpPr/>
            <p:nvPr/>
          </p:nvSpPr>
          <p:spPr bwMode="ltGray">
            <a:xfrm>
              <a:off x="6257035" y="5526274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7" name="화이트투명사각판">
              <a:extLst>
                <a:ext uri="{FF2B5EF4-FFF2-40B4-BE49-F238E27FC236}">
                  <a16:creationId xmlns:a16="http://schemas.microsoft.com/office/drawing/2014/main" id="{4AF4AA34-AC57-4826-A0FA-33CA0C13DE46}"/>
                </a:ext>
              </a:extLst>
            </p:cNvPr>
            <p:cNvSpPr/>
            <p:nvPr/>
          </p:nvSpPr>
          <p:spPr bwMode="auto">
            <a:xfrm>
              <a:off x="5816051" y="5472772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8D7F842-E58F-42D6-A1AC-F2299999A3CF}"/>
                </a:ext>
              </a:extLst>
            </p:cNvPr>
            <p:cNvSpPr/>
            <p:nvPr/>
          </p:nvSpPr>
          <p:spPr bwMode="ltGray">
            <a:xfrm>
              <a:off x="6257035" y="574425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2,3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9" name="화이트투명사각판">
              <a:extLst>
                <a:ext uri="{FF2B5EF4-FFF2-40B4-BE49-F238E27FC236}">
                  <a16:creationId xmlns:a16="http://schemas.microsoft.com/office/drawing/2014/main" id="{F76F7A7C-F1BB-49AA-86DE-56FDE8393160}"/>
                </a:ext>
              </a:extLst>
            </p:cNvPr>
            <p:cNvSpPr/>
            <p:nvPr/>
          </p:nvSpPr>
          <p:spPr bwMode="auto">
            <a:xfrm>
              <a:off x="5721199" y="5690754"/>
              <a:ext cx="59845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Values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6FC9678-2B73-4000-A259-8E8515642263}"/>
              </a:ext>
            </a:extLst>
          </p:cNvPr>
          <p:cNvGrpSpPr/>
          <p:nvPr/>
        </p:nvGrpSpPr>
        <p:grpSpPr>
          <a:xfrm>
            <a:off x="8516543" y="3757798"/>
            <a:ext cx="530823" cy="189095"/>
            <a:chOff x="8516543" y="3757798"/>
            <a:chExt cx="530823" cy="189095"/>
          </a:xfrm>
        </p:grpSpPr>
        <p:cxnSp>
          <p:nvCxnSpPr>
            <p:cNvPr id="101" name="구부러진 연결선 155">
              <a:extLst>
                <a:ext uri="{FF2B5EF4-FFF2-40B4-BE49-F238E27FC236}">
                  <a16:creationId xmlns:a16="http://schemas.microsoft.com/office/drawing/2014/main" id="{B3A2B7C3-4253-4374-B474-A801608EFF45}"/>
                </a:ext>
              </a:extLst>
            </p:cNvPr>
            <p:cNvCxnSpPr>
              <a:cxnSpLocks/>
              <a:stCxn id="89" idx="2"/>
              <a:endCxn id="70" idx="0"/>
            </p:cNvCxnSpPr>
            <p:nvPr/>
          </p:nvCxnSpPr>
          <p:spPr>
            <a:xfrm rot="16200000" flipH="1">
              <a:off x="8422270" y="3852071"/>
              <a:ext cx="189095" cy="5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구부러진 연결선 155">
              <a:extLst>
                <a:ext uri="{FF2B5EF4-FFF2-40B4-BE49-F238E27FC236}">
                  <a16:creationId xmlns:a16="http://schemas.microsoft.com/office/drawing/2014/main" id="{AEF090D0-119B-4434-9ADB-0F6E60512788}"/>
                </a:ext>
              </a:extLst>
            </p:cNvPr>
            <p:cNvCxnSpPr>
              <a:cxnSpLocks/>
              <a:stCxn id="89" idx="2"/>
              <a:endCxn id="68" idx="0"/>
            </p:cNvCxnSpPr>
            <p:nvPr/>
          </p:nvCxnSpPr>
          <p:spPr>
            <a:xfrm rot="16200000" flipH="1">
              <a:off x="8687407" y="3586935"/>
              <a:ext cx="189095" cy="53082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1E7E47A-1662-464A-AACF-BD0CC8801A77}"/>
              </a:ext>
            </a:extLst>
          </p:cNvPr>
          <p:cNvSpPr/>
          <p:nvPr/>
        </p:nvSpPr>
        <p:spPr bwMode="ltGray">
          <a:xfrm>
            <a:off x="4381136" y="1922427"/>
            <a:ext cx="1411831" cy="7740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5" name="구부러진 연결선 157">
            <a:extLst>
              <a:ext uri="{FF2B5EF4-FFF2-40B4-BE49-F238E27FC236}">
                <a16:creationId xmlns:a16="http://schemas.microsoft.com/office/drawing/2014/main" id="{FD4A528C-A500-4719-8987-92479C6FA282}"/>
              </a:ext>
            </a:extLst>
          </p:cNvPr>
          <p:cNvCxnSpPr>
            <a:cxnSpLocks/>
            <a:stCxn id="103" idx="2"/>
            <a:endCxn id="112" idx="0"/>
          </p:cNvCxnSpPr>
          <p:nvPr/>
        </p:nvCxnSpPr>
        <p:spPr>
          <a:xfrm rot="5400000">
            <a:off x="4945959" y="2776019"/>
            <a:ext cx="220594" cy="615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" name="구부러진 연결선 157">
            <a:extLst>
              <a:ext uri="{FF2B5EF4-FFF2-40B4-BE49-F238E27FC236}">
                <a16:creationId xmlns:a16="http://schemas.microsoft.com/office/drawing/2014/main" id="{61BED056-F8BC-4427-9745-B0016C775A1C}"/>
              </a:ext>
            </a:extLst>
          </p:cNvPr>
          <p:cNvCxnSpPr>
            <a:cxnSpLocks/>
            <a:stCxn id="103" idx="2"/>
            <a:endCxn id="111" idx="0"/>
          </p:cNvCxnSpPr>
          <p:nvPr/>
        </p:nvCxnSpPr>
        <p:spPr>
          <a:xfrm rot="5400000">
            <a:off x="4468327" y="2298387"/>
            <a:ext cx="220594" cy="10168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29E5C1F-9C57-498C-92E1-A584449E2631}"/>
              </a:ext>
            </a:extLst>
          </p:cNvPr>
          <p:cNvSpPr/>
          <p:nvPr/>
        </p:nvSpPr>
        <p:spPr bwMode="ltGray">
          <a:xfrm>
            <a:off x="4481918" y="2279646"/>
            <a:ext cx="1224136" cy="3380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key: </a:t>
            </a: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kr</a:t>
            </a:r>
          </a:p>
          <a:p>
            <a:pPr>
              <a:lnSpc>
                <a:spcPct val="9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operator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Exists</a:t>
            </a:r>
          </a:p>
        </p:txBody>
      </p:sp>
      <p:sp>
        <p:nvSpPr>
          <p:cNvPr id="108" name="화이트투명사각판">
            <a:extLst>
              <a:ext uri="{FF2B5EF4-FFF2-40B4-BE49-F238E27FC236}">
                <a16:creationId xmlns:a16="http://schemas.microsoft.com/office/drawing/2014/main" id="{F469E313-265B-4B34-8578-21CAC2C64299}"/>
              </a:ext>
            </a:extLst>
          </p:cNvPr>
          <p:cNvSpPr/>
          <p:nvPr/>
        </p:nvSpPr>
        <p:spPr bwMode="auto">
          <a:xfrm>
            <a:off x="4347882" y="2048273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 b="1">
                <a:solidFill>
                  <a:schemeClr val="accent2"/>
                </a:solidFill>
                <a:latin typeface="맑은 고딕" pitchFamily="50" charset="-127"/>
              </a:rPr>
              <a:t>matchExpressions</a:t>
            </a:r>
            <a:endParaRPr lang="ko-KR" altLang="en-US" sz="1000" b="1" kern="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19B5A8A-A12A-411B-BE7B-93E81F473485}"/>
              </a:ext>
            </a:extLst>
          </p:cNvPr>
          <p:cNvSpPr/>
          <p:nvPr/>
        </p:nvSpPr>
        <p:spPr bwMode="ltGray">
          <a:xfrm>
            <a:off x="3634954" y="2917112"/>
            <a:ext cx="870483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Node1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95758B7-816A-4BD9-9535-CE5CFBA0274F}"/>
              </a:ext>
            </a:extLst>
          </p:cNvPr>
          <p:cNvSpPr/>
          <p:nvPr/>
        </p:nvSpPr>
        <p:spPr bwMode="ltGray">
          <a:xfrm>
            <a:off x="4581469" y="2917112"/>
            <a:ext cx="887979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Node2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B7CF214-CF57-46A7-942C-B20591399ECF}"/>
              </a:ext>
            </a:extLst>
          </p:cNvPr>
          <p:cNvSpPr/>
          <p:nvPr/>
        </p:nvSpPr>
        <p:spPr bwMode="ltGray">
          <a:xfrm>
            <a:off x="5513549" y="2917112"/>
            <a:ext cx="870483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Node3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DC854D6-1694-46EA-9053-EE8D350A7319}"/>
              </a:ext>
            </a:extLst>
          </p:cNvPr>
          <p:cNvSpPr/>
          <p:nvPr/>
        </p:nvSpPr>
        <p:spPr bwMode="ltGray">
          <a:xfrm>
            <a:off x="3688754" y="3125423"/>
            <a:ext cx="758944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kr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6C50CB6-FCEE-444B-98A1-5830D70B6151}"/>
              </a:ext>
            </a:extLst>
          </p:cNvPr>
          <p:cNvSpPr/>
          <p:nvPr/>
        </p:nvSpPr>
        <p:spPr bwMode="ltGray">
          <a:xfrm>
            <a:off x="4638010" y="3125423"/>
            <a:ext cx="770959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kr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az-2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CAFCD02-ED3B-4336-B5E5-90B79AB033B5}"/>
              </a:ext>
            </a:extLst>
          </p:cNvPr>
          <p:cNvSpPr/>
          <p:nvPr/>
        </p:nvSpPr>
        <p:spPr bwMode="ltGray">
          <a:xfrm>
            <a:off x="5567349" y="3125423"/>
            <a:ext cx="758944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us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화이트투명사각판">
            <a:extLst>
              <a:ext uri="{FF2B5EF4-FFF2-40B4-BE49-F238E27FC236}">
                <a16:creationId xmlns:a16="http://schemas.microsoft.com/office/drawing/2014/main" id="{9DA205F7-BDEB-4247-B9B7-DFE9E4DB4F9A}"/>
              </a:ext>
            </a:extLst>
          </p:cNvPr>
          <p:cNvSpPr/>
          <p:nvPr/>
        </p:nvSpPr>
        <p:spPr bwMode="auto">
          <a:xfrm>
            <a:off x="7800808" y="4500578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>
                <a:solidFill>
                  <a:schemeClr val="accent6"/>
                </a:solidFill>
                <a:latin typeface="맑은 고딕" pitchFamily="50" charset="-127"/>
              </a:rPr>
              <a:t>Gt</a:t>
            </a:r>
            <a:endParaRPr lang="ko-KR" altLang="en-US" sz="1100" b="1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18" name="화이트투명사각판">
            <a:extLst>
              <a:ext uri="{FF2B5EF4-FFF2-40B4-BE49-F238E27FC236}">
                <a16:creationId xmlns:a16="http://schemas.microsoft.com/office/drawing/2014/main" id="{6ABD793A-810E-4BAB-9C92-011E6209C686}"/>
              </a:ext>
            </a:extLst>
          </p:cNvPr>
          <p:cNvSpPr/>
          <p:nvPr/>
        </p:nvSpPr>
        <p:spPr bwMode="auto">
          <a:xfrm>
            <a:off x="9689426" y="4500578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100" b="1" kern="0">
                <a:solidFill>
                  <a:schemeClr val="accent6"/>
                </a:solidFill>
                <a:latin typeface="맑은 고딕" pitchFamily="50" charset="-127"/>
              </a:rPr>
              <a:t>Lt</a:t>
            </a:r>
            <a:endParaRPr lang="ko-KR" altLang="en-US" sz="1100" b="1" kern="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960F7F3-6399-4A38-89AB-40B712670AFE}"/>
              </a:ext>
            </a:extLst>
          </p:cNvPr>
          <p:cNvGrpSpPr/>
          <p:nvPr/>
        </p:nvGrpSpPr>
        <p:grpSpPr>
          <a:xfrm>
            <a:off x="7738857" y="5530564"/>
            <a:ext cx="1554190" cy="416301"/>
            <a:chOff x="3536035" y="6151329"/>
            <a:chExt cx="1554190" cy="416301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37139AD-BE66-46C9-A3E1-9FEB537ACCDE}"/>
                </a:ext>
              </a:extLst>
            </p:cNvPr>
            <p:cNvSpPr/>
            <p:nvPr/>
          </p:nvSpPr>
          <p:spPr bwMode="ltGray">
            <a:xfrm>
              <a:off x="3536035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C1A1F55-83A9-48DD-AA74-8FBF41B46A0E}"/>
                </a:ext>
              </a:extLst>
            </p:cNvPr>
            <p:cNvSpPr/>
            <p:nvPr/>
          </p:nvSpPr>
          <p:spPr bwMode="ltGray">
            <a:xfrm>
              <a:off x="3597986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4732C3B-9596-4A20-B3BA-30F5DFCB54B8}"/>
                </a:ext>
              </a:extLst>
            </p:cNvPr>
            <p:cNvSpPr/>
            <p:nvPr/>
          </p:nvSpPr>
          <p:spPr bwMode="ltGray">
            <a:xfrm>
              <a:off x="4598860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0A8E9F9-EFDC-41E0-A811-9D4051E280C0}"/>
                </a:ext>
              </a:extLst>
            </p:cNvPr>
            <p:cNvSpPr/>
            <p:nvPr/>
          </p:nvSpPr>
          <p:spPr bwMode="ltGray">
            <a:xfrm>
              <a:off x="4660811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AAB6F72-F8A5-4FB3-83A0-BB52AB2F6534}"/>
                </a:ext>
              </a:extLst>
            </p:cNvPr>
            <p:cNvSpPr/>
            <p:nvPr/>
          </p:nvSpPr>
          <p:spPr bwMode="ltGray">
            <a:xfrm>
              <a:off x="4068587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E284192-E8A8-47B7-BDDE-F1145251785C}"/>
                </a:ext>
              </a:extLst>
            </p:cNvPr>
            <p:cNvSpPr/>
            <p:nvPr/>
          </p:nvSpPr>
          <p:spPr bwMode="ltGray">
            <a:xfrm>
              <a:off x="4130538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B1E7A9A-1EF2-435B-BA5B-C62347F83118}"/>
              </a:ext>
            </a:extLst>
          </p:cNvPr>
          <p:cNvGrpSpPr/>
          <p:nvPr/>
        </p:nvGrpSpPr>
        <p:grpSpPr>
          <a:xfrm>
            <a:off x="9564432" y="5530564"/>
            <a:ext cx="1554190" cy="416301"/>
            <a:chOff x="5361610" y="6151329"/>
            <a:chExt cx="1554190" cy="416301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EE99972-7866-4D10-B11E-D4BFE57B45DB}"/>
                </a:ext>
              </a:extLst>
            </p:cNvPr>
            <p:cNvSpPr/>
            <p:nvPr/>
          </p:nvSpPr>
          <p:spPr bwMode="ltGray">
            <a:xfrm>
              <a:off x="5361610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Pod1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4A64C08-99C2-4F70-8FCF-8F43A0B782CE}"/>
                </a:ext>
              </a:extLst>
            </p:cNvPr>
            <p:cNvSpPr/>
            <p:nvPr/>
          </p:nvSpPr>
          <p:spPr bwMode="ltGray">
            <a:xfrm>
              <a:off x="5423561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A:1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0A0678E-BE3F-4AF2-A78F-76BE99DADFD1}"/>
                </a:ext>
              </a:extLst>
            </p:cNvPr>
            <p:cNvSpPr/>
            <p:nvPr/>
          </p:nvSpPr>
          <p:spPr bwMode="ltGray">
            <a:xfrm>
              <a:off x="6424435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Pod3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EB4BFABD-78B7-497D-9D52-1FB5819443BB}"/>
                </a:ext>
              </a:extLst>
            </p:cNvPr>
            <p:cNvSpPr/>
            <p:nvPr/>
          </p:nvSpPr>
          <p:spPr bwMode="ltGray">
            <a:xfrm>
              <a:off x="6486386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A:3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D372B9-F234-443D-8B01-22C8256EEE66}"/>
                </a:ext>
              </a:extLst>
            </p:cNvPr>
            <p:cNvSpPr/>
            <p:nvPr/>
          </p:nvSpPr>
          <p:spPr bwMode="ltGray">
            <a:xfrm>
              <a:off x="5894162" y="6151329"/>
              <a:ext cx="491365" cy="416301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Pod2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ko-KR" altLang="en-US" sz="1000" dirty="0" err="1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FB03C06-58EF-44FE-9FD3-4F17605B86D7}"/>
                </a:ext>
              </a:extLst>
            </p:cNvPr>
            <p:cNvSpPr/>
            <p:nvPr/>
          </p:nvSpPr>
          <p:spPr bwMode="ltGray">
            <a:xfrm>
              <a:off x="5956113" y="631190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A:2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33" name="구부러진 연결선 155">
            <a:extLst>
              <a:ext uri="{FF2B5EF4-FFF2-40B4-BE49-F238E27FC236}">
                <a16:creationId xmlns:a16="http://schemas.microsoft.com/office/drawing/2014/main" id="{4BD2888D-F758-4B00-A20E-720F8812E561}"/>
              </a:ext>
            </a:extLst>
          </p:cNvPr>
          <p:cNvCxnSpPr>
            <a:cxnSpLocks/>
            <a:endCxn id="127" idx="0"/>
          </p:cNvCxnSpPr>
          <p:nvPr/>
        </p:nvCxnSpPr>
        <p:spPr>
          <a:xfrm rot="5400000">
            <a:off x="9969495" y="5157941"/>
            <a:ext cx="213244" cy="5320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6BACADF-DADD-419B-9341-B0D78DDF6B0C}"/>
              </a:ext>
            </a:extLst>
          </p:cNvPr>
          <p:cNvGrpSpPr/>
          <p:nvPr/>
        </p:nvGrpSpPr>
        <p:grpSpPr>
          <a:xfrm>
            <a:off x="8008758" y="4739435"/>
            <a:ext cx="965597" cy="602034"/>
            <a:chOff x="3805936" y="5360200"/>
            <a:chExt cx="965597" cy="60203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0E0F43C-C5D2-4FF0-B11D-4AD4132BF011}"/>
                </a:ext>
              </a:extLst>
            </p:cNvPr>
            <p:cNvSpPr/>
            <p:nvPr/>
          </p:nvSpPr>
          <p:spPr bwMode="ltGray">
            <a:xfrm>
              <a:off x="3855908" y="5360200"/>
              <a:ext cx="915625" cy="60203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9A3123E-6101-4E87-84B8-C7FA64509F10}"/>
                </a:ext>
              </a:extLst>
            </p:cNvPr>
            <p:cNvSpPr/>
            <p:nvPr/>
          </p:nvSpPr>
          <p:spPr bwMode="ltGray">
            <a:xfrm>
              <a:off x="4341772" y="5526274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화이트투명사각판">
              <a:extLst>
                <a:ext uri="{FF2B5EF4-FFF2-40B4-BE49-F238E27FC236}">
                  <a16:creationId xmlns:a16="http://schemas.microsoft.com/office/drawing/2014/main" id="{D7B5AFA1-4E61-4E48-A32C-216917194B67}"/>
                </a:ext>
              </a:extLst>
            </p:cNvPr>
            <p:cNvSpPr/>
            <p:nvPr/>
          </p:nvSpPr>
          <p:spPr bwMode="auto">
            <a:xfrm>
              <a:off x="3900788" y="5472772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86A746D-9746-4DE0-BCBE-7290891A797C}"/>
                </a:ext>
              </a:extLst>
            </p:cNvPr>
            <p:cNvSpPr/>
            <p:nvPr/>
          </p:nvSpPr>
          <p:spPr bwMode="ltGray">
            <a:xfrm>
              <a:off x="4341772" y="574425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화이트투명사각판">
              <a:extLst>
                <a:ext uri="{FF2B5EF4-FFF2-40B4-BE49-F238E27FC236}">
                  <a16:creationId xmlns:a16="http://schemas.microsoft.com/office/drawing/2014/main" id="{969B418E-DBC6-4070-884D-01CFA80BED2F}"/>
                </a:ext>
              </a:extLst>
            </p:cNvPr>
            <p:cNvSpPr/>
            <p:nvPr/>
          </p:nvSpPr>
          <p:spPr bwMode="auto">
            <a:xfrm>
              <a:off x="3805936" y="5690754"/>
              <a:ext cx="59845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Values</a:t>
              </a:r>
              <a:endParaRPr lang="ko-KR" altLang="en-US" sz="1000" b="1" kern="0" dirty="0">
                <a:latin typeface="+mn-ea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BED31B1-80FF-4F4A-BBDC-F6101642FEAC}"/>
              </a:ext>
            </a:extLst>
          </p:cNvPr>
          <p:cNvGrpSpPr/>
          <p:nvPr/>
        </p:nvGrpSpPr>
        <p:grpSpPr>
          <a:xfrm>
            <a:off x="9924021" y="4739435"/>
            <a:ext cx="965597" cy="602034"/>
            <a:chOff x="5721199" y="5360200"/>
            <a:chExt cx="965597" cy="602034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6FC34E1-1267-4514-BC0E-D82E500A173A}"/>
                </a:ext>
              </a:extLst>
            </p:cNvPr>
            <p:cNvSpPr/>
            <p:nvPr/>
          </p:nvSpPr>
          <p:spPr bwMode="ltGray">
            <a:xfrm>
              <a:off x="5771171" y="5360200"/>
              <a:ext cx="915625" cy="60203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latin typeface="맑은 고딕" pitchFamily="50" charset="-127"/>
                  <a:ea typeface="맑은 고딕" pitchFamily="50" charset="-127"/>
                </a:rPr>
                <a:t>ReplicaSet</a:t>
              </a: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>
                <a:latin typeface="맑은 고딕" pitchFamily="50" charset="-127"/>
                <a:ea typeface="맑은 고딕" pitchFamily="50" charset="-127"/>
              </a:endParaRPr>
            </a:p>
            <a:p>
              <a:pPr algn="ctr">
                <a:lnSpc>
                  <a:spcPct val="90000"/>
                </a:lnSpc>
              </a:pPr>
              <a:endParaRPr lang="en-US" altLang="ko-KR" sz="1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52358EA-80D9-4369-BAC0-399AAD528522}"/>
                </a:ext>
              </a:extLst>
            </p:cNvPr>
            <p:cNvSpPr/>
            <p:nvPr/>
          </p:nvSpPr>
          <p:spPr bwMode="ltGray">
            <a:xfrm>
              <a:off x="6257035" y="5526274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화이트투명사각판">
              <a:extLst>
                <a:ext uri="{FF2B5EF4-FFF2-40B4-BE49-F238E27FC236}">
                  <a16:creationId xmlns:a16="http://schemas.microsoft.com/office/drawing/2014/main" id="{BF5E5F63-F90D-4731-A7DA-A606E9921F69}"/>
                </a:ext>
              </a:extLst>
            </p:cNvPr>
            <p:cNvSpPr/>
            <p:nvPr/>
          </p:nvSpPr>
          <p:spPr bwMode="auto">
            <a:xfrm>
              <a:off x="5816051" y="5472772"/>
              <a:ext cx="408755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Key</a:t>
              </a:r>
              <a:endParaRPr lang="ko-KR" altLang="en-US" sz="1000" b="1" kern="0" dirty="0">
                <a:latin typeface="+mn-ea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2764931-F9AB-45C2-9C96-2B5A44CA1719}"/>
                </a:ext>
              </a:extLst>
            </p:cNvPr>
            <p:cNvSpPr/>
            <p:nvPr/>
          </p:nvSpPr>
          <p:spPr bwMode="ltGray">
            <a:xfrm>
              <a:off x="6257035" y="5744256"/>
              <a:ext cx="367461" cy="1930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ko-KR" sz="1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화이트투명사각판">
              <a:extLst>
                <a:ext uri="{FF2B5EF4-FFF2-40B4-BE49-F238E27FC236}">
                  <a16:creationId xmlns:a16="http://schemas.microsoft.com/office/drawing/2014/main" id="{07A4FB54-88CC-4EC7-9494-D00EC4706A8E}"/>
                </a:ext>
              </a:extLst>
            </p:cNvPr>
            <p:cNvSpPr/>
            <p:nvPr/>
          </p:nvSpPr>
          <p:spPr bwMode="auto">
            <a:xfrm>
              <a:off x="5721199" y="5690754"/>
              <a:ext cx="598458" cy="271108"/>
            </a:xfrm>
            <a:prstGeom prst="roundRect">
              <a:avLst>
                <a:gd name="adj" fmla="val 2877"/>
              </a:avLst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latinLnBrk="0">
                <a:buClr>
                  <a:prstClr val="black"/>
                </a:buClr>
                <a:defRPr/>
              </a:pPr>
              <a:r>
                <a:rPr lang="en-US" altLang="ko-KR" sz="1000" b="1">
                  <a:latin typeface="맑은 고딕" pitchFamily="50" charset="-127"/>
                </a:rPr>
                <a:t>Values</a:t>
              </a:r>
              <a:endParaRPr lang="ko-KR" altLang="en-US" sz="1000" b="1" kern="0" dirty="0">
                <a:latin typeface="+mn-ea"/>
              </a:endParaRPr>
            </a:p>
          </p:txBody>
        </p:sp>
      </p:grpSp>
      <p:cxnSp>
        <p:nvCxnSpPr>
          <p:cNvPr id="154" name="구부러진 연결선 155">
            <a:extLst>
              <a:ext uri="{FF2B5EF4-FFF2-40B4-BE49-F238E27FC236}">
                <a16:creationId xmlns:a16="http://schemas.microsoft.com/office/drawing/2014/main" id="{1F25425A-E1D9-4FEC-B164-BB34D7E2CF6F}"/>
              </a:ext>
            </a:extLst>
          </p:cNvPr>
          <p:cNvCxnSpPr>
            <a:cxnSpLocks/>
            <a:stCxn id="137" idx="2"/>
            <a:endCxn id="122" idx="0"/>
          </p:cNvCxnSpPr>
          <p:nvPr/>
        </p:nvCxnSpPr>
        <p:spPr>
          <a:xfrm rot="16200000" flipH="1">
            <a:off x="8687407" y="5170605"/>
            <a:ext cx="189095" cy="5308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구부러진 연결선 155">
            <a:extLst>
              <a:ext uri="{FF2B5EF4-FFF2-40B4-BE49-F238E27FC236}">
                <a16:creationId xmlns:a16="http://schemas.microsoft.com/office/drawing/2014/main" id="{E181504A-912C-446B-9919-0A231340D7FE}"/>
              </a:ext>
            </a:extLst>
          </p:cNvPr>
          <p:cNvCxnSpPr>
            <a:cxnSpLocks/>
          </p:cNvCxnSpPr>
          <p:nvPr/>
        </p:nvCxnSpPr>
        <p:spPr>
          <a:xfrm rot="5400000">
            <a:off x="9969494" y="5157569"/>
            <a:ext cx="213244" cy="532003"/>
          </a:xfrm>
          <a:prstGeom prst="curvedConnector3">
            <a:avLst>
              <a:gd name="adj1" fmla="val 4999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5F511F54-2519-4702-B836-DE8DF0AD0579}"/>
              </a:ext>
            </a:extLst>
          </p:cNvPr>
          <p:cNvSpPr/>
          <p:nvPr/>
        </p:nvSpPr>
        <p:spPr bwMode="ltGray">
          <a:xfrm>
            <a:off x="4663014" y="5338126"/>
            <a:ext cx="957531" cy="66301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Node1</a:t>
            </a: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65FF23D3-7CDA-44D4-A706-4EEEA517217C}"/>
              </a:ext>
            </a:extLst>
          </p:cNvPr>
          <p:cNvSpPr/>
          <p:nvPr/>
        </p:nvSpPr>
        <p:spPr bwMode="ltGray">
          <a:xfrm>
            <a:off x="3601377" y="5338126"/>
            <a:ext cx="957531" cy="66301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Node2</a:t>
            </a:r>
          </a:p>
          <a:p>
            <a:pPr algn="ctr">
              <a:lnSpc>
                <a:spcPct val="90000"/>
              </a:lnSpc>
            </a:pPr>
            <a:endParaRPr lang="en-US" altLang="ko-KR" sz="1000" b="1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CBB752D9-00EB-43E8-B594-41C02A0ABDF3}"/>
              </a:ext>
            </a:extLst>
          </p:cNvPr>
          <p:cNvSpPr/>
          <p:nvPr/>
        </p:nvSpPr>
        <p:spPr bwMode="ltGray">
          <a:xfrm>
            <a:off x="4769391" y="5592247"/>
            <a:ext cx="758944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kr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6CECDA5-E5C6-44F8-B46A-AC55F99929D4}"/>
              </a:ext>
            </a:extLst>
          </p:cNvPr>
          <p:cNvSpPr/>
          <p:nvPr/>
        </p:nvSpPr>
        <p:spPr bwMode="ltGray">
          <a:xfrm>
            <a:off x="3707754" y="5592247"/>
            <a:ext cx="758944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us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D6B2ED9-A516-47A0-95E7-545DAACA384C}"/>
              </a:ext>
            </a:extLst>
          </p:cNvPr>
          <p:cNvSpPr/>
          <p:nvPr/>
        </p:nvSpPr>
        <p:spPr bwMode="ltGray">
          <a:xfrm>
            <a:off x="4769391" y="5816966"/>
            <a:ext cx="758944" cy="1642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CPU </a:t>
            </a: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</a:rPr>
              <a:t>: 30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D0D2B1E-61AC-4339-A096-24527D9765A7}"/>
              </a:ext>
            </a:extLst>
          </p:cNvPr>
          <p:cNvSpPr/>
          <p:nvPr/>
        </p:nvSpPr>
        <p:spPr bwMode="ltGray">
          <a:xfrm>
            <a:off x="3707754" y="5816966"/>
            <a:ext cx="758944" cy="1642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CPU </a:t>
            </a: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</a:rPr>
              <a:t>: 50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62AAF880-5E81-4D27-B6B3-F2BCF6BCC059}"/>
              </a:ext>
            </a:extLst>
          </p:cNvPr>
          <p:cNvSpPr/>
          <p:nvPr/>
        </p:nvSpPr>
        <p:spPr bwMode="ltGray">
          <a:xfrm>
            <a:off x="4182089" y="6115390"/>
            <a:ext cx="844288" cy="24231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100" b="1">
                <a:latin typeface="맑은 고딕" pitchFamily="50" charset="-127"/>
                <a:ea typeface="맑은 고딕" pitchFamily="50" charset="-127"/>
              </a:rPr>
              <a:t>Scheduler</a:t>
            </a:r>
          </a:p>
        </p:txBody>
      </p:sp>
      <p:cxnSp>
        <p:nvCxnSpPr>
          <p:cNvPr id="226" name="구부러진 연결선 157">
            <a:extLst>
              <a:ext uri="{FF2B5EF4-FFF2-40B4-BE49-F238E27FC236}">
                <a16:creationId xmlns:a16="http://schemas.microsoft.com/office/drawing/2014/main" id="{D05D11FD-8BD3-4A27-B028-8F52592A9C99}"/>
              </a:ext>
            </a:extLst>
          </p:cNvPr>
          <p:cNvCxnSpPr>
            <a:cxnSpLocks/>
            <a:stCxn id="259" idx="2"/>
            <a:endCxn id="217" idx="0"/>
          </p:cNvCxnSpPr>
          <p:nvPr/>
        </p:nvCxnSpPr>
        <p:spPr>
          <a:xfrm rot="5400000">
            <a:off x="3968256" y="5092360"/>
            <a:ext cx="357653" cy="1338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6FF1D35-FEF2-4490-AA5C-EF781D84A65A}"/>
              </a:ext>
            </a:extLst>
          </p:cNvPr>
          <p:cNvSpPr/>
          <p:nvPr/>
        </p:nvSpPr>
        <p:spPr bwMode="ltGray">
          <a:xfrm>
            <a:off x="3223737" y="5848843"/>
            <a:ext cx="354053" cy="1642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</a:rPr>
              <a:t>50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D4954859-B677-47AA-945D-17E5A99D66F7}"/>
              </a:ext>
            </a:extLst>
          </p:cNvPr>
          <p:cNvSpPr/>
          <p:nvPr/>
        </p:nvSpPr>
        <p:spPr bwMode="ltGray">
          <a:xfrm>
            <a:off x="3595926" y="3842297"/>
            <a:ext cx="1236189" cy="11381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8E2C29FC-5CC9-4334-A80F-AA10ECF0048C}"/>
              </a:ext>
            </a:extLst>
          </p:cNvPr>
          <p:cNvSpPr/>
          <p:nvPr/>
        </p:nvSpPr>
        <p:spPr bwMode="ltGray">
          <a:xfrm>
            <a:off x="3674099" y="4565866"/>
            <a:ext cx="1092622" cy="338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key: </a:t>
            </a: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kr</a:t>
            </a: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operator: </a:t>
            </a:r>
            <a:r>
              <a:rPr lang="en-US" altLang="ko-KR" sz="100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Exists</a:t>
            </a:r>
          </a:p>
        </p:txBody>
      </p:sp>
      <p:sp>
        <p:nvSpPr>
          <p:cNvPr id="261" name="화이트투명사각판">
            <a:extLst>
              <a:ext uri="{FF2B5EF4-FFF2-40B4-BE49-F238E27FC236}">
                <a16:creationId xmlns:a16="http://schemas.microsoft.com/office/drawing/2014/main" id="{93EF42E6-09DD-4AA5-B7ED-EF057E1A5B3A}"/>
              </a:ext>
            </a:extLst>
          </p:cNvPr>
          <p:cNvSpPr/>
          <p:nvPr/>
        </p:nvSpPr>
        <p:spPr bwMode="auto">
          <a:xfrm>
            <a:off x="3495944" y="4334493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matchExpressions</a:t>
            </a:r>
            <a:endParaRPr lang="ko-KR" altLang="en-US" sz="1000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62" name="화이트투명사각판">
            <a:extLst>
              <a:ext uri="{FF2B5EF4-FFF2-40B4-BE49-F238E27FC236}">
                <a16:creationId xmlns:a16="http://schemas.microsoft.com/office/drawing/2014/main" id="{4902507C-14CF-4376-BFAA-FBE98CEA797A}"/>
              </a:ext>
            </a:extLst>
          </p:cNvPr>
          <p:cNvSpPr/>
          <p:nvPr/>
        </p:nvSpPr>
        <p:spPr bwMode="auto">
          <a:xfrm>
            <a:off x="3619616" y="4002411"/>
            <a:ext cx="828984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50" b="1">
                <a:solidFill>
                  <a:schemeClr val="accent2"/>
                </a:solidFill>
                <a:latin typeface="맑은 고딕" pitchFamily="50" charset="-127"/>
              </a:rPr>
              <a:t>preferred</a:t>
            </a:r>
            <a:endParaRPr lang="ko-KR" altLang="en-US" sz="1050" b="1" kern="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FCAE5CE9-B518-4B86-B8E9-42C1F58BE290}"/>
              </a:ext>
            </a:extLst>
          </p:cNvPr>
          <p:cNvSpPr/>
          <p:nvPr/>
        </p:nvSpPr>
        <p:spPr bwMode="ltGray">
          <a:xfrm>
            <a:off x="4992764" y="3842297"/>
            <a:ext cx="1236189" cy="11381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ECD3CCE5-19B9-4FA0-B04A-7F81646E8589}"/>
              </a:ext>
            </a:extLst>
          </p:cNvPr>
          <p:cNvSpPr/>
          <p:nvPr/>
        </p:nvSpPr>
        <p:spPr bwMode="ltGray">
          <a:xfrm>
            <a:off x="5070937" y="4565866"/>
            <a:ext cx="1092622" cy="338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key: </a:t>
            </a: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kr</a:t>
            </a: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operator: </a:t>
            </a:r>
            <a:r>
              <a:rPr lang="en-US" altLang="ko-KR" sz="100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Exists</a:t>
            </a:r>
          </a:p>
        </p:txBody>
      </p:sp>
      <p:sp>
        <p:nvSpPr>
          <p:cNvPr id="265" name="화이트투명사각판">
            <a:extLst>
              <a:ext uri="{FF2B5EF4-FFF2-40B4-BE49-F238E27FC236}">
                <a16:creationId xmlns:a16="http://schemas.microsoft.com/office/drawing/2014/main" id="{69745C23-EB00-4E5F-88FD-7E6F49E88421}"/>
              </a:ext>
            </a:extLst>
          </p:cNvPr>
          <p:cNvSpPr/>
          <p:nvPr/>
        </p:nvSpPr>
        <p:spPr bwMode="auto">
          <a:xfrm>
            <a:off x="4892782" y="4334493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matchExpressions</a:t>
            </a:r>
            <a:endParaRPr lang="ko-KR" altLang="en-US" sz="1000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66" name="화이트투명사각판">
            <a:extLst>
              <a:ext uri="{FF2B5EF4-FFF2-40B4-BE49-F238E27FC236}">
                <a16:creationId xmlns:a16="http://schemas.microsoft.com/office/drawing/2014/main" id="{11307730-8162-4822-984D-D405239DF277}"/>
              </a:ext>
            </a:extLst>
          </p:cNvPr>
          <p:cNvSpPr/>
          <p:nvPr/>
        </p:nvSpPr>
        <p:spPr bwMode="auto">
          <a:xfrm>
            <a:off x="5016454" y="4002411"/>
            <a:ext cx="828984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50" b="1">
                <a:solidFill>
                  <a:schemeClr val="accent2"/>
                </a:solidFill>
                <a:latin typeface="맑은 고딕" pitchFamily="50" charset="-127"/>
              </a:rPr>
              <a:t>preferred</a:t>
            </a:r>
            <a:endParaRPr lang="ko-KR" altLang="en-US" sz="1050" b="1" kern="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7D6DAE3E-395A-47A1-8C84-C4DAC5883127}"/>
              </a:ext>
            </a:extLst>
          </p:cNvPr>
          <p:cNvSpPr/>
          <p:nvPr/>
        </p:nvSpPr>
        <p:spPr bwMode="ltGray">
          <a:xfrm>
            <a:off x="3666421" y="4232356"/>
            <a:ext cx="836896" cy="160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weight : </a:t>
            </a: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19094F38-09B3-4851-A66D-47FD26CDD733}"/>
              </a:ext>
            </a:extLst>
          </p:cNvPr>
          <p:cNvSpPr/>
          <p:nvPr/>
        </p:nvSpPr>
        <p:spPr bwMode="ltGray">
          <a:xfrm>
            <a:off x="5068021" y="4232356"/>
            <a:ext cx="912243" cy="160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weight : </a:t>
            </a: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100</a:t>
            </a:r>
          </a:p>
        </p:txBody>
      </p:sp>
      <p:cxnSp>
        <p:nvCxnSpPr>
          <p:cNvPr id="275" name="구부러진 연결선 157">
            <a:extLst>
              <a:ext uri="{FF2B5EF4-FFF2-40B4-BE49-F238E27FC236}">
                <a16:creationId xmlns:a16="http://schemas.microsoft.com/office/drawing/2014/main" id="{96909974-7BAD-438E-BD85-CEFAA57B0C83}"/>
              </a:ext>
            </a:extLst>
          </p:cNvPr>
          <p:cNvCxnSpPr>
            <a:cxnSpLocks/>
            <a:stCxn id="263" idx="2"/>
            <a:endCxn id="215" idx="0"/>
          </p:cNvCxnSpPr>
          <p:nvPr/>
        </p:nvCxnSpPr>
        <p:spPr>
          <a:xfrm rot="5400000">
            <a:off x="5197494" y="4924760"/>
            <a:ext cx="357653" cy="4690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485EA643-5503-42F6-959F-CDAD96FC42F2}"/>
              </a:ext>
            </a:extLst>
          </p:cNvPr>
          <p:cNvSpPr/>
          <p:nvPr/>
        </p:nvSpPr>
        <p:spPr bwMode="ltGray">
          <a:xfrm>
            <a:off x="5780566" y="5415393"/>
            <a:ext cx="354053" cy="1642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33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83" name="화이트투명사각판">
            <a:extLst>
              <a:ext uri="{FF2B5EF4-FFF2-40B4-BE49-F238E27FC236}">
                <a16:creationId xmlns:a16="http://schemas.microsoft.com/office/drawing/2014/main" id="{79F1159A-409F-4B4A-8662-964439A605FC}"/>
              </a:ext>
            </a:extLst>
          </p:cNvPr>
          <p:cNvSpPr/>
          <p:nvPr/>
        </p:nvSpPr>
        <p:spPr bwMode="auto">
          <a:xfrm>
            <a:off x="5682588" y="5570006"/>
            <a:ext cx="514734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</a:rPr>
              <a:t>x 1%</a:t>
            </a:r>
            <a:endParaRPr lang="ko-KR" altLang="en-US" sz="1000" b="1" kern="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F73F377C-F6A8-4E65-91AB-E4A6A9FCFEE8}"/>
              </a:ext>
            </a:extLst>
          </p:cNvPr>
          <p:cNvSpPr/>
          <p:nvPr/>
        </p:nvSpPr>
        <p:spPr bwMode="ltGray">
          <a:xfrm>
            <a:off x="5772026" y="5815790"/>
            <a:ext cx="354053" cy="1642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1"/>
                </a:solidFill>
                <a:latin typeface="맑은 고딕" pitchFamily="50" charset="-127"/>
              </a:rPr>
              <a:t>30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3DD6AD41-04C8-4552-9F14-79A651159BB5}"/>
              </a:ext>
            </a:extLst>
          </p:cNvPr>
          <p:cNvSpPr/>
          <p:nvPr/>
        </p:nvSpPr>
        <p:spPr bwMode="ltGray">
          <a:xfrm>
            <a:off x="6216615" y="5415393"/>
            <a:ext cx="354053" cy="1642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60</a:t>
            </a:r>
            <a:endParaRPr lang="en-US" altLang="ko-KR" sz="1000">
              <a:solidFill>
                <a:schemeClr val="tx1"/>
              </a:solidFill>
              <a:latin typeface="맑은 고딕" pitchFamily="50" charset="-127"/>
            </a:endParaRPr>
          </a:p>
        </p:txBody>
      </p:sp>
      <p:sp>
        <p:nvSpPr>
          <p:cNvPr id="286" name="화이트투명사각판">
            <a:extLst>
              <a:ext uri="{FF2B5EF4-FFF2-40B4-BE49-F238E27FC236}">
                <a16:creationId xmlns:a16="http://schemas.microsoft.com/office/drawing/2014/main" id="{B74E8CD4-FEBB-4820-B33B-D91E550E8010}"/>
              </a:ext>
            </a:extLst>
          </p:cNvPr>
          <p:cNvSpPr/>
          <p:nvPr/>
        </p:nvSpPr>
        <p:spPr bwMode="auto">
          <a:xfrm>
            <a:off x="6063938" y="5562688"/>
            <a:ext cx="6542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00" b="1">
                <a:solidFill>
                  <a:schemeClr val="accent6"/>
                </a:solidFill>
                <a:latin typeface="맑은 고딕" pitchFamily="50" charset="-127"/>
              </a:rPr>
              <a:t>x 100%</a:t>
            </a:r>
            <a:endParaRPr lang="ko-KR" altLang="en-US" sz="1000" b="1" kern="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87" name="구부러진 연결선 157">
            <a:extLst>
              <a:ext uri="{FF2B5EF4-FFF2-40B4-BE49-F238E27FC236}">
                <a16:creationId xmlns:a16="http://schemas.microsoft.com/office/drawing/2014/main" id="{3625A69B-A703-4C37-A973-6B8246006872}"/>
              </a:ext>
            </a:extLst>
          </p:cNvPr>
          <p:cNvCxnSpPr>
            <a:cxnSpLocks/>
            <a:stCxn id="225" idx="1"/>
            <a:endCxn id="229" idx="2"/>
          </p:cNvCxnSpPr>
          <p:nvPr/>
        </p:nvCxnSpPr>
        <p:spPr>
          <a:xfrm rot="10800000">
            <a:off x="3400765" y="6013132"/>
            <a:ext cx="781325" cy="2234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8" name="구부러진 연결선 157">
            <a:extLst>
              <a:ext uri="{FF2B5EF4-FFF2-40B4-BE49-F238E27FC236}">
                <a16:creationId xmlns:a16="http://schemas.microsoft.com/office/drawing/2014/main" id="{F76BA809-F8A6-46CC-93D7-B723A5E0560B}"/>
              </a:ext>
            </a:extLst>
          </p:cNvPr>
          <p:cNvCxnSpPr>
            <a:cxnSpLocks/>
            <a:stCxn id="225" idx="3"/>
            <a:endCxn id="284" idx="2"/>
          </p:cNvCxnSpPr>
          <p:nvPr/>
        </p:nvCxnSpPr>
        <p:spPr>
          <a:xfrm flipV="1">
            <a:off x="5026377" y="5980078"/>
            <a:ext cx="922676" cy="2564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2" name="모서리가 둥근 직사각형 65">
            <a:extLst>
              <a:ext uri="{FF2B5EF4-FFF2-40B4-BE49-F238E27FC236}">
                <a16:creationId xmlns:a16="http://schemas.microsoft.com/office/drawing/2014/main" id="{6E2EFE01-090E-4844-9DBE-6CBB8664EE94}"/>
              </a:ext>
            </a:extLst>
          </p:cNvPr>
          <p:cNvSpPr/>
          <p:nvPr/>
        </p:nvSpPr>
        <p:spPr>
          <a:xfrm>
            <a:off x="3567851" y="3392281"/>
            <a:ext cx="2513300" cy="464888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preferred weight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04" name="모서리가 둥근 직사각형 65">
            <a:extLst>
              <a:ext uri="{FF2B5EF4-FFF2-40B4-BE49-F238E27FC236}">
                <a16:creationId xmlns:a16="http://schemas.microsoft.com/office/drawing/2014/main" id="{DADC5E2D-6A5D-43B3-AD14-F4F077EFF295}"/>
              </a:ext>
            </a:extLst>
          </p:cNvPr>
          <p:cNvSpPr/>
          <p:nvPr/>
        </p:nvSpPr>
        <p:spPr>
          <a:xfrm>
            <a:off x="424866" y="1530343"/>
            <a:ext cx="2077107" cy="262417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matchExpressions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72" name="화이트투명사각판">
            <a:extLst>
              <a:ext uri="{FF2B5EF4-FFF2-40B4-BE49-F238E27FC236}">
                <a16:creationId xmlns:a16="http://schemas.microsoft.com/office/drawing/2014/main" id="{C477F8AE-2E2A-4E72-BC48-0A1E0ADB911E}"/>
              </a:ext>
            </a:extLst>
          </p:cNvPr>
          <p:cNvSpPr/>
          <p:nvPr/>
        </p:nvSpPr>
        <p:spPr bwMode="auto">
          <a:xfrm>
            <a:off x="7451179" y="1143063"/>
            <a:ext cx="1989045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600" b="1">
                <a:solidFill>
                  <a:schemeClr val="accent2"/>
                </a:solidFill>
                <a:latin typeface="맑은 고딕" pitchFamily="50" charset="-127"/>
              </a:rPr>
              <a:t>matchExpressions</a:t>
            </a:r>
            <a:endParaRPr lang="ko-KR" altLang="en-US" sz="1600" b="1" kern="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95" name="모서리가 둥근 직사각형 65">
            <a:extLst>
              <a:ext uri="{FF2B5EF4-FFF2-40B4-BE49-F238E27FC236}">
                <a16:creationId xmlns:a16="http://schemas.microsoft.com/office/drawing/2014/main" id="{6C2FF0D4-6F9F-4EC0-8E8B-1D8E23F58754}"/>
              </a:ext>
            </a:extLst>
          </p:cNvPr>
          <p:cNvSpPr/>
          <p:nvPr/>
        </p:nvSpPr>
        <p:spPr>
          <a:xfrm>
            <a:off x="350608" y="3392397"/>
            <a:ext cx="2513300" cy="464888"/>
          </a:xfrm>
          <a:prstGeom prst="roundRect">
            <a:avLst>
              <a:gd name="adj" fmla="val 0"/>
            </a:avLst>
          </a:prstGeom>
          <a:noFill/>
          <a:ln w="635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indent="-180975" algn="ctr" eaLnBrk="0" fontAlgn="base" hangingPunct="0">
              <a:buClr>
                <a:schemeClr val="tx1"/>
              </a:buClr>
              <a:buSzPct val="85000"/>
              <a:defRPr/>
            </a:pPr>
            <a:r>
              <a:rPr lang="en-US" altLang="ko-KR" sz="1600" b="1" kern="0">
                <a:solidFill>
                  <a:schemeClr val="accent1"/>
                </a:solidFill>
                <a:latin typeface="+mn-ea"/>
              </a:rPr>
              <a:t>required vs preferred</a:t>
            </a:r>
            <a:endParaRPr lang="en-US" altLang="ko-KR" sz="1600" b="1" kern="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96" name="구부러진 연결선 157">
            <a:extLst>
              <a:ext uri="{FF2B5EF4-FFF2-40B4-BE49-F238E27FC236}">
                <a16:creationId xmlns:a16="http://schemas.microsoft.com/office/drawing/2014/main" id="{5219A996-8896-4C4C-A169-0401C5315637}"/>
              </a:ext>
            </a:extLst>
          </p:cNvPr>
          <p:cNvCxnSpPr>
            <a:cxnSpLocks/>
            <a:stCxn id="204" idx="2"/>
            <a:endCxn id="201" idx="0"/>
          </p:cNvCxnSpPr>
          <p:nvPr/>
        </p:nvCxnSpPr>
        <p:spPr>
          <a:xfrm rot="16200000" flipH="1">
            <a:off x="1081374" y="5048680"/>
            <a:ext cx="223448" cy="506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EE82863-E77E-41B1-8349-CE82DA60E473}"/>
              </a:ext>
            </a:extLst>
          </p:cNvPr>
          <p:cNvSpPr/>
          <p:nvPr/>
        </p:nvSpPr>
        <p:spPr bwMode="ltGray">
          <a:xfrm>
            <a:off x="767408" y="5628214"/>
            <a:ext cx="961554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Node1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C9F1ACB-C8B9-44B3-8200-6968CB9E886D}"/>
              </a:ext>
            </a:extLst>
          </p:cNvPr>
          <p:cNvSpPr/>
          <p:nvPr/>
        </p:nvSpPr>
        <p:spPr bwMode="ltGray">
          <a:xfrm>
            <a:off x="1966094" y="5628214"/>
            <a:ext cx="961554" cy="4048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Node2</a:t>
            </a: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ko-KR" altLang="en-US" sz="1000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2F7432EE-B187-4931-BD89-B49A4520A952}"/>
              </a:ext>
            </a:extLst>
          </p:cNvPr>
          <p:cNvSpPr/>
          <p:nvPr/>
        </p:nvSpPr>
        <p:spPr bwMode="ltGray">
          <a:xfrm>
            <a:off x="827044" y="5836525"/>
            <a:ext cx="838345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kr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07F2322-D724-4E93-ABA6-4B8ABE5AD8E7}"/>
              </a:ext>
            </a:extLst>
          </p:cNvPr>
          <p:cNvSpPr/>
          <p:nvPr/>
        </p:nvSpPr>
        <p:spPr bwMode="ltGray">
          <a:xfrm>
            <a:off x="2025730" y="5836525"/>
            <a:ext cx="838345" cy="164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solidFill>
                  <a:schemeClr val="tx2"/>
                </a:solidFill>
                <a:latin typeface="맑은 고딕" pitchFamily="50" charset="-127"/>
              </a:rPr>
              <a:t>us </a:t>
            </a: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</a:rPr>
              <a:t>: az-1</a:t>
            </a:r>
            <a:endParaRPr lang="ko-KR" altLang="en-US" sz="1000" dirty="0" err="1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1" name="그래픽 200" descr="닫기">
            <a:extLst>
              <a:ext uri="{FF2B5EF4-FFF2-40B4-BE49-F238E27FC236}">
                <a16:creationId xmlns:a16="http://schemas.microsoft.com/office/drawing/2014/main" id="{C71340AE-64A9-4DEB-A1C7-CA8A80EFE7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976" y="5185717"/>
            <a:ext cx="264869" cy="264869"/>
          </a:xfrm>
          <a:prstGeom prst="rect">
            <a:avLst/>
          </a:prstGeom>
        </p:spPr>
      </p:pic>
      <p:cxnSp>
        <p:nvCxnSpPr>
          <p:cNvPr id="202" name="구부러진 연결선 157">
            <a:extLst>
              <a:ext uri="{FF2B5EF4-FFF2-40B4-BE49-F238E27FC236}">
                <a16:creationId xmlns:a16="http://schemas.microsoft.com/office/drawing/2014/main" id="{55DBF2A4-5198-4232-AB5F-D568EBB60538}"/>
              </a:ext>
            </a:extLst>
          </p:cNvPr>
          <p:cNvCxnSpPr>
            <a:cxnSpLocks/>
            <a:stCxn id="208" idx="2"/>
            <a:endCxn id="198" idx="0"/>
          </p:cNvCxnSpPr>
          <p:nvPr/>
        </p:nvCxnSpPr>
        <p:spPr>
          <a:xfrm rot="5400000">
            <a:off x="2156304" y="5252837"/>
            <a:ext cx="665945" cy="848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A5907AEC-8061-4734-8ED3-BF0101698E60}"/>
              </a:ext>
            </a:extLst>
          </p:cNvPr>
          <p:cNvSpPr/>
          <p:nvPr/>
        </p:nvSpPr>
        <p:spPr bwMode="ltGray">
          <a:xfrm>
            <a:off x="549690" y="3824093"/>
            <a:ext cx="1236189" cy="11381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DD31807-0E89-4584-83C5-A28502FC78E4}"/>
              </a:ext>
            </a:extLst>
          </p:cNvPr>
          <p:cNvSpPr/>
          <p:nvPr/>
        </p:nvSpPr>
        <p:spPr bwMode="ltGray">
          <a:xfrm>
            <a:off x="627863" y="4547662"/>
            <a:ext cx="1092622" cy="338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key: </a:t>
            </a: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ch</a:t>
            </a: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operator: </a:t>
            </a:r>
            <a:r>
              <a:rPr lang="en-US" altLang="ko-KR" sz="100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Exists</a:t>
            </a:r>
          </a:p>
        </p:txBody>
      </p:sp>
      <p:sp>
        <p:nvSpPr>
          <p:cNvPr id="206" name="화이트투명사각판">
            <a:extLst>
              <a:ext uri="{FF2B5EF4-FFF2-40B4-BE49-F238E27FC236}">
                <a16:creationId xmlns:a16="http://schemas.microsoft.com/office/drawing/2014/main" id="{E2B77A17-122B-4A2E-82BF-44C97FBB3B30}"/>
              </a:ext>
            </a:extLst>
          </p:cNvPr>
          <p:cNvSpPr/>
          <p:nvPr/>
        </p:nvSpPr>
        <p:spPr bwMode="auto">
          <a:xfrm>
            <a:off x="449708" y="4316289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matchExpressions</a:t>
            </a:r>
            <a:endParaRPr lang="ko-KR" altLang="en-US" sz="1000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7" name="화이트투명사각판">
            <a:extLst>
              <a:ext uri="{FF2B5EF4-FFF2-40B4-BE49-F238E27FC236}">
                <a16:creationId xmlns:a16="http://schemas.microsoft.com/office/drawing/2014/main" id="{0AFC675C-835B-478D-9B57-1CDD73F14863}"/>
              </a:ext>
            </a:extLst>
          </p:cNvPr>
          <p:cNvSpPr/>
          <p:nvPr/>
        </p:nvSpPr>
        <p:spPr bwMode="auto">
          <a:xfrm>
            <a:off x="587276" y="4172141"/>
            <a:ext cx="828984" cy="168336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50" b="1">
                <a:solidFill>
                  <a:schemeClr val="accent2"/>
                </a:solidFill>
                <a:latin typeface="맑은 고딕" pitchFamily="50" charset="-127"/>
              </a:rPr>
              <a:t>required</a:t>
            </a:r>
            <a:endParaRPr lang="ko-KR" altLang="en-US" sz="1050" b="1" kern="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7A5B5670-D29C-4437-9D08-D8A18383A567}"/>
              </a:ext>
            </a:extLst>
          </p:cNvPr>
          <p:cNvSpPr/>
          <p:nvPr/>
        </p:nvSpPr>
        <p:spPr bwMode="ltGray">
          <a:xfrm>
            <a:off x="1913585" y="3824093"/>
            <a:ext cx="1236189" cy="113817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Pod</a:t>
            </a: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F1F60755-8587-41F5-860E-D10FD14A863A}"/>
              </a:ext>
            </a:extLst>
          </p:cNvPr>
          <p:cNvSpPr/>
          <p:nvPr/>
        </p:nvSpPr>
        <p:spPr bwMode="ltGray">
          <a:xfrm>
            <a:off x="1991758" y="4547662"/>
            <a:ext cx="1092622" cy="3380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key: </a:t>
            </a:r>
            <a:r>
              <a:rPr lang="en-US" altLang="ko-KR" sz="100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ch</a:t>
            </a:r>
          </a:p>
          <a:p>
            <a:pPr>
              <a:lnSpc>
                <a:spcPct val="90000"/>
              </a:lnSpc>
            </a:pPr>
            <a:r>
              <a:rPr lang="en-US" altLang="ko-KR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operator: </a:t>
            </a:r>
            <a:r>
              <a:rPr lang="en-US" altLang="ko-KR" sz="100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Exists</a:t>
            </a:r>
          </a:p>
        </p:txBody>
      </p:sp>
      <p:sp>
        <p:nvSpPr>
          <p:cNvPr id="210" name="화이트투명사각판">
            <a:extLst>
              <a:ext uri="{FF2B5EF4-FFF2-40B4-BE49-F238E27FC236}">
                <a16:creationId xmlns:a16="http://schemas.microsoft.com/office/drawing/2014/main" id="{D2788499-690F-4CEC-99E1-13F8DDC7C9E2}"/>
              </a:ext>
            </a:extLst>
          </p:cNvPr>
          <p:cNvSpPr/>
          <p:nvPr/>
        </p:nvSpPr>
        <p:spPr bwMode="auto">
          <a:xfrm>
            <a:off x="1804550" y="4316289"/>
            <a:ext cx="1411130" cy="271108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>
              <a:buClr>
                <a:prstClr val="black"/>
              </a:buClr>
              <a:defRPr/>
            </a:pPr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</a:rPr>
              <a:t>matchExpressions</a:t>
            </a:r>
            <a:endParaRPr lang="ko-KR" altLang="en-US" sz="1000" kern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11" name="화이트투명사각판">
            <a:extLst>
              <a:ext uri="{FF2B5EF4-FFF2-40B4-BE49-F238E27FC236}">
                <a16:creationId xmlns:a16="http://schemas.microsoft.com/office/drawing/2014/main" id="{0B3245B5-D3C0-4AAE-B44D-40E6C13C3C1C}"/>
              </a:ext>
            </a:extLst>
          </p:cNvPr>
          <p:cNvSpPr/>
          <p:nvPr/>
        </p:nvSpPr>
        <p:spPr bwMode="auto">
          <a:xfrm>
            <a:off x="1937275" y="4172141"/>
            <a:ext cx="828984" cy="168336"/>
          </a:xfrm>
          <a:prstGeom prst="roundRect">
            <a:avLst>
              <a:gd name="adj" fmla="val 2877"/>
            </a:avLst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>
              <a:buClr>
                <a:prstClr val="black"/>
              </a:buClr>
              <a:defRPr/>
            </a:pPr>
            <a:r>
              <a:rPr lang="en-US" altLang="ko-KR" sz="1050" b="1">
                <a:solidFill>
                  <a:schemeClr val="accent2"/>
                </a:solidFill>
                <a:latin typeface="맑은 고딕" pitchFamily="50" charset="-127"/>
              </a:rPr>
              <a:t>preferred</a:t>
            </a:r>
            <a:endParaRPr lang="ko-KR" altLang="en-US" sz="1050" b="1" kern="0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212" name="구부러진 연결선 157">
            <a:extLst>
              <a:ext uri="{FF2B5EF4-FFF2-40B4-BE49-F238E27FC236}">
                <a16:creationId xmlns:a16="http://schemas.microsoft.com/office/drawing/2014/main" id="{819D607C-405C-4C20-ABEC-6003212045B0}"/>
              </a:ext>
            </a:extLst>
          </p:cNvPr>
          <p:cNvCxnSpPr>
            <a:cxnSpLocks/>
            <a:stCxn id="208" idx="2"/>
            <a:endCxn id="197" idx="0"/>
          </p:cNvCxnSpPr>
          <p:nvPr/>
        </p:nvCxnSpPr>
        <p:spPr>
          <a:xfrm rot="5400000">
            <a:off x="1556961" y="4653494"/>
            <a:ext cx="665945" cy="12834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71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37700</TotalTime>
  <Words>3115</Words>
  <Application>Microsoft Office PowerPoint</Application>
  <PresentationFormat>와이드스크린</PresentationFormat>
  <Paragraphs>1865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맑은 고딕</vt:lpstr>
      <vt:lpstr>휴먼매직체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iu648</cp:lastModifiedBy>
  <cp:revision>1115</cp:revision>
  <dcterms:created xsi:type="dcterms:W3CDTF">2019-05-11T08:49:29Z</dcterms:created>
  <dcterms:modified xsi:type="dcterms:W3CDTF">2023-07-14T00:57:28Z</dcterms:modified>
</cp:coreProperties>
</file>