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5" r:id="rId2"/>
    <p:sldId id="306" r:id="rId3"/>
    <p:sldId id="308" r:id="rId4"/>
    <p:sldId id="307" r:id="rId5"/>
    <p:sldId id="309" r:id="rId6"/>
    <p:sldId id="304" r:id="rId7"/>
    <p:sldId id="311" r:id="rId8"/>
    <p:sldId id="316" r:id="rId9"/>
    <p:sldId id="317" r:id="rId10"/>
    <p:sldId id="318" r:id="rId11"/>
    <p:sldId id="310" r:id="rId12"/>
    <p:sldId id="314" r:id="rId13"/>
    <p:sldId id="334" r:id="rId14"/>
    <p:sldId id="335" r:id="rId15"/>
    <p:sldId id="341" r:id="rId16"/>
    <p:sldId id="34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FA7A6"/>
    <a:srgbClr val="DCE6F2"/>
    <a:srgbClr val="EAFECE"/>
    <a:srgbClr val="CDDDAC"/>
    <a:srgbClr val="A5D5E2"/>
    <a:srgbClr val="92D050"/>
    <a:srgbClr val="D9D9D9"/>
    <a:srgbClr val="FBCAA2"/>
    <a:srgbClr val="D2D2D2"/>
    <a:srgbClr val="185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6026" autoAdjust="0"/>
  </p:normalViewPr>
  <p:slideViewPr>
    <p:cSldViewPr>
      <p:cViewPr varScale="1">
        <p:scale>
          <a:sx n="96" d="100"/>
          <a:sy n="96" d="100"/>
        </p:scale>
        <p:origin x="102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329C-4DED-4F5E-865C-164A052CE949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F3D9A-AF12-4815-9FFA-A39DC9A01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4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B657C-1700-4FF6-8FD4-CF2A5A1149D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89E3-C9D4-4864-B698-A1D65528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22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nstack.com/blog/persistent-storag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access-authn-authz/authentic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access-authn-authz/authentic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access-authn-authz/authentic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ko/docs/concepts/services-networking/dns-pod-service/" TargetMode="External"/><Relationship Id="rId7" Type="http://schemas.openxmlformats.org/officeDocument/2006/relationships/hyperlink" Target="https://cloud.google.com/blog/products/gcp/kubernetes-best-practices-mapping-external-servic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upergiant.io/blog/kubernetes-dns-for-services-and-pods/" TargetMode="External"/><Relationship Id="rId5" Type="http://schemas.openxmlformats.org/officeDocument/2006/relationships/hyperlink" Target="https://kubernetes.io/docs/tasks/administer-cluster/dns-custom-nameservers/" TargetMode="External"/><Relationship Id="rId4" Type="http://schemas.openxmlformats.org/officeDocument/2006/relationships/hyperlink" Target="https://github.com/kubernetes/dns/blob/master/docs/specification.md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ko/docs/concepts/services-networking/dns-pod-service/" TargetMode="External"/><Relationship Id="rId7" Type="http://schemas.openxmlformats.org/officeDocument/2006/relationships/hyperlink" Target="https://cloud.google.com/blog/products/gcp/kubernetes-best-practices-mapping-external-servic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upergiant.io/blog/kubernetes-dns-for-services-and-pods/" TargetMode="External"/><Relationship Id="rId5" Type="http://schemas.openxmlformats.org/officeDocument/2006/relationships/hyperlink" Target="https://kubernetes.io/docs/tasks/administer-cluster/dns-custom-nameservers/" TargetMode="External"/><Relationship Id="rId4" Type="http://schemas.openxmlformats.org/officeDocument/2006/relationships/hyperlink" Target="https://github.com/kubernetes/dns/blob/master/docs/specification.md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DNS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기반으로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 보안 및 안정성 문제를 해결하기 위해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를 도입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09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DNS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기반으로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 보안 및 안정성 문제를 해결하기 위해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를 도입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94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 전략 </a:t>
            </a:r>
            <a:r>
              <a:rPr lang="en-US" altLang="ko-KR">
                <a:hlinkClick r:id="rId3"/>
              </a:rPr>
              <a:t>https://www.xenonstack.com/blog/persistent-storage/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설치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storageOS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https://docs.storageos.com/docs/platforms/kubernetes/install/1.15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ceph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https://docs.ceph.com/docs/master/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glusterfs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https://github.com/gluster/gluster-kubernetes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15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>
                <a:solidFill>
                  <a:srgbClr val="212121"/>
                </a:solidFill>
                <a:latin typeface="+mn-ea"/>
                <a:ea typeface="+mn-ea"/>
                <a:cs typeface="Arial"/>
                <a:sym typeface="Arial"/>
              </a:rPr>
              <a:t>User</a:t>
            </a:r>
            <a:r>
              <a:rPr lang="ko-KR" altLang="en-US" sz="1200" b="0">
                <a:solidFill>
                  <a:srgbClr val="212121"/>
                </a:solidFill>
                <a:latin typeface="+mn-ea"/>
                <a:ea typeface="+mn-ea"/>
                <a:cs typeface="Arial"/>
                <a:sym typeface="Arial"/>
              </a:rPr>
              <a:t>를 위한 </a:t>
            </a:r>
            <a:r>
              <a:rPr lang="en-US" altLang="ko-KR" sz="1200" b="0">
                <a:solidFill>
                  <a:srgbClr val="212121"/>
                </a:solidFill>
                <a:latin typeface="+mn-ea"/>
                <a:ea typeface="+mn-ea"/>
                <a:cs typeface="Arial"/>
                <a:sym typeface="Arial"/>
              </a:rPr>
              <a:t>DB </a:t>
            </a:r>
            <a:r>
              <a:rPr lang="ko-KR" altLang="en-US" sz="1200" b="0">
                <a:solidFill>
                  <a:srgbClr val="212121"/>
                </a:solidFill>
                <a:latin typeface="+mn-ea"/>
                <a:ea typeface="+mn-ea"/>
                <a:cs typeface="Arial"/>
                <a:sym typeface="Arial"/>
              </a:rPr>
              <a:t>등록이 없음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rgbClr val="212121"/>
                </a:solidFill>
                <a:latin typeface="+mn-ea"/>
                <a:cs typeface="Arial"/>
                <a:sym typeface="Arial"/>
              </a:rPr>
              <a:t>할려면 외부 플러그인 사용</a:t>
            </a:r>
            <a:endParaRPr lang="ko-KR" altLang="en-US" sz="1200" b="0">
              <a:solidFill>
                <a:srgbClr val="212121"/>
              </a:solidFill>
              <a:latin typeface="+mn-ea"/>
              <a:ea typeface="+mn-ea"/>
              <a:cs typeface="Arial"/>
              <a:sym typeface="Arial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6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https://kubernetes.io/docs/reference/access-authn-authz/authentication/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CA key </a:t>
            </a:r>
            <a:r>
              <a:rPr lang="ko-KR" altLang="en-US"/>
              <a:t>공개키  </a:t>
            </a:r>
            <a:r>
              <a:rPr lang="en-US" altLang="ko-KR"/>
              <a:t>Client key </a:t>
            </a:r>
            <a:r>
              <a:rPr lang="ko-KR" altLang="en-US"/>
              <a:t>개인키  </a:t>
            </a:r>
            <a:r>
              <a:rPr lang="en-US" altLang="ko-KR"/>
              <a:t>crt </a:t>
            </a:r>
            <a:r>
              <a:rPr lang="ko-KR" altLang="en-US"/>
              <a:t>인증서   </a:t>
            </a:r>
            <a:r>
              <a:rPr lang="en-US" altLang="ko-KR"/>
              <a:t>csr </a:t>
            </a:r>
            <a:r>
              <a:rPr lang="ko-KR" altLang="en-US"/>
              <a:t>인증요청서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https://192.168.0.30:6443/api/v1/namespaces/nm-01/pods</a:t>
            </a:r>
            <a:endParaRPr lang="en-US" altLang="ko-KR"/>
          </a:p>
          <a:p>
            <a:r>
              <a:rPr lang="en-US" altLang="ko-KR" sz="1200">
                <a:solidFill>
                  <a:srgbClr val="212121"/>
                </a:solidFill>
                <a:latin typeface="+mn-ea"/>
                <a:cs typeface="Arial"/>
                <a:sym typeface="Arial"/>
              </a:rPr>
              <a:t>curl -X GET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https://192.168.0.30:6443/api/v1/namespaces/nm-01/pods</a:t>
            </a:r>
            <a:endParaRPr lang="en-US" altLang="ko-KR"/>
          </a:p>
          <a:p>
            <a:pPr lvl="0"/>
            <a:r>
              <a:rPr lang="en-US" altLang="ko-KR" sz="1200">
                <a:solidFill>
                  <a:srgbClr val="212121"/>
                </a:solidFill>
                <a:latin typeface="+mn-ea"/>
                <a:cs typeface="Arial"/>
                <a:sym typeface="Arial"/>
              </a:rPr>
              <a:t>	--cacert ~/.minikube/ca.crt \</a:t>
            </a:r>
          </a:p>
          <a:p>
            <a:pPr lvl="0"/>
            <a:r>
              <a:rPr lang="en-US" altLang="ko-KR" sz="1200">
                <a:solidFill>
                  <a:srgbClr val="212121"/>
                </a:solidFill>
                <a:latin typeface="+mn-ea"/>
                <a:cs typeface="Arial"/>
                <a:sym typeface="Arial"/>
              </a:rPr>
              <a:t>	--header "Authorization: Bearer $TOKEN" \</a:t>
            </a:r>
          </a:p>
          <a:p>
            <a:pPr lvl="0"/>
            <a:r>
              <a:rPr lang="en-US" altLang="ko-KR" sz="1200">
                <a:solidFill>
                  <a:srgbClr val="212121"/>
                </a:solidFill>
                <a:latin typeface="+mn-ea"/>
                <a:cs typeface="Arial"/>
                <a:sym typeface="Arial"/>
              </a:rPr>
              <a:t>	$APISERVER/version</a:t>
            </a:r>
          </a:p>
          <a:p>
            <a:pPr lvl="0"/>
            <a:endParaRPr lang="en-US" altLang="ko-KR" sz="1200">
              <a:solidFill>
                <a:srgbClr val="212121"/>
              </a:solidFill>
              <a:latin typeface="+mn-ea"/>
              <a:cs typeface="Arial"/>
              <a:sym typeface="Arial"/>
            </a:endParaRPr>
          </a:p>
          <a:p>
            <a:pPr lvl="0"/>
            <a:r>
              <a:rPr lang="en-US" altLang="ko-KR" sz="1200">
                <a:solidFill>
                  <a:srgbClr val="212121"/>
                </a:solidFill>
                <a:latin typeface="+mn-ea"/>
                <a:cs typeface="Arial"/>
                <a:sym typeface="Arial"/>
              </a:rPr>
              <a:t>TOKEN=eyJhbGciOiJSUzI1NiIsImtpZCI6IiJ9.eyJpc3MiOiJrdWJlcm5ldGVzL3NlcnZpY2VhY2NvdW50Iiwia3ViZXJuZXRlcy5pby9zZXJ2aWNlYWNjb3VudC9uYW1lc3BhY2UiOiJubS0wMSIsImt1YmVybmV0ZXMuaW8vc2VydmljZWFjY291bnQvc2VjcmV0Lm5hbWUiOiJzYS0wMS10b2tlbi1kY3BnZCIsImt1YmVybmV0ZXMuaW8vc2VydmljZWFjY291bnQvc2VydmljZS1hY2NvdW50Lm5hbWUiOiJzYS0wMSIsImt1YmVybmV0ZXMuaW8vc2VydmljZWFjY291bnQvc2VydmljZS1hY2NvdW50LnVpZCI6ImJiNWYxNDY1LWI5ZTYtNDYzMC1iYThlLWZmMTFiZmMyOTgxMyIsInN1YiI6InN5c3RlbTpzZXJ2aWNlYWNjb3VudDpubS0wMTpzYS0wMSJ9.E0pZ1fZUqOuqzDLcfigq0T0znSkJoWx4am1ce2xvjcL_lZLOoZMDXfLuruPzNVZwW7k7NeVLdd7w8Es9rOFXzyRFDXbURFlm0zxrcvJl0Ul1GnzLgpMBiHiEF1Y3TWJvguRNE6yDLKIftBIRJPRcvkfZfr-sIe_-2jJKjxbiALD8eUhgyCHNbyHR2i-Bng9xfYVnfpWx6xevvjZ8TSqfS95hJcQHz6UWW7PSjy-J2RjYZnHnsANH4rD-wuLLZmSBbNrvdF6WbyiXPLAACgwwjKaJqajJCqqr1D9YIaszQCf3NaTleEe-_tRLEMgVqvWE9W3H8bGmTjb1rErjQn4emg</a:t>
            </a:r>
          </a:p>
          <a:p>
            <a:pPr lvl="0"/>
            <a:endParaRPr lang="en-US" altLang="ko-KR" sz="1200">
              <a:solidFill>
                <a:srgbClr val="212121"/>
              </a:solidFill>
              <a:latin typeface="+mn-ea"/>
              <a:cs typeface="Arial"/>
              <a:sym typeface="Arial"/>
            </a:endParaRPr>
          </a:p>
          <a:p>
            <a:pPr lvl="0"/>
            <a:r>
              <a:rPr lang="en-US" altLang="ko-KR" sz="1200">
                <a:solidFill>
                  <a:srgbClr val="212121"/>
                </a:solidFill>
                <a:latin typeface="+mn-ea"/>
                <a:cs typeface="Arial"/>
                <a:sym typeface="Arial"/>
              </a:rPr>
              <a:t>curl -H "Authorization: Bearer $TOKEN" https://192.168.0.30:6443/api/v1/namespaces/nm-01/pods --insecure</a:t>
            </a:r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https://kubernetes.io/docs/reference/access-authn-authz/authentication/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14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https://kubernetes.io/docs/reference/access-authn-authz/authentication/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0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0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DNS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기반으로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 보안 및 안정성 문제를 해결하기 위해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를 도입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DNS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기반으로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 보안 및 안정성 문제를 해결하기 위해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를 도입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6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DNS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기반으로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 보안 및 안정성 문제를 해결하기 위해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를 도입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https://kubernetes.io/ko/docs/concepts/services-networking/dns-pod-service/</a:t>
            </a:r>
            <a:endParaRPr lang="en-US" altLang="ko-KR"/>
          </a:p>
          <a:p>
            <a:r>
              <a:rPr lang="en-US" altLang="ko-KR">
                <a:hlinkClick r:id="rId4"/>
              </a:rPr>
              <a:t>https://github.com/kubernetes/dns/blob/master/docs/specification.md</a:t>
            </a:r>
            <a:endParaRPr lang="en-US" altLang="ko-KR"/>
          </a:p>
          <a:p>
            <a:r>
              <a:rPr lang="en-US" altLang="ko-KR">
                <a:hlinkClick r:id="rId5"/>
              </a:rPr>
              <a:t>https://kubernetes.io/docs/tasks/administer-cluster/dns-custom-nameservers/</a:t>
            </a:r>
            <a:endParaRPr lang="en-US" altLang="ko-KR"/>
          </a:p>
          <a:p>
            <a:r>
              <a:rPr lang="en-US" altLang="ko-KR">
                <a:hlinkClick r:id="rId6"/>
              </a:rPr>
              <a:t>https://supergiant.io/blog/kubernetes-dns-for-services-and-pods/</a:t>
            </a:r>
            <a:endParaRPr lang="en-US" altLang="ko-KR"/>
          </a:p>
          <a:p>
            <a:r>
              <a:rPr lang="en-US" altLang="ko-KR">
                <a:hlinkClick r:id="rId7"/>
              </a:rPr>
              <a:t>https://cloud.google.com/blog/products/gcp/kubernetes-best-practices-mapping-external-services</a:t>
            </a:r>
            <a:endParaRPr lang="en-US" altLang="ko-KR"/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bind-utils -y nslookup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pod</a:t>
            </a:r>
            <a:r>
              <a:rPr lang="ko-KR" altLang="en-US"/>
              <a:t>에 </a:t>
            </a:r>
            <a:r>
              <a:rPr lang="en-US" altLang="ko-KR"/>
              <a:t>hostname.subdomain</a:t>
            </a:r>
            <a:r>
              <a:rPr lang="ko-KR" altLang="en-US"/>
              <a:t> 이게 같으면 </a:t>
            </a:r>
            <a:r>
              <a:rPr lang="en-US" altLang="ko-KR"/>
              <a:t>2</a:t>
            </a:r>
            <a:r>
              <a:rPr lang="ko-KR" altLang="en-US"/>
              <a:t>개 나옴 </a:t>
            </a:r>
            <a:r>
              <a:rPr lang="en-US" altLang="ko-KR"/>
              <a:t>domain</a:t>
            </a:r>
            <a:r>
              <a:rPr lang="ko-KR" altLang="en-US"/>
              <a:t>으로 조회시 </a:t>
            </a:r>
            <a:r>
              <a:rPr lang="en-US" altLang="ko-KR"/>
              <a:t>2</a:t>
            </a:r>
            <a:r>
              <a:rPr lang="ko-KR" altLang="en-US"/>
              <a:t>개나옴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  <a:p>
            <a:r>
              <a:rPr lang="en-US" altLang="ko-KR"/>
              <a:t>pod</a:t>
            </a:r>
            <a:r>
              <a:rPr lang="ko-KR" altLang="en-US"/>
              <a:t>이름은 컨트롤러에 의해 만들어지는 경우가</a:t>
            </a:r>
            <a:endParaRPr lang="en-US" altLang="ko-KR"/>
          </a:p>
          <a:p>
            <a:r>
              <a:rPr lang="ko-KR" altLang="en-US"/>
              <a:t>많아서 이름을 예측할 수 없다</a:t>
            </a:r>
            <a:r>
              <a:rPr lang="en-US" altLang="ko-KR"/>
              <a:t>, headless </a:t>
            </a:r>
            <a:r>
              <a:rPr lang="ko-KR" altLang="en-US"/>
              <a:t>서비스도 </a:t>
            </a:r>
            <a:r>
              <a:rPr lang="en-US" altLang="ko-KR"/>
              <a:t>curl</a:t>
            </a:r>
            <a:r>
              <a:rPr lang="ko-KR" altLang="en-US"/>
              <a:t>로 </a:t>
            </a:r>
            <a:r>
              <a:rPr lang="en-US" altLang="ko-KR"/>
              <a:t>headless-svc</a:t>
            </a:r>
            <a:r>
              <a:rPr lang="ko-KR" altLang="en-US"/>
              <a:t>로 하면 트래픽 전송됨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exteranName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호스트 이름이고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 필요없을때사용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지정해야되면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여러개 다 지정해도됨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/>
              <a:t>하지만 </a:t>
            </a:r>
            <a:r>
              <a:rPr lang="en-US" altLang="ko-KR"/>
              <a:t>ip</a:t>
            </a:r>
            <a:r>
              <a:rPr lang="ko-KR" altLang="en-US"/>
              <a:t>를 넣는건 변경될수 있는 위험성이 있긴함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6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https://kubernetes.io/ko/docs/concepts/services-networking/dns-pod-service/</a:t>
            </a:r>
            <a:endParaRPr lang="en-US" altLang="ko-KR"/>
          </a:p>
          <a:p>
            <a:r>
              <a:rPr lang="en-US" altLang="ko-KR">
                <a:hlinkClick r:id="rId4"/>
              </a:rPr>
              <a:t>https://github.com/kubernetes/dns/blob/master/docs/specification.md</a:t>
            </a:r>
            <a:endParaRPr lang="en-US" altLang="ko-KR"/>
          </a:p>
          <a:p>
            <a:r>
              <a:rPr lang="en-US" altLang="ko-KR">
                <a:hlinkClick r:id="rId5"/>
              </a:rPr>
              <a:t>https://kubernetes.io/docs/tasks/administer-cluster/dns-custom-nameservers/</a:t>
            </a:r>
            <a:endParaRPr lang="en-US" altLang="ko-KR"/>
          </a:p>
          <a:p>
            <a:r>
              <a:rPr lang="en-US" altLang="ko-KR">
                <a:hlinkClick r:id="rId6"/>
              </a:rPr>
              <a:t>https://supergiant.io/blog/kubernetes-dns-for-services-and-pods/</a:t>
            </a:r>
            <a:endParaRPr lang="en-US" altLang="ko-KR"/>
          </a:p>
          <a:p>
            <a:r>
              <a:rPr lang="en-US" altLang="ko-KR">
                <a:hlinkClick r:id="rId7"/>
              </a:rPr>
              <a:t>https://cloud.google.com/blog/products/gcp/kubernetes-best-practices-mapping-external-services</a:t>
            </a:r>
            <a:endParaRPr lang="en-US" altLang="ko-KR"/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 install bind-utils -y nslookup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pod</a:t>
            </a:r>
            <a:r>
              <a:rPr lang="ko-KR" altLang="en-US"/>
              <a:t>에 </a:t>
            </a:r>
            <a:r>
              <a:rPr lang="en-US" altLang="ko-KR"/>
              <a:t>hostname.subdomain</a:t>
            </a:r>
            <a:r>
              <a:rPr lang="ko-KR" altLang="en-US"/>
              <a:t> 이게 같으면 </a:t>
            </a:r>
            <a:r>
              <a:rPr lang="en-US" altLang="ko-KR"/>
              <a:t>2</a:t>
            </a:r>
            <a:r>
              <a:rPr lang="ko-KR" altLang="en-US"/>
              <a:t>개 나옴 </a:t>
            </a:r>
            <a:r>
              <a:rPr lang="en-US" altLang="ko-KR"/>
              <a:t>domain</a:t>
            </a:r>
            <a:r>
              <a:rPr lang="ko-KR" altLang="en-US"/>
              <a:t>으로 조회시 </a:t>
            </a:r>
            <a:r>
              <a:rPr lang="en-US" altLang="ko-KR"/>
              <a:t>2</a:t>
            </a:r>
            <a:r>
              <a:rPr lang="ko-KR" altLang="en-US"/>
              <a:t>개나옴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  <a:p>
            <a:r>
              <a:rPr lang="en-US" altLang="ko-KR"/>
              <a:t>pod</a:t>
            </a:r>
            <a:r>
              <a:rPr lang="ko-KR" altLang="en-US"/>
              <a:t>이름은 컨트롤러에 의해 만들어지는 경우가</a:t>
            </a:r>
            <a:endParaRPr lang="en-US" altLang="ko-KR"/>
          </a:p>
          <a:p>
            <a:r>
              <a:rPr lang="ko-KR" altLang="en-US"/>
              <a:t>많아서 이름을 예측할 수 없다</a:t>
            </a:r>
            <a:r>
              <a:rPr lang="en-US" altLang="ko-KR"/>
              <a:t>, headless </a:t>
            </a:r>
            <a:r>
              <a:rPr lang="ko-KR" altLang="en-US"/>
              <a:t>서비스도 </a:t>
            </a:r>
            <a:r>
              <a:rPr lang="en-US" altLang="ko-KR"/>
              <a:t>curl</a:t>
            </a:r>
            <a:r>
              <a:rPr lang="ko-KR" altLang="en-US"/>
              <a:t>로 </a:t>
            </a:r>
            <a:r>
              <a:rPr lang="en-US" altLang="ko-KR"/>
              <a:t>headless-svc</a:t>
            </a:r>
            <a:r>
              <a:rPr lang="ko-KR" altLang="en-US"/>
              <a:t>로 하면 트래픽 전송됨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exteranName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호스트 이름이고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 필요없을때사용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지정해야되면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여러개 다 지정해도됨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/>
              <a:t>하지만 </a:t>
            </a:r>
            <a:r>
              <a:rPr lang="en-US" altLang="ko-KR"/>
              <a:t>ip</a:t>
            </a:r>
            <a:r>
              <a:rPr lang="ko-KR" altLang="en-US"/>
              <a:t>를 넣는건 변경될수 있는 위험성이 있긴함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DNS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기반으로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 보안 및 안정성 문제를 해결하기 위해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를 도입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5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DNS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기반으로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일부 보안 및 안정성 문제를 해결하기 위해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를 도입 했습니다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8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8E92A-FDD3-4656-A10D-A13A4025A47D}"/>
              </a:ext>
            </a:extLst>
          </p:cNvPr>
          <p:cNvSpPr/>
          <p:nvPr userDrawn="1"/>
        </p:nvSpPr>
        <p:spPr>
          <a:xfrm>
            <a:off x="-64" y="0"/>
            <a:ext cx="12192064" cy="6858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E7B7FA-8E67-4E65-9FB0-03D5E002C00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675588" y="1171698"/>
            <a:ext cx="6840760" cy="182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96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Kubernetes</a:t>
            </a:r>
            <a:endParaRPr lang="en-US" altLang="ko-KR" sz="9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C5687-D90B-4110-918F-E7EA1D533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185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8344-38C6-4A68-A385-1B313A9E41F6}"/>
              </a:ext>
            </a:extLst>
          </p:cNvPr>
          <p:cNvSpPr txBox="1"/>
          <p:nvPr userDrawn="1"/>
        </p:nvSpPr>
        <p:spPr>
          <a:xfrm>
            <a:off x="8472264" y="126876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A6C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Beginner</a:t>
            </a:r>
            <a:endParaRPr lang="ko-KR" altLang="en-US" sz="2400">
              <a:solidFill>
                <a:srgbClr val="A6C7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53C35E-C5EA-47D7-BAEB-4785764BF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4" y="1412776"/>
            <a:ext cx="1135394" cy="11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68FC7D-B0A5-43AE-89F9-6004876B5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6" b="11324"/>
          <a:stretch/>
        </p:blipFill>
        <p:spPr>
          <a:xfrm>
            <a:off x="2" y="1202274"/>
            <a:ext cx="4943870" cy="5655725"/>
          </a:xfrm>
          <a:prstGeom prst="rect">
            <a:avLst/>
          </a:prstGeom>
        </p:spPr>
      </p:pic>
      <p:sp>
        <p:nvSpPr>
          <p:cNvPr id="10" name="이등변 삼각형 9"/>
          <p:cNvSpPr/>
          <p:nvPr/>
        </p:nvSpPr>
        <p:spPr bwMode="gray">
          <a:xfrm rot="5400000">
            <a:off x="4196936" y="1104787"/>
            <a:ext cx="554813" cy="349196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" name="직사각형 6"/>
          <p:cNvSpPr/>
          <p:nvPr userDrawn="1"/>
        </p:nvSpPr>
        <p:spPr bwMode="gray">
          <a:xfrm>
            <a:off x="4396317" y="0"/>
            <a:ext cx="7795682" cy="6858000"/>
          </a:xfrm>
          <a:prstGeom prst="rect">
            <a:avLst/>
          </a:prstGeom>
          <a:gradFill flip="none" rotWithShape="1">
            <a:gsLst>
              <a:gs pos="36000">
                <a:srgbClr val="467FE8"/>
              </a:gs>
              <a:gs pos="23000">
                <a:srgbClr val="6D9DEB"/>
              </a:gs>
              <a:gs pos="78000">
                <a:srgbClr val="326DE6"/>
              </a:gs>
              <a:gs pos="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009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466"/>
          <a:stretch>
            <a:fillRect/>
          </a:stretch>
        </p:blipFill>
        <p:spPr bwMode="auto">
          <a:xfrm>
            <a:off x="0" y="404814"/>
            <a:ext cx="1219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>
            <a:off x="0" y="1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326DE6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rgbClr val="326DE6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7867" y="6525344"/>
            <a:ext cx="114727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 noChangeArrowheads="1"/>
          </p:cNvSpPr>
          <p:nvPr userDrawn="1"/>
        </p:nvSpPr>
        <p:spPr bwMode="auto">
          <a:xfrm>
            <a:off x="9120336" y="6604346"/>
            <a:ext cx="2368838" cy="13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eaLnBrk="0" latinLnBrk="0" hangingPunct="0">
              <a:lnSpc>
                <a:spcPct val="90000"/>
              </a:lnSpc>
              <a:tabLst>
                <a:tab pos="5648325" algn="l"/>
              </a:tabLst>
              <a:defRPr/>
            </a:pPr>
            <a:r>
              <a:rPr lang="en-US" altLang="ko-KR"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Copyright 2019. Kimtaemin all rights reserved.</a:t>
            </a:r>
            <a:endParaRPr lang="ko-KR" altLang="en-US" sz="200" b="0" i="1" spc="0" baseline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1" r:id="rId3"/>
    <p:sldLayoutId id="2147483649" r:id="rId4"/>
    <p:sldLayoutId id="214748365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33.sv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9.sv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5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1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.sv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jpeg"/><Relationship Id="rId7" Type="http://schemas.openxmlformats.org/officeDocument/2006/relationships/image" Target="../media/image50.svg"/><Relationship Id="rId12" Type="http://schemas.openxmlformats.org/officeDocument/2006/relationships/image" Target="../media/image4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6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33.sv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9.svg"/><Relationship Id="rId9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33.sv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9.sv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33.sv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9.sv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33.sv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9.svg"/><Relationship Id="rId9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33.sv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9.sv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18016BA-8D49-4070-B64A-3405EF6DCF1D}"/>
              </a:ext>
            </a:extLst>
          </p:cNvPr>
          <p:cNvGrpSpPr/>
          <p:nvPr/>
        </p:nvGrpSpPr>
        <p:grpSpPr>
          <a:xfrm>
            <a:off x="466810" y="1266906"/>
            <a:ext cx="4304020" cy="5139143"/>
            <a:chOff x="466810" y="1266906"/>
            <a:chExt cx="4304020" cy="5139143"/>
          </a:xfrm>
        </p:grpSpPr>
        <p:sp>
          <p:nvSpPr>
            <p:cNvPr id="179" name="모서리가 둥근 직사각형 124">
              <a:extLst>
                <a:ext uri="{FF2B5EF4-FFF2-40B4-BE49-F238E27FC236}">
                  <a16:creationId xmlns:a16="http://schemas.microsoft.com/office/drawing/2014/main" id="{1A0DD0EF-4757-4A60-AFF9-8DB2F5A5A8FB}"/>
                </a:ext>
              </a:extLst>
            </p:cNvPr>
            <p:cNvSpPr/>
            <p:nvPr/>
          </p:nvSpPr>
          <p:spPr>
            <a:xfrm>
              <a:off x="466810" y="1266906"/>
              <a:ext cx="3416712" cy="513914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</a:ln>
            <a:effectLst>
              <a:innerShdw dist="38100" dir="2700000">
                <a:prstClr val="black">
                  <a:alpha val="10000"/>
                </a:prstClr>
              </a:innerShdw>
            </a:effectLst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37" name="화이트투명사각판">
              <a:extLst>
                <a:ext uri="{FF2B5EF4-FFF2-40B4-BE49-F238E27FC236}">
                  <a16:creationId xmlns:a16="http://schemas.microsoft.com/office/drawing/2014/main" id="{9A2C006C-DEB0-45A6-A96E-032D609000B2}"/>
                </a:ext>
              </a:extLst>
            </p:cNvPr>
            <p:cNvSpPr/>
            <p:nvPr/>
          </p:nvSpPr>
          <p:spPr bwMode="auto">
            <a:xfrm>
              <a:off x="997824" y="1376962"/>
              <a:ext cx="25293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 dirty="0">
                  <a:solidFill>
                    <a:schemeClr val="tx2"/>
                  </a:solidFill>
                  <a:latin typeface="+mn-ea"/>
                </a:rPr>
                <a:t>Kubernetes Cluster</a:t>
              </a:r>
              <a:endParaRPr lang="ko-KR" altLang="en-US" sz="1400" b="1" kern="0" dirty="0">
                <a:solidFill>
                  <a:schemeClr val="tx2"/>
                </a:solidFill>
                <a:latin typeface="+mn-ea"/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9060A722-7F73-48A7-ADF6-FCD5DDC8019C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rot="10800000" flipV="1">
              <a:off x="3883523" y="2448094"/>
              <a:ext cx="887307" cy="1444583"/>
            </a:xfrm>
            <a:prstGeom prst="bentConnector3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043C46A0-73FC-4EE0-9E52-5860D4AEDE4A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rot="10800000">
              <a:off x="3883523" y="3892679"/>
              <a:ext cx="887307" cy="158595"/>
            </a:xfrm>
            <a:prstGeom prst="bentConnector3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EC3C092C-A56A-4059-93C4-CF1613F62714}"/>
                </a:ext>
              </a:extLst>
            </p:cNvPr>
            <p:cNvCxnSpPr>
              <a:cxnSpLocks/>
              <a:stCxn id="85" idx="1"/>
            </p:cNvCxnSpPr>
            <p:nvPr/>
          </p:nvCxnSpPr>
          <p:spPr>
            <a:xfrm rot="10800000">
              <a:off x="3883523" y="3892679"/>
              <a:ext cx="887307" cy="1738577"/>
            </a:xfrm>
            <a:prstGeom prst="bentConnector3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5569DE-A934-41FD-BC9B-5BD08255D2DF}"/>
              </a:ext>
            </a:extLst>
          </p:cNvPr>
          <p:cNvGrpSpPr/>
          <p:nvPr/>
        </p:nvGrpSpPr>
        <p:grpSpPr>
          <a:xfrm>
            <a:off x="746197" y="1720750"/>
            <a:ext cx="2973539" cy="3507428"/>
            <a:chOff x="746197" y="1720750"/>
            <a:chExt cx="2973539" cy="3507428"/>
          </a:xfrm>
        </p:grpSpPr>
        <p:sp>
          <p:nvSpPr>
            <p:cNvPr id="34" name="모서리가 둥근 직사각형 131">
              <a:extLst>
                <a:ext uri="{FF2B5EF4-FFF2-40B4-BE49-F238E27FC236}">
                  <a16:creationId xmlns:a16="http://schemas.microsoft.com/office/drawing/2014/main" id="{A9161F39-4AB8-43E7-93B9-FCFA7CED45B2}"/>
                </a:ext>
              </a:extLst>
            </p:cNvPr>
            <p:cNvSpPr/>
            <p:nvPr/>
          </p:nvSpPr>
          <p:spPr>
            <a:xfrm>
              <a:off x="746197" y="1720750"/>
              <a:ext cx="1173339" cy="350736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201" name="Rectangle 39">
              <a:extLst>
                <a:ext uri="{FF2B5EF4-FFF2-40B4-BE49-F238E27FC236}">
                  <a16:creationId xmlns:a16="http://schemas.microsoft.com/office/drawing/2014/main" id="{97DC78CC-39E9-46DD-83AF-60507143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62" y="1818872"/>
              <a:ext cx="1139608" cy="3952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Pod Network</a:t>
              </a:r>
            </a:p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FF0000"/>
                  </a:solidFill>
                  <a:latin typeface="+mn-ea"/>
                  <a:sym typeface="Monotype Sorts" pitchFamily="2" charset="2"/>
                </a:rPr>
                <a:t>20</a:t>
              </a:r>
              <a:r>
                <a:rPr lang="en-US" altLang="ko-KR" sz="12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.96.0.0/12</a:t>
              </a:r>
              <a:endParaRPr lang="ko-KR" altLang="en-US" sz="12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54" name="모서리가 둥근 직사각형 131">
              <a:extLst>
                <a:ext uri="{FF2B5EF4-FFF2-40B4-BE49-F238E27FC236}">
                  <a16:creationId xmlns:a16="http://schemas.microsoft.com/office/drawing/2014/main" id="{DAEF7532-80FF-4D20-ADD9-1EBA4FFBAF49}"/>
                </a:ext>
              </a:extLst>
            </p:cNvPr>
            <p:cNvSpPr/>
            <p:nvPr/>
          </p:nvSpPr>
          <p:spPr>
            <a:xfrm>
              <a:off x="2370998" y="1721277"/>
              <a:ext cx="1296925" cy="350690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256" name="Rectangle 39">
              <a:extLst>
                <a:ext uri="{FF2B5EF4-FFF2-40B4-BE49-F238E27FC236}">
                  <a16:creationId xmlns:a16="http://schemas.microsoft.com/office/drawing/2014/main" id="{F25E7E75-1EC5-4CD3-BC50-012F1E1F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810" y="1834331"/>
              <a:ext cx="1378926" cy="2699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Service Network</a:t>
              </a:r>
            </a:p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FF0000"/>
                  </a:solidFill>
                  <a:latin typeface="+mn-ea"/>
                  <a:sym typeface="Monotype Sorts" pitchFamily="2" charset="2"/>
                </a:rPr>
                <a:t>10</a:t>
              </a:r>
              <a:r>
                <a:rPr lang="en-US" altLang="ko-KR" sz="12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.96.0.0/12</a:t>
              </a:r>
              <a:endParaRPr lang="ko-KR" altLang="en-US" sz="12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ABD6F4-2480-45B4-90E9-B07BC8E962E3}"/>
              </a:ext>
            </a:extLst>
          </p:cNvPr>
          <p:cNvGrpSpPr/>
          <p:nvPr/>
        </p:nvGrpSpPr>
        <p:grpSpPr>
          <a:xfrm>
            <a:off x="4770829" y="1750813"/>
            <a:ext cx="1045405" cy="4577724"/>
            <a:chOff x="4770829" y="1750813"/>
            <a:chExt cx="1045405" cy="4577724"/>
          </a:xfrm>
        </p:grpSpPr>
        <p:sp>
          <p:nvSpPr>
            <p:cNvPr id="69" name="모서리가 둥근 직사각형 124">
              <a:extLst>
                <a:ext uri="{FF2B5EF4-FFF2-40B4-BE49-F238E27FC236}">
                  <a16:creationId xmlns:a16="http://schemas.microsoft.com/office/drawing/2014/main" id="{6CF05599-5F50-40C6-9F3E-A0C8D4C7944D}"/>
                </a:ext>
              </a:extLst>
            </p:cNvPr>
            <p:cNvSpPr/>
            <p:nvPr/>
          </p:nvSpPr>
          <p:spPr>
            <a:xfrm>
              <a:off x="4770829" y="1750813"/>
              <a:ext cx="1045405" cy="1394564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pic>
          <p:nvPicPr>
            <p:cNvPr id="131" name="그래픽 130" descr="컴퓨터">
              <a:extLst>
                <a:ext uri="{FF2B5EF4-FFF2-40B4-BE49-F238E27FC236}">
                  <a16:creationId xmlns:a16="http://schemas.microsoft.com/office/drawing/2014/main" id="{247A7AE5-8233-42BF-9834-572D155E2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65618" t="18578" b="16427"/>
            <a:stretch/>
          </p:blipFill>
          <p:spPr>
            <a:xfrm>
              <a:off x="4945645" y="2269482"/>
              <a:ext cx="483506" cy="618363"/>
            </a:xfrm>
            <a:prstGeom prst="rect">
              <a:avLst/>
            </a:prstGeom>
          </p:spPr>
        </p:pic>
        <p:sp>
          <p:nvSpPr>
            <p:cNvPr id="43" name="화이트투명사각판">
              <a:extLst>
                <a:ext uri="{FF2B5EF4-FFF2-40B4-BE49-F238E27FC236}">
                  <a16:creationId xmlns:a16="http://schemas.microsoft.com/office/drawing/2014/main" id="{2C8CE449-6F2B-4811-A55C-7FD0BA7F64DA}"/>
                </a:ext>
              </a:extLst>
            </p:cNvPr>
            <p:cNvSpPr/>
            <p:nvPr/>
          </p:nvSpPr>
          <p:spPr bwMode="auto">
            <a:xfrm>
              <a:off x="4821064" y="2801770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200" b="1" kern="0">
                  <a:latin typeface="+mn-ea"/>
                </a:rPr>
                <a:t>Master</a:t>
              </a:r>
              <a:endParaRPr lang="ko-KR" altLang="en-US" sz="1200" b="1" kern="0" dirty="0">
                <a:latin typeface="+mn-ea"/>
              </a:endParaRPr>
            </a:p>
          </p:txBody>
        </p:sp>
        <p:sp>
          <p:nvSpPr>
            <p:cNvPr id="143" name="Rectangle 39">
              <a:extLst>
                <a:ext uri="{FF2B5EF4-FFF2-40B4-BE49-F238E27FC236}">
                  <a16:creationId xmlns:a16="http://schemas.microsoft.com/office/drawing/2014/main" id="{23AB37B7-C59F-4AFF-9C4D-52A1F39B1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86" y="1767707"/>
              <a:ext cx="1019916" cy="33185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192.168.0.30</a:t>
              </a:r>
            </a:p>
          </p:txBody>
        </p:sp>
        <p:sp>
          <p:nvSpPr>
            <p:cNvPr id="77" name="모서리가 둥근 직사각형 124">
              <a:extLst>
                <a:ext uri="{FF2B5EF4-FFF2-40B4-BE49-F238E27FC236}">
                  <a16:creationId xmlns:a16="http://schemas.microsoft.com/office/drawing/2014/main" id="{084D28DA-B69A-47E3-B46E-9FE5F202C4A5}"/>
                </a:ext>
              </a:extLst>
            </p:cNvPr>
            <p:cNvSpPr/>
            <p:nvPr/>
          </p:nvSpPr>
          <p:spPr>
            <a:xfrm>
              <a:off x="4770829" y="3353991"/>
              <a:ext cx="1045405" cy="1394564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79" name="화이트투명사각판">
              <a:extLst>
                <a:ext uri="{FF2B5EF4-FFF2-40B4-BE49-F238E27FC236}">
                  <a16:creationId xmlns:a16="http://schemas.microsoft.com/office/drawing/2014/main" id="{623F53D6-B1C2-4A7D-BBF3-59B74C6310BE}"/>
                </a:ext>
              </a:extLst>
            </p:cNvPr>
            <p:cNvSpPr/>
            <p:nvPr/>
          </p:nvSpPr>
          <p:spPr bwMode="auto">
            <a:xfrm>
              <a:off x="4845127" y="4411095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200" b="1" kern="0">
                  <a:latin typeface="+mn-ea"/>
                </a:rPr>
                <a:t>Node1</a:t>
              </a:r>
              <a:endParaRPr lang="ko-KR" altLang="en-US" sz="1200" b="1" kern="0" dirty="0">
                <a:latin typeface="+mn-ea"/>
              </a:endParaRPr>
            </a:p>
          </p:txBody>
        </p:sp>
        <p:sp>
          <p:nvSpPr>
            <p:cNvPr id="85" name="모서리가 둥근 직사각형 124">
              <a:extLst>
                <a:ext uri="{FF2B5EF4-FFF2-40B4-BE49-F238E27FC236}">
                  <a16:creationId xmlns:a16="http://schemas.microsoft.com/office/drawing/2014/main" id="{46A84EFD-6A74-43FE-85FB-C6BB83717228}"/>
                </a:ext>
              </a:extLst>
            </p:cNvPr>
            <p:cNvSpPr/>
            <p:nvPr/>
          </p:nvSpPr>
          <p:spPr>
            <a:xfrm>
              <a:off x="4770829" y="4933973"/>
              <a:ext cx="1045405" cy="1394564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87" name="화이트투명사각판">
              <a:extLst>
                <a:ext uri="{FF2B5EF4-FFF2-40B4-BE49-F238E27FC236}">
                  <a16:creationId xmlns:a16="http://schemas.microsoft.com/office/drawing/2014/main" id="{14672483-E183-4698-8454-29B2F761D801}"/>
                </a:ext>
              </a:extLst>
            </p:cNvPr>
            <p:cNvSpPr/>
            <p:nvPr/>
          </p:nvSpPr>
          <p:spPr bwMode="auto">
            <a:xfrm>
              <a:off x="4845127" y="5991077"/>
              <a:ext cx="73266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200" b="1" kern="0">
                  <a:latin typeface="+mn-ea"/>
                </a:rPr>
                <a:t>Node2</a:t>
              </a:r>
              <a:endParaRPr lang="ko-KR" altLang="en-US" sz="1200" b="1" kern="0" dirty="0">
                <a:latin typeface="+mn-ea"/>
              </a:endParaRPr>
            </a:p>
          </p:txBody>
        </p:sp>
        <p:pic>
          <p:nvPicPr>
            <p:cNvPr id="155" name="그래픽 154" descr="컴퓨터">
              <a:extLst>
                <a:ext uri="{FF2B5EF4-FFF2-40B4-BE49-F238E27FC236}">
                  <a16:creationId xmlns:a16="http://schemas.microsoft.com/office/drawing/2014/main" id="{3DCC45DF-0D94-4B47-8F08-93E010E9E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65618" t="18578" b="16427"/>
            <a:stretch/>
          </p:blipFill>
          <p:spPr>
            <a:xfrm>
              <a:off x="4945645" y="3843354"/>
              <a:ext cx="483506" cy="618363"/>
            </a:xfrm>
            <a:prstGeom prst="rect">
              <a:avLst/>
            </a:prstGeom>
          </p:spPr>
        </p:pic>
        <p:pic>
          <p:nvPicPr>
            <p:cNvPr id="156" name="그래픽 155" descr="컴퓨터">
              <a:extLst>
                <a:ext uri="{FF2B5EF4-FFF2-40B4-BE49-F238E27FC236}">
                  <a16:creationId xmlns:a16="http://schemas.microsoft.com/office/drawing/2014/main" id="{72A807AA-47A2-4D7F-B8C8-95AEC7216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65618" t="18578" b="16427"/>
            <a:stretch/>
          </p:blipFill>
          <p:spPr>
            <a:xfrm>
              <a:off x="4945645" y="5432698"/>
              <a:ext cx="483506" cy="618363"/>
            </a:xfrm>
            <a:prstGeom prst="rect">
              <a:avLst/>
            </a:prstGeom>
          </p:spPr>
        </p:pic>
        <p:sp>
          <p:nvSpPr>
            <p:cNvPr id="100" name="Rectangle 39">
              <a:extLst>
                <a:ext uri="{FF2B5EF4-FFF2-40B4-BE49-F238E27FC236}">
                  <a16:creationId xmlns:a16="http://schemas.microsoft.com/office/drawing/2014/main" id="{6A82FC10-86C6-4293-B64A-510A5E0AB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86" y="3349797"/>
              <a:ext cx="1019916" cy="33185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192.168.0.31</a:t>
              </a:r>
            </a:p>
          </p:txBody>
        </p:sp>
        <p:sp>
          <p:nvSpPr>
            <p:cNvPr id="101" name="Rectangle 39">
              <a:extLst>
                <a:ext uri="{FF2B5EF4-FFF2-40B4-BE49-F238E27FC236}">
                  <a16:creationId xmlns:a16="http://schemas.microsoft.com/office/drawing/2014/main" id="{795E2D45-0A65-4C53-B7C8-1E31FF64D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86" y="4937827"/>
              <a:ext cx="1019916" cy="33185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192.168.0.32</a:t>
              </a:r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9919E8-44AF-4F6C-9EB1-6E086ECBE53C}"/>
              </a:ext>
            </a:extLst>
          </p:cNvPr>
          <p:cNvGrpSpPr/>
          <p:nvPr/>
        </p:nvGrpSpPr>
        <p:grpSpPr>
          <a:xfrm>
            <a:off x="4418364" y="1188719"/>
            <a:ext cx="4814420" cy="5217141"/>
            <a:chOff x="4418364" y="1188719"/>
            <a:chExt cx="4814420" cy="5217141"/>
          </a:xfrm>
        </p:grpSpPr>
        <p:sp>
          <p:nvSpPr>
            <p:cNvPr id="38" name="모서리가 둥근 직사각형 124">
              <a:extLst>
                <a:ext uri="{FF2B5EF4-FFF2-40B4-BE49-F238E27FC236}">
                  <a16:creationId xmlns:a16="http://schemas.microsoft.com/office/drawing/2014/main" id="{A657B060-0C70-48EF-BA18-9F1400CBDA0C}"/>
                </a:ext>
              </a:extLst>
            </p:cNvPr>
            <p:cNvSpPr/>
            <p:nvPr/>
          </p:nvSpPr>
          <p:spPr>
            <a:xfrm>
              <a:off x="4418364" y="1266902"/>
              <a:ext cx="4503009" cy="5138958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  <a:effectLst>
              <a:innerShdw dist="38100" dir="2700000">
                <a:prstClr val="black">
                  <a:alpha val="10000"/>
                </a:prstClr>
              </a:innerShdw>
            </a:effectLst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E6B0C2E1-A31A-40EE-8480-490623FA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3252" y="1516521"/>
              <a:ext cx="1045516" cy="963609"/>
            </a:xfrm>
            <a:prstGeom prst="rect">
              <a:avLst/>
            </a:prstGeom>
          </p:spPr>
        </p:pic>
        <p:sp>
          <p:nvSpPr>
            <p:cNvPr id="166" name="화이트투명사각판">
              <a:extLst>
                <a:ext uri="{FF2B5EF4-FFF2-40B4-BE49-F238E27FC236}">
                  <a16:creationId xmlns:a16="http://schemas.microsoft.com/office/drawing/2014/main" id="{2B4011A3-9CD1-4ECA-B9F2-3519D0C51C8C}"/>
                </a:ext>
              </a:extLst>
            </p:cNvPr>
            <p:cNvSpPr/>
            <p:nvPr/>
          </p:nvSpPr>
          <p:spPr bwMode="auto">
            <a:xfrm>
              <a:off x="5940579" y="1376962"/>
              <a:ext cx="1900353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>
                  <a:latin typeface="+mn-ea"/>
                </a:rPr>
                <a:t>Internal Network</a:t>
              </a:r>
              <a:endParaRPr lang="ko-KR" altLang="en-US" sz="1400" b="1" kern="0" dirty="0">
                <a:latin typeface="+mn-ea"/>
              </a:endParaRPr>
            </a:p>
          </p:txBody>
        </p:sp>
        <p:sp>
          <p:nvSpPr>
            <p:cNvPr id="199" name="Rectangle 39">
              <a:extLst>
                <a:ext uri="{FF2B5EF4-FFF2-40B4-BE49-F238E27FC236}">
                  <a16:creationId xmlns:a16="http://schemas.microsoft.com/office/drawing/2014/main" id="{19CFEC99-6E95-4DF7-9A80-7C8AF346A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5775" y="1188719"/>
              <a:ext cx="1107009" cy="324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192.168.0.1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sp>
        <p:nvSpPr>
          <p:cNvPr id="255" name="모서리가 둥근 직사각형 156">
            <a:extLst>
              <a:ext uri="{FF2B5EF4-FFF2-40B4-BE49-F238E27FC236}">
                <a16:creationId xmlns:a16="http://schemas.microsoft.com/office/drawing/2014/main" id="{D090B0DB-8281-4ED7-8C33-2A4CDF282F7D}"/>
              </a:ext>
            </a:extLst>
          </p:cNvPr>
          <p:cNvSpPr/>
          <p:nvPr/>
        </p:nvSpPr>
        <p:spPr>
          <a:xfrm>
            <a:off x="2540571" y="2428239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0CEEBD-AAA2-4DAF-83AC-B55C83F1D155}"/>
              </a:ext>
            </a:extLst>
          </p:cNvPr>
          <p:cNvGrpSpPr/>
          <p:nvPr/>
        </p:nvGrpSpPr>
        <p:grpSpPr>
          <a:xfrm>
            <a:off x="6312024" y="3637829"/>
            <a:ext cx="2064374" cy="2709016"/>
            <a:chOff x="6312024" y="3637829"/>
            <a:chExt cx="2064374" cy="2709016"/>
          </a:xfrm>
        </p:grpSpPr>
        <p:sp>
          <p:nvSpPr>
            <p:cNvPr id="374" name="모서리가 둥근 직사각형 124">
              <a:extLst>
                <a:ext uri="{FF2B5EF4-FFF2-40B4-BE49-F238E27FC236}">
                  <a16:creationId xmlns:a16="http://schemas.microsoft.com/office/drawing/2014/main" id="{1F848AF7-7D83-48C4-85FD-712B5684A42B}"/>
                </a:ext>
              </a:extLst>
            </p:cNvPr>
            <p:cNvSpPr/>
            <p:nvPr/>
          </p:nvSpPr>
          <p:spPr>
            <a:xfrm>
              <a:off x="6312024" y="3639086"/>
              <a:ext cx="2064374" cy="2702946"/>
            </a:xfrm>
            <a:prstGeom prst="roundRect">
              <a:avLst>
                <a:gd name="adj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pic>
          <p:nvPicPr>
            <p:cNvPr id="123" name="그래픽 122" descr="컴퓨터">
              <a:extLst>
                <a:ext uri="{FF2B5EF4-FFF2-40B4-BE49-F238E27FC236}">
                  <a16:creationId xmlns:a16="http://schemas.microsoft.com/office/drawing/2014/main" id="{49CCEEFF-7ACA-4FE4-967B-E7F583C03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68034" y="5704992"/>
              <a:ext cx="783663" cy="549015"/>
            </a:xfrm>
            <a:prstGeom prst="rect">
              <a:avLst/>
            </a:prstGeom>
          </p:spPr>
        </p:pic>
        <p:pic>
          <p:nvPicPr>
            <p:cNvPr id="153" name="그래픽 152" descr="컴퓨터">
              <a:extLst>
                <a:ext uri="{FF2B5EF4-FFF2-40B4-BE49-F238E27FC236}">
                  <a16:creationId xmlns:a16="http://schemas.microsoft.com/office/drawing/2014/main" id="{35C67B20-4EBC-442A-A20C-0B8B1711B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65618" t="18578" b="16427"/>
            <a:stretch/>
          </p:blipFill>
          <p:spPr>
            <a:xfrm>
              <a:off x="6786470" y="4974989"/>
              <a:ext cx="486594" cy="622311"/>
            </a:xfrm>
            <a:prstGeom prst="rect">
              <a:avLst/>
            </a:prstGeom>
          </p:spPr>
        </p:pic>
        <p:pic>
          <p:nvPicPr>
            <p:cNvPr id="160" name="그래픽 159" descr="스마트폰">
              <a:extLst>
                <a:ext uri="{FF2B5EF4-FFF2-40B4-BE49-F238E27FC236}">
                  <a16:creationId xmlns:a16="http://schemas.microsoft.com/office/drawing/2014/main" id="{7C20E51B-4F8B-42ED-A947-935F941F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27551" y="4713508"/>
              <a:ext cx="687003" cy="687003"/>
            </a:xfrm>
            <a:prstGeom prst="rect">
              <a:avLst/>
            </a:prstGeom>
          </p:spPr>
        </p:pic>
        <p:pic>
          <p:nvPicPr>
            <p:cNvPr id="162" name="그래픽 161" descr="랩톱">
              <a:extLst>
                <a:ext uri="{FF2B5EF4-FFF2-40B4-BE49-F238E27FC236}">
                  <a16:creationId xmlns:a16="http://schemas.microsoft.com/office/drawing/2014/main" id="{B5D006FD-8100-4A57-A8B5-0662BFC9B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82207" y="4033315"/>
              <a:ext cx="914400" cy="914400"/>
            </a:xfrm>
            <a:prstGeom prst="rect">
              <a:avLst/>
            </a:prstGeom>
          </p:spPr>
        </p:pic>
        <p:pic>
          <p:nvPicPr>
            <p:cNvPr id="164" name="그래픽 163" descr="태블릿">
              <a:extLst>
                <a:ext uri="{FF2B5EF4-FFF2-40B4-BE49-F238E27FC236}">
                  <a16:creationId xmlns:a16="http://schemas.microsoft.com/office/drawing/2014/main" id="{BDBB16B0-E47E-4A98-8D8F-32DFA24A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503954" y="5597300"/>
              <a:ext cx="749545" cy="749545"/>
            </a:xfrm>
            <a:prstGeom prst="rect">
              <a:avLst/>
            </a:prstGeom>
          </p:spPr>
        </p:pic>
        <p:sp>
          <p:nvSpPr>
            <p:cNvPr id="165" name="Rectangle 39">
              <a:extLst>
                <a:ext uri="{FF2B5EF4-FFF2-40B4-BE49-F238E27FC236}">
                  <a16:creationId xmlns:a16="http://schemas.microsoft.com/office/drawing/2014/main" id="{3B5DD15D-775A-401C-81FE-C21CB4B61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024" y="3637829"/>
              <a:ext cx="2056142" cy="28741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192.168.0.xxx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48" name="Rectangle 39">
              <a:extLst>
                <a:ext uri="{FF2B5EF4-FFF2-40B4-BE49-F238E27FC236}">
                  <a16:creationId xmlns:a16="http://schemas.microsoft.com/office/drawing/2014/main" id="{6DDA1254-0076-48F2-A78E-BEF5018E8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425" y="3985652"/>
              <a:ext cx="687003" cy="2284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user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149" name="Rectangle 39">
              <a:extLst>
                <a:ext uri="{FF2B5EF4-FFF2-40B4-BE49-F238E27FC236}">
                  <a16:creationId xmlns:a16="http://schemas.microsoft.com/office/drawing/2014/main" id="{9C1F91AD-0D88-4672-A4B7-E19FD25E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259" y="4500887"/>
              <a:ext cx="687003" cy="2284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user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150" name="Rectangle 39">
              <a:extLst>
                <a:ext uri="{FF2B5EF4-FFF2-40B4-BE49-F238E27FC236}">
                  <a16:creationId xmlns:a16="http://schemas.microsoft.com/office/drawing/2014/main" id="{55D3C91A-F52E-4E32-8C92-20C75C60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265" y="4777924"/>
              <a:ext cx="687003" cy="2284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user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151" name="Rectangle 39">
              <a:extLst>
                <a:ext uri="{FF2B5EF4-FFF2-40B4-BE49-F238E27FC236}">
                  <a16:creationId xmlns:a16="http://schemas.microsoft.com/office/drawing/2014/main" id="{F09FBACC-768A-43A3-B7B6-178FA9A8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9607" y="5517273"/>
              <a:ext cx="687003" cy="2284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user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152" name="Rectangle 39">
              <a:extLst>
                <a:ext uri="{FF2B5EF4-FFF2-40B4-BE49-F238E27FC236}">
                  <a16:creationId xmlns:a16="http://schemas.microsoft.com/office/drawing/2014/main" id="{0F4C90E7-A325-40C0-86B3-A345E691E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427" y="5590303"/>
              <a:ext cx="687003" cy="2284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user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A2356B-3FC8-4E62-B0A8-A884882A26A8}"/>
              </a:ext>
            </a:extLst>
          </p:cNvPr>
          <p:cNvGrpSpPr/>
          <p:nvPr/>
        </p:nvGrpSpPr>
        <p:grpSpPr>
          <a:xfrm>
            <a:off x="3517395" y="2448094"/>
            <a:ext cx="1253435" cy="3183162"/>
            <a:chOff x="3517395" y="2448094"/>
            <a:chExt cx="1253435" cy="3183162"/>
          </a:xfrm>
        </p:grpSpPr>
        <p:cxnSp>
          <p:nvCxnSpPr>
            <p:cNvPr id="86" name="연결선: 구부러짐 85">
              <a:extLst>
                <a:ext uri="{FF2B5EF4-FFF2-40B4-BE49-F238E27FC236}">
                  <a16:creationId xmlns:a16="http://schemas.microsoft.com/office/drawing/2014/main" id="{56A552FA-10FA-4DD6-A13F-3B85745BB402}"/>
                </a:ext>
              </a:extLst>
            </p:cNvPr>
            <p:cNvCxnSpPr>
              <a:cxnSpLocks/>
              <a:stCxn id="69" idx="1"/>
              <a:endCxn id="255" idx="3"/>
            </p:cNvCxnSpPr>
            <p:nvPr/>
          </p:nvCxnSpPr>
          <p:spPr>
            <a:xfrm rot="10800000" flipV="1">
              <a:off x="3517395" y="2448094"/>
              <a:ext cx="1253435" cy="2161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구부러짐 93">
              <a:extLst>
                <a:ext uri="{FF2B5EF4-FFF2-40B4-BE49-F238E27FC236}">
                  <a16:creationId xmlns:a16="http://schemas.microsoft.com/office/drawing/2014/main" id="{99049F19-F242-46F0-8EDE-45FB69D7016A}"/>
                </a:ext>
              </a:extLst>
            </p:cNvPr>
            <p:cNvCxnSpPr>
              <a:cxnSpLocks/>
              <a:stCxn id="77" idx="1"/>
              <a:endCxn id="255" idx="3"/>
            </p:cNvCxnSpPr>
            <p:nvPr/>
          </p:nvCxnSpPr>
          <p:spPr>
            <a:xfrm rot="10800000">
              <a:off x="3517395" y="2664221"/>
              <a:ext cx="1253435" cy="138705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구부러짐 94">
              <a:extLst>
                <a:ext uri="{FF2B5EF4-FFF2-40B4-BE49-F238E27FC236}">
                  <a16:creationId xmlns:a16="http://schemas.microsoft.com/office/drawing/2014/main" id="{FAABC89C-1D25-41AC-9132-50EAF0F83FE4}"/>
                </a:ext>
              </a:extLst>
            </p:cNvPr>
            <p:cNvCxnSpPr>
              <a:cxnSpLocks/>
              <a:stCxn id="85" idx="1"/>
              <a:endCxn id="255" idx="3"/>
            </p:cNvCxnSpPr>
            <p:nvPr/>
          </p:nvCxnSpPr>
          <p:spPr>
            <a:xfrm rot="10800000">
              <a:off x="3517395" y="2664221"/>
              <a:ext cx="1253435" cy="296703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08BB6C-04EC-4509-A5C1-707AD3D8C0B9}"/>
              </a:ext>
            </a:extLst>
          </p:cNvPr>
          <p:cNvGrpSpPr/>
          <p:nvPr/>
        </p:nvGrpSpPr>
        <p:grpSpPr>
          <a:xfrm>
            <a:off x="5366880" y="2233466"/>
            <a:ext cx="523377" cy="3568475"/>
            <a:chOff x="5366880" y="2233466"/>
            <a:chExt cx="523377" cy="3568475"/>
          </a:xfrm>
        </p:grpSpPr>
        <p:pic>
          <p:nvPicPr>
            <p:cNvPr id="340" name="그림 339">
              <a:extLst>
                <a:ext uri="{FF2B5EF4-FFF2-40B4-BE49-F238E27FC236}">
                  <a16:creationId xmlns:a16="http://schemas.microsoft.com/office/drawing/2014/main" id="{6BB7A053-F8A6-4C93-9B38-4FE0D6570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706" y="2391641"/>
              <a:ext cx="254075" cy="254075"/>
            </a:xfrm>
            <a:prstGeom prst="rect">
              <a:avLst/>
            </a:prstGeom>
          </p:spPr>
        </p:pic>
        <p:sp>
          <p:nvSpPr>
            <p:cNvPr id="341" name="Rectangle 39">
              <a:extLst>
                <a:ext uri="{FF2B5EF4-FFF2-40B4-BE49-F238E27FC236}">
                  <a16:creationId xmlns:a16="http://schemas.microsoft.com/office/drawing/2014/main" id="{12EE4171-4C1B-4A33-B816-C2894761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880" y="2233466"/>
              <a:ext cx="523377" cy="21125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0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6"/>
                  </a:solidFill>
                  <a:latin typeface="+mn-ea"/>
                  <a:sym typeface="Monotype Sorts" pitchFamily="2" charset="2"/>
                </a:rPr>
                <a:t>30000</a:t>
              </a:r>
              <a:endPara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6"/>
                </a:solidFill>
                <a:latin typeface="+mn-ea"/>
                <a:sym typeface="Monotype Sorts" pitchFamily="2" charset="2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28D079EB-76C6-4CD9-8083-E4128FE8A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706" y="3971256"/>
              <a:ext cx="254075" cy="254075"/>
            </a:xfrm>
            <a:prstGeom prst="rect">
              <a:avLst/>
            </a:prstGeom>
          </p:spPr>
        </p:pic>
        <p:sp>
          <p:nvSpPr>
            <p:cNvPr id="105" name="Rectangle 39">
              <a:extLst>
                <a:ext uri="{FF2B5EF4-FFF2-40B4-BE49-F238E27FC236}">
                  <a16:creationId xmlns:a16="http://schemas.microsoft.com/office/drawing/2014/main" id="{A6EB5365-E2A2-4278-9DDD-E6813CA15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880" y="3813081"/>
              <a:ext cx="523377" cy="21125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0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6"/>
                  </a:solidFill>
                  <a:latin typeface="+mn-ea"/>
                  <a:sym typeface="Monotype Sorts" pitchFamily="2" charset="2"/>
                </a:rPr>
                <a:t>30000</a:t>
              </a:r>
              <a:endPara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6"/>
                </a:solidFill>
                <a:latin typeface="+mn-ea"/>
                <a:sym typeface="Monotype Sorts" pitchFamily="2" charset="2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7222CA0-C54B-4217-9CEB-46D3DB21E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706" y="5547866"/>
              <a:ext cx="254075" cy="254075"/>
            </a:xfrm>
            <a:prstGeom prst="rect">
              <a:avLst/>
            </a:prstGeom>
          </p:spPr>
        </p:pic>
        <p:sp>
          <p:nvSpPr>
            <p:cNvPr id="110" name="Rectangle 39">
              <a:extLst>
                <a:ext uri="{FF2B5EF4-FFF2-40B4-BE49-F238E27FC236}">
                  <a16:creationId xmlns:a16="http://schemas.microsoft.com/office/drawing/2014/main" id="{D9BEC24F-14B6-4B3B-8FFC-AB5A90E1F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880" y="5389691"/>
              <a:ext cx="523377" cy="21125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0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6"/>
                  </a:solidFill>
                  <a:latin typeface="+mn-ea"/>
                  <a:sym typeface="Monotype Sorts" pitchFamily="2" charset="2"/>
                </a:rPr>
                <a:t>30000</a:t>
              </a:r>
              <a:endPara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6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797AFC-5CBE-4AE6-BB29-EAE401B48622}"/>
              </a:ext>
            </a:extLst>
          </p:cNvPr>
          <p:cNvGrpSpPr/>
          <p:nvPr/>
        </p:nvGrpSpPr>
        <p:grpSpPr>
          <a:xfrm>
            <a:off x="5358734" y="2651748"/>
            <a:ext cx="523377" cy="3540647"/>
            <a:chOff x="5358734" y="2651748"/>
            <a:chExt cx="523377" cy="3540647"/>
          </a:xfrm>
        </p:grpSpPr>
        <p:pic>
          <p:nvPicPr>
            <p:cNvPr id="392" name="그림 391">
              <a:extLst>
                <a:ext uri="{FF2B5EF4-FFF2-40B4-BE49-F238E27FC236}">
                  <a16:creationId xmlns:a16="http://schemas.microsoft.com/office/drawing/2014/main" id="{EB856D99-2953-47D7-BCEB-6E25191E6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850" y="2782095"/>
              <a:ext cx="254075" cy="254075"/>
            </a:xfrm>
            <a:prstGeom prst="rect">
              <a:avLst/>
            </a:prstGeom>
          </p:spPr>
        </p:pic>
        <p:sp>
          <p:nvSpPr>
            <p:cNvPr id="393" name="Rectangle 39">
              <a:extLst>
                <a:ext uri="{FF2B5EF4-FFF2-40B4-BE49-F238E27FC236}">
                  <a16:creationId xmlns:a16="http://schemas.microsoft.com/office/drawing/2014/main" id="{1FD9B79C-CB1B-4DC0-89FF-B843A7AE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734" y="2651748"/>
              <a:ext cx="523377" cy="21125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0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4"/>
                  </a:solidFill>
                  <a:latin typeface="+mn-ea"/>
                  <a:sym typeface="Monotype Sorts" pitchFamily="2" charset="2"/>
                </a:rPr>
                <a:t>30001</a:t>
              </a:r>
              <a:endPara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4"/>
                </a:solidFill>
                <a:latin typeface="+mn-ea"/>
                <a:sym typeface="Monotype Sorts" pitchFamily="2" charset="2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2C3DDB31-4884-4988-8F58-D2069C314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850" y="4361710"/>
              <a:ext cx="254075" cy="254075"/>
            </a:xfrm>
            <a:prstGeom prst="rect">
              <a:avLst/>
            </a:prstGeom>
          </p:spPr>
        </p:pic>
        <p:sp>
          <p:nvSpPr>
            <p:cNvPr id="107" name="Rectangle 39">
              <a:extLst>
                <a:ext uri="{FF2B5EF4-FFF2-40B4-BE49-F238E27FC236}">
                  <a16:creationId xmlns:a16="http://schemas.microsoft.com/office/drawing/2014/main" id="{B2E65DDF-EFD8-46FC-B01C-E25B3CF06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734" y="4231363"/>
              <a:ext cx="523377" cy="21125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0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4"/>
                  </a:solidFill>
                  <a:latin typeface="+mn-ea"/>
                  <a:sym typeface="Monotype Sorts" pitchFamily="2" charset="2"/>
                </a:rPr>
                <a:t>30001</a:t>
              </a:r>
              <a:endPara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4"/>
                </a:solidFill>
                <a:latin typeface="+mn-ea"/>
                <a:sym typeface="Monotype Sorts" pitchFamily="2" charset="2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3F8C0F28-AD33-4520-A56B-C7C8089E7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850" y="5938320"/>
              <a:ext cx="254075" cy="254075"/>
            </a:xfrm>
            <a:prstGeom prst="rect">
              <a:avLst/>
            </a:prstGeom>
          </p:spPr>
        </p:pic>
        <p:sp>
          <p:nvSpPr>
            <p:cNvPr id="117" name="Rectangle 39">
              <a:extLst>
                <a:ext uri="{FF2B5EF4-FFF2-40B4-BE49-F238E27FC236}">
                  <a16:creationId xmlns:a16="http://schemas.microsoft.com/office/drawing/2014/main" id="{6E2FA669-AD74-416B-B6B7-C4E92D7E6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734" y="5807973"/>
              <a:ext cx="523377" cy="21125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0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4"/>
                  </a:solidFill>
                  <a:latin typeface="+mn-ea"/>
                  <a:sym typeface="Monotype Sorts" pitchFamily="2" charset="2"/>
                </a:rPr>
                <a:t>30001</a:t>
              </a:r>
              <a:endParaRPr lang="ko-KR" altLang="en-US" sz="10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4"/>
                </a:solidFill>
                <a:latin typeface="+mn-ea"/>
                <a:sym typeface="Monotype Sorts" pitchFamily="2" charset="2"/>
              </a:endParaRPr>
            </a:p>
          </p:txBody>
        </p:sp>
      </p:grp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CE82276A-93DF-4306-8C03-DFE4E444BA77}"/>
              </a:ext>
            </a:extLst>
          </p:cNvPr>
          <p:cNvCxnSpPr>
            <a:cxnSpLocks/>
            <a:stCxn id="165" idx="1"/>
            <a:endCxn id="340" idx="3"/>
          </p:cNvCxnSpPr>
          <p:nvPr/>
        </p:nvCxnSpPr>
        <p:spPr>
          <a:xfrm rot="10800000">
            <a:off x="5756782" y="2518679"/>
            <a:ext cx="555243" cy="1262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ED1A271-FD82-46F3-A2F5-3DE6E73305A1}"/>
              </a:ext>
            </a:extLst>
          </p:cNvPr>
          <p:cNvGrpSpPr/>
          <p:nvPr/>
        </p:nvGrpSpPr>
        <p:grpSpPr>
          <a:xfrm>
            <a:off x="5755925" y="2909133"/>
            <a:ext cx="3856666" cy="3156224"/>
            <a:chOff x="5755925" y="2909133"/>
            <a:chExt cx="3856666" cy="3156224"/>
          </a:xfrm>
        </p:grpSpPr>
        <p:cxnSp>
          <p:nvCxnSpPr>
            <p:cNvPr id="136" name="연결선: 구부러짐 135">
              <a:extLst>
                <a:ext uri="{FF2B5EF4-FFF2-40B4-BE49-F238E27FC236}">
                  <a16:creationId xmlns:a16="http://schemas.microsoft.com/office/drawing/2014/main" id="{95EB935E-EECB-4ADC-AAE6-BDB87E9FA31F}"/>
                </a:ext>
              </a:extLst>
            </p:cNvPr>
            <p:cNvCxnSpPr>
              <a:cxnSpLocks/>
              <a:stCxn id="253" idx="1"/>
              <a:endCxn id="392" idx="3"/>
            </p:cNvCxnSpPr>
            <p:nvPr/>
          </p:nvCxnSpPr>
          <p:spPr>
            <a:xfrm rot="10800000">
              <a:off x="5755925" y="2909133"/>
              <a:ext cx="3856666" cy="14474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5" name="연결선: 구부러짐 144">
              <a:extLst>
                <a:ext uri="{FF2B5EF4-FFF2-40B4-BE49-F238E27FC236}">
                  <a16:creationId xmlns:a16="http://schemas.microsoft.com/office/drawing/2014/main" id="{1135664B-C272-4168-B95F-F842AB76E6C8}"/>
                </a:ext>
              </a:extLst>
            </p:cNvPr>
            <p:cNvCxnSpPr>
              <a:cxnSpLocks/>
              <a:stCxn id="253" idx="1"/>
              <a:endCxn id="106" idx="3"/>
            </p:cNvCxnSpPr>
            <p:nvPr/>
          </p:nvCxnSpPr>
          <p:spPr>
            <a:xfrm rot="10800000" flipV="1">
              <a:off x="5755925" y="4356588"/>
              <a:ext cx="3856666" cy="13215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F6E6E475-AF4E-46BB-9467-2A5D5E3F6B50}"/>
                </a:ext>
              </a:extLst>
            </p:cNvPr>
            <p:cNvCxnSpPr>
              <a:cxnSpLocks/>
              <a:stCxn id="253" idx="1"/>
              <a:endCxn id="112" idx="3"/>
            </p:cNvCxnSpPr>
            <p:nvPr/>
          </p:nvCxnSpPr>
          <p:spPr>
            <a:xfrm rot="10800000" flipV="1">
              <a:off x="5755925" y="4356588"/>
              <a:ext cx="3856666" cy="170876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8" name="화이트투명사각판">
            <a:extLst>
              <a:ext uri="{FF2B5EF4-FFF2-40B4-BE49-F238E27FC236}">
                <a16:creationId xmlns:a16="http://schemas.microsoft.com/office/drawing/2014/main" id="{64019BC1-9340-40F0-B70D-57D92BBB06D1}"/>
              </a:ext>
            </a:extLst>
          </p:cNvPr>
          <p:cNvSpPr/>
          <p:nvPr/>
        </p:nvSpPr>
        <p:spPr bwMode="auto">
          <a:xfrm>
            <a:off x="4770829" y="793292"/>
            <a:ext cx="1045405" cy="300027"/>
          </a:xfrm>
          <a:prstGeom prst="roundRect">
            <a:avLst>
              <a:gd name="adj" fmla="val 287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tx2"/>
                </a:solidFill>
                <a:latin typeface="+mn-ea"/>
              </a:rPr>
              <a:t>ClusterIP</a:t>
            </a:r>
            <a:endParaRPr lang="ko-KR" altLang="en-US" sz="1400" b="1" kern="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9" name="화이트투명사각판">
            <a:extLst>
              <a:ext uri="{FF2B5EF4-FFF2-40B4-BE49-F238E27FC236}">
                <a16:creationId xmlns:a16="http://schemas.microsoft.com/office/drawing/2014/main" id="{7734F7C8-1E79-4357-B25D-49B2FA38BC15}"/>
              </a:ext>
            </a:extLst>
          </p:cNvPr>
          <p:cNvSpPr/>
          <p:nvPr/>
        </p:nvSpPr>
        <p:spPr bwMode="auto">
          <a:xfrm>
            <a:off x="6312024" y="793291"/>
            <a:ext cx="2609349" cy="293711"/>
          </a:xfrm>
          <a:prstGeom prst="roundRect">
            <a:avLst>
              <a:gd name="adj" fmla="val 2877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accent6">
                    <a:lumMod val="75000"/>
                  </a:schemeClr>
                </a:solidFill>
                <a:latin typeface="+mn-ea"/>
              </a:rPr>
              <a:t>NodePort</a:t>
            </a:r>
            <a:endParaRPr lang="ko-KR" altLang="en-US" sz="1400" b="1" kern="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129252-DEDB-4902-8B70-18C5B7AA0693}"/>
              </a:ext>
            </a:extLst>
          </p:cNvPr>
          <p:cNvGrpSpPr/>
          <p:nvPr/>
        </p:nvGrpSpPr>
        <p:grpSpPr>
          <a:xfrm>
            <a:off x="9465992" y="1268760"/>
            <a:ext cx="2360207" cy="5137152"/>
            <a:chOff x="9465992" y="1268760"/>
            <a:chExt cx="2360207" cy="5137152"/>
          </a:xfrm>
        </p:grpSpPr>
        <p:sp>
          <p:nvSpPr>
            <p:cNvPr id="111" name="모서리가 둥근 직사각형 124">
              <a:extLst>
                <a:ext uri="{FF2B5EF4-FFF2-40B4-BE49-F238E27FC236}">
                  <a16:creationId xmlns:a16="http://schemas.microsoft.com/office/drawing/2014/main" id="{73FA0915-F496-42C4-B8F4-4BDD8D719A65}"/>
                </a:ext>
              </a:extLst>
            </p:cNvPr>
            <p:cNvSpPr/>
            <p:nvPr/>
          </p:nvSpPr>
          <p:spPr>
            <a:xfrm>
              <a:off x="9465992" y="1268760"/>
              <a:ext cx="2360207" cy="513715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  <a:effectLst>
              <a:innerShdw dist="38100" dir="2700000">
                <a:prstClr val="black">
                  <a:alpha val="10000"/>
                </a:prstClr>
              </a:innerShdw>
            </a:effectLst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A84C21B-BD04-484E-BD3C-E1525EB50D32}"/>
                </a:ext>
              </a:extLst>
            </p:cNvPr>
            <p:cNvGrpSpPr/>
            <p:nvPr/>
          </p:nvGrpSpPr>
          <p:grpSpPr>
            <a:xfrm>
              <a:off x="9612591" y="1376962"/>
              <a:ext cx="2213608" cy="2370346"/>
              <a:chOff x="9612591" y="1376962"/>
              <a:chExt cx="2213608" cy="2370346"/>
            </a:xfrm>
          </p:grpSpPr>
          <p:sp>
            <p:nvSpPr>
              <p:cNvPr id="66" name="화이트투명사각판">
                <a:extLst>
                  <a:ext uri="{FF2B5EF4-FFF2-40B4-BE49-F238E27FC236}">
                    <a16:creationId xmlns:a16="http://schemas.microsoft.com/office/drawing/2014/main" id="{111923A6-FE5B-4F74-A6D2-CFB09170F1DE}"/>
                  </a:ext>
                </a:extLst>
              </p:cNvPr>
              <p:cNvSpPr/>
              <p:nvPr/>
            </p:nvSpPr>
            <p:spPr bwMode="auto">
              <a:xfrm>
                <a:off x="9732654" y="1376962"/>
                <a:ext cx="1900353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400" b="1" kern="0">
                    <a:latin typeface="+mn-ea"/>
                  </a:rPr>
                  <a:t>Cloud</a:t>
                </a:r>
                <a:r>
                  <a:rPr lang="ko-KR" altLang="en-US" sz="1400" b="1" kern="0">
                    <a:latin typeface="+mn-ea"/>
                  </a:rPr>
                  <a:t> </a:t>
                </a:r>
                <a:r>
                  <a:rPr lang="en-US" altLang="ko-KR" sz="1400" b="1" kern="0">
                    <a:latin typeface="+mn-ea"/>
                  </a:rPr>
                  <a:t>Provider</a:t>
                </a:r>
                <a:endParaRPr lang="ko-KR" altLang="en-US" sz="1400" b="1" kern="0" dirty="0">
                  <a:latin typeface="+mn-ea"/>
                </a:endParaRPr>
              </a:p>
            </p:txBody>
          </p:sp>
          <p:pic>
            <p:nvPicPr>
              <p:cNvPr id="120" name="그래픽 119" descr="랩톱">
                <a:extLst>
                  <a:ext uri="{FF2B5EF4-FFF2-40B4-BE49-F238E27FC236}">
                    <a16:creationId xmlns:a16="http://schemas.microsoft.com/office/drawing/2014/main" id="{6C80F0D3-6C2C-46E6-8690-914245C8C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612591" y="2095500"/>
                <a:ext cx="687003" cy="636956"/>
              </a:xfrm>
              <a:prstGeom prst="rect">
                <a:avLst/>
              </a:prstGeom>
            </p:spPr>
          </p:pic>
          <p:pic>
            <p:nvPicPr>
              <p:cNvPr id="121" name="그래픽 120" descr="컴퓨터">
                <a:extLst>
                  <a:ext uri="{FF2B5EF4-FFF2-40B4-BE49-F238E27FC236}">
                    <a16:creationId xmlns:a16="http://schemas.microsoft.com/office/drawing/2014/main" id="{44E84DB8-DDB5-4F13-9EB1-938AE52D62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l="65618" t="18578" b="16427"/>
              <a:stretch/>
            </p:blipFill>
            <p:spPr>
              <a:xfrm>
                <a:off x="11274757" y="3207649"/>
                <a:ext cx="402144" cy="514306"/>
              </a:xfrm>
              <a:prstGeom prst="rect">
                <a:avLst/>
              </a:prstGeom>
            </p:spPr>
          </p:pic>
          <p:pic>
            <p:nvPicPr>
              <p:cNvPr id="126" name="그래픽 125" descr="컴퓨터">
                <a:extLst>
                  <a:ext uri="{FF2B5EF4-FFF2-40B4-BE49-F238E27FC236}">
                    <a16:creationId xmlns:a16="http://schemas.microsoft.com/office/drawing/2014/main" id="{215BA46D-8598-48E9-A75A-DF00C9BA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0663626" y="2271252"/>
                <a:ext cx="783663" cy="549016"/>
              </a:xfrm>
              <a:prstGeom prst="rect">
                <a:avLst/>
              </a:prstGeom>
            </p:spPr>
          </p:pic>
          <p:sp>
            <p:nvSpPr>
              <p:cNvPr id="128" name="화살표: 아래쪽 127">
                <a:extLst>
                  <a:ext uri="{FF2B5EF4-FFF2-40B4-BE49-F238E27FC236}">
                    <a16:creationId xmlns:a16="http://schemas.microsoft.com/office/drawing/2014/main" id="{004029AB-0AEC-43AE-B363-41DB4CD6D3F1}"/>
                  </a:ext>
                </a:extLst>
              </p:cNvPr>
              <p:cNvSpPr/>
              <p:nvPr/>
            </p:nvSpPr>
            <p:spPr>
              <a:xfrm>
                <a:off x="9840593" y="2686541"/>
                <a:ext cx="271528" cy="584173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화살표: 아래쪽 128">
                <a:extLst>
                  <a:ext uri="{FF2B5EF4-FFF2-40B4-BE49-F238E27FC236}">
                    <a16:creationId xmlns:a16="http://schemas.microsoft.com/office/drawing/2014/main" id="{1256CFE2-E008-4C99-8743-4267BDEE02D9}"/>
                  </a:ext>
                </a:extLst>
              </p:cNvPr>
              <p:cNvSpPr/>
              <p:nvPr/>
            </p:nvSpPr>
            <p:spPr>
              <a:xfrm rot="1800000">
                <a:off x="10421393" y="2804930"/>
                <a:ext cx="271528" cy="584173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화살표: 아래쪽 129">
                <a:extLst>
                  <a:ext uri="{FF2B5EF4-FFF2-40B4-BE49-F238E27FC236}">
                    <a16:creationId xmlns:a16="http://schemas.microsoft.com/office/drawing/2014/main" id="{2DC62CB0-6954-4288-B702-AF6C8D8A87A4}"/>
                  </a:ext>
                </a:extLst>
              </p:cNvPr>
              <p:cNvSpPr/>
              <p:nvPr/>
            </p:nvSpPr>
            <p:spPr>
              <a:xfrm rot="4500000">
                <a:off x="10755481" y="3369861"/>
                <a:ext cx="271528" cy="483365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39">
                <a:extLst>
                  <a:ext uri="{FF2B5EF4-FFF2-40B4-BE49-F238E27FC236}">
                    <a16:creationId xmlns:a16="http://schemas.microsoft.com/office/drawing/2014/main" id="{28C34812-9150-459F-9FAA-5EABAF926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0464" y="1938862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44" name="Rectangle 39">
                <a:extLst>
                  <a:ext uri="{FF2B5EF4-FFF2-40B4-BE49-F238E27FC236}">
                    <a16:creationId xmlns:a16="http://schemas.microsoft.com/office/drawing/2014/main" id="{792B74E7-0B94-4F29-9C31-09139B289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6095" y="2129091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47" name="Rectangle 39">
                <a:extLst>
                  <a:ext uri="{FF2B5EF4-FFF2-40B4-BE49-F238E27FC236}">
                    <a16:creationId xmlns:a16="http://schemas.microsoft.com/office/drawing/2014/main" id="{35B70DAA-FDB8-4961-9257-DFA21374B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9196" y="2995709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2861865-A672-4B78-B009-564EDA8DED87}"/>
              </a:ext>
            </a:extLst>
          </p:cNvPr>
          <p:cNvGrpSpPr/>
          <p:nvPr/>
        </p:nvGrpSpPr>
        <p:grpSpPr>
          <a:xfrm>
            <a:off x="9612591" y="3321834"/>
            <a:ext cx="970818" cy="2067857"/>
            <a:chOff x="9612591" y="3321834"/>
            <a:chExt cx="970818" cy="2067857"/>
          </a:xfrm>
        </p:grpSpPr>
        <p:sp>
          <p:nvSpPr>
            <p:cNvPr id="406" name="Rectangle 39">
              <a:extLst>
                <a:ext uri="{FF2B5EF4-FFF2-40B4-BE49-F238E27FC236}">
                  <a16:creationId xmlns:a16="http://schemas.microsoft.com/office/drawing/2014/main" id="{BA72B42E-47A6-49E5-8744-26EEA5A8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2314" y="3321834"/>
              <a:ext cx="950890" cy="3364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4"/>
                  </a:solidFill>
                  <a:latin typeface="+mn-ea"/>
                  <a:sym typeface="Monotype Sorts" pitchFamily="2" charset="2"/>
                </a:rPr>
                <a:t>1.23.58.1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4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253" name="모서리가 둥근 직사각형 124">
              <a:extLst>
                <a:ext uri="{FF2B5EF4-FFF2-40B4-BE49-F238E27FC236}">
                  <a16:creationId xmlns:a16="http://schemas.microsoft.com/office/drawing/2014/main" id="{9932597A-6CC0-4499-BD15-F786FDA861BE}"/>
                </a:ext>
              </a:extLst>
            </p:cNvPr>
            <p:cNvSpPr/>
            <p:nvPr/>
          </p:nvSpPr>
          <p:spPr>
            <a:xfrm>
              <a:off x="9612591" y="3323486"/>
              <a:ext cx="970818" cy="206620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B53EB6-7DDE-4534-A719-D5D47181237A}"/>
              </a:ext>
            </a:extLst>
          </p:cNvPr>
          <p:cNvGrpSpPr/>
          <p:nvPr/>
        </p:nvGrpSpPr>
        <p:grpSpPr>
          <a:xfrm>
            <a:off x="841868" y="2425429"/>
            <a:ext cx="976823" cy="1149478"/>
            <a:chOff x="841868" y="2425429"/>
            <a:chExt cx="976823" cy="1149478"/>
          </a:xfrm>
        </p:grpSpPr>
        <p:sp>
          <p:nvSpPr>
            <p:cNvPr id="167" name="모서리가 둥근 직사각형 154">
              <a:extLst>
                <a:ext uri="{FF2B5EF4-FFF2-40B4-BE49-F238E27FC236}">
                  <a16:creationId xmlns:a16="http://schemas.microsoft.com/office/drawing/2014/main" id="{B3C515FE-82FC-456D-A29F-170683945AD8}"/>
                </a:ext>
              </a:extLst>
            </p:cNvPr>
            <p:cNvSpPr/>
            <p:nvPr/>
          </p:nvSpPr>
          <p:spPr>
            <a:xfrm>
              <a:off x="841868" y="2425429"/>
              <a:ext cx="976823" cy="474771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pod1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20.109.5.11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9" name="모서리가 둥근 직사각형 154">
              <a:extLst>
                <a:ext uri="{FF2B5EF4-FFF2-40B4-BE49-F238E27FC236}">
                  <a16:creationId xmlns:a16="http://schemas.microsoft.com/office/drawing/2014/main" id="{44F45F89-3F3A-4AC7-808C-D0EFE9DB4ACF}"/>
                </a:ext>
              </a:extLst>
            </p:cNvPr>
            <p:cNvSpPr/>
            <p:nvPr/>
          </p:nvSpPr>
          <p:spPr>
            <a:xfrm>
              <a:off x="841868" y="3100136"/>
              <a:ext cx="976823" cy="474771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20.109.5.12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0EE487-0B35-40F2-9BB1-318F0F15C27C}"/>
              </a:ext>
            </a:extLst>
          </p:cNvPr>
          <p:cNvGrpSpPr/>
          <p:nvPr/>
        </p:nvGrpSpPr>
        <p:grpSpPr>
          <a:xfrm>
            <a:off x="1818691" y="2662815"/>
            <a:ext cx="721880" cy="674707"/>
            <a:chOff x="1818691" y="2662815"/>
            <a:chExt cx="721880" cy="674707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E3465593-F8E6-4A44-BA23-006256EEF854}"/>
                </a:ext>
              </a:extLst>
            </p:cNvPr>
            <p:cNvCxnSpPr>
              <a:cxnSpLocks/>
              <a:stCxn id="255" idx="1"/>
              <a:endCxn id="167" idx="3"/>
            </p:cNvCxnSpPr>
            <p:nvPr/>
          </p:nvCxnSpPr>
          <p:spPr>
            <a:xfrm flipH="1" flipV="1">
              <a:off x="1818691" y="2662815"/>
              <a:ext cx="721880" cy="1405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967B4E64-0069-4486-9E9F-EC0D18730383}"/>
                </a:ext>
              </a:extLst>
            </p:cNvPr>
            <p:cNvCxnSpPr>
              <a:cxnSpLocks/>
              <a:stCxn id="255" idx="1"/>
              <a:endCxn id="289" idx="3"/>
            </p:cNvCxnSpPr>
            <p:nvPr/>
          </p:nvCxnSpPr>
          <p:spPr>
            <a:xfrm flipH="1">
              <a:off x="1818691" y="2664220"/>
              <a:ext cx="721880" cy="673302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9" name="모서리가 둥근 직사각형 156">
            <a:extLst>
              <a:ext uri="{FF2B5EF4-FFF2-40B4-BE49-F238E27FC236}">
                <a16:creationId xmlns:a16="http://schemas.microsoft.com/office/drawing/2014/main" id="{EFF0D872-C87B-4D9F-890E-2DADB970C47B}"/>
              </a:ext>
            </a:extLst>
          </p:cNvPr>
          <p:cNvSpPr/>
          <p:nvPr/>
        </p:nvSpPr>
        <p:spPr>
          <a:xfrm>
            <a:off x="2540599" y="2428483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875D637-330D-4FA8-9DB5-5BF583CE5DA0}"/>
              </a:ext>
            </a:extLst>
          </p:cNvPr>
          <p:cNvGrpSpPr/>
          <p:nvPr/>
        </p:nvGrpSpPr>
        <p:grpSpPr>
          <a:xfrm>
            <a:off x="3522455" y="2448093"/>
            <a:ext cx="1253435" cy="3183162"/>
            <a:chOff x="3517395" y="2448094"/>
            <a:chExt cx="1253435" cy="3183162"/>
          </a:xfrm>
        </p:grpSpPr>
        <p:cxnSp>
          <p:nvCxnSpPr>
            <p:cNvPr id="137" name="연결선: 구부러짐 136">
              <a:extLst>
                <a:ext uri="{FF2B5EF4-FFF2-40B4-BE49-F238E27FC236}">
                  <a16:creationId xmlns:a16="http://schemas.microsoft.com/office/drawing/2014/main" id="{6AE4E6D5-8119-49E0-9D1A-209A536C610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17395" y="2448094"/>
              <a:ext cx="1253435" cy="2161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연결선: 구부러짐 137">
              <a:extLst>
                <a:ext uri="{FF2B5EF4-FFF2-40B4-BE49-F238E27FC236}">
                  <a16:creationId xmlns:a16="http://schemas.microsoft.com/office/drawing/2014/main" id="{851BA61B-C897-4B82-98B4-8E6DC8C162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17395" y="2664221"/>
              <a:ext cx="1253435" cy="138705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연결선: 구부러짐 167">
              <a:extLst>
                <a:ext uri="{FF2B5EF4-FFF2-40B4-BE49-F238E27FC236}">
                  <a16:creationId xmlns:a16="http://schemas.microsoft.com/office/drawing/2014/main" id="{48095003-06EC-49DD-8A00-632D5E8722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17395" y="2664221"/>
              <a:ext cx="1253435" cy="296703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1" name="화이트투명사각판">
            <a:extLst>
              <a:ext uri="{FF2B5EF4-FFF2-40B4-BE49-F238E27FC236}">
                <a16:creationId xmlns:a16="http://schemas.microsoft.com/office/drawing/2014/main" id="{F4795DD2-35D3-4E4F-9AB0-5819AED8FFA3}"/>
              </a:ext>
            </a:extLst>
          </p:cNvPr>
          <p:cNvSpPr/>
          <p:nvPr/>
        </p:nvSpPr>
        <p:spPr bwMode="auto">
          <a:xfrm>
            <a:off x="9465992" y="793293"/>
            <a:ext cx="2320916" cy="295678"/>
          </a:xfrm>
          <a:prstGeom prst="roundRect">
            <a:avLst>
              <a:gd name="adj" fmla="val 2877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accent4"/>
                </a:solidFill>
                <a:latin typeface="+mn-ea"/>
              </a:rPr>
              <a:t>LoadBalancer</a:t>
            </a:r>
            <a:endParaRPr lang="ko-KR" altLang="en-US" sz="1400" b="1" kern="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72" name="모서리가 둥근 직사각형 156">
            <a:extLst>
              <a:ext uri="{FF2B5EF4-FFF2-40B4-BE49-F238E27FC236}">
                <a16:creationId xmlns:a16="http://schemas.microsoft.com/office/drawing/2014/main" id="{426A0F58-3172-453C-9022-FD6522DA0762}"/>
              </a:ext>
            </a:extLst>
          </p:cNvPr>
          <p:cNvSpPr/>
          <p:nvPr/>
        </p:nvSpPr>
        <p:spPr>
          <a:xfrm>
            <a:off x="2542295" y="2428483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4B88948-8566-43E0-AD81-2EEB5640DEAB}"/>
              </a:ext>
            </a:extLst>
          </p:cNvPr>
          <p:cNvGrpSpPr/>
          <p:nvPr/>
        </p:nvGrpSpPr>
        <p:grpSpPr>
          <a:xfrm>
            <a:off x="3519754" y="2451161"/>
            <a:ext cx="1253435" cy="3183162"/>
            <a:chOff x="3517395" y="2448094"/>
            <a:chExt cx="1253435" cy="3183162"/>
          </a:xfrm>
        </p:grpSpPr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ADF02030-EE7B-41F8-AC45-09F3AEAAFB6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17395" y="2448094"/>
              <a:ext cx="1253435" cy="2161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E601EB50-39B8-4640-ACB7-F2E7E0A57BC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17395" y="2664221"/>
              <a:ext cx="1253435" cy="138705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F940DC97-CDD9-4C48-AD92-049363378C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17395" y="2664221"/>
              <a:ext cx="1253435" cy="296703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A742485-83CD-4802-991C-9D3F738BF75C}"/>
              </a:ext>
            </a:extLst>
          </p:cNvPr>
          <p:cNvGrpSpPr/>
          <p:nvPr/>
        </p:nvGrpSpPr>
        <p:grpSpPr>
          <a:xfrm>
            <a:off x="9654797" y="3793694"/>
            <a:ext cx="899938" cy="1537785"/>
            <a:chOff x="10790188" y="1560773"/>
            <a:chExt cx="899938" cy="1537785"/>
          </a:xfrm>
        </p:grpSpPr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B12CC491-B6D2-4A18-B2D3-B21122E25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0188" y="2838419"/>
              <a:ext cx="899938" cy="260139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BE154FF7-097F-4241-A01D-129FEA804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95" t="969" r="15912" b="16681"/>
            <a:stretch/>
          </p:blipFill>
          <p:spPr>
            <a:xfrm>
              <a:off x="10896524" y="2249399"/>
              <a:ext cx="687266" cy="466502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33BBEA3B-91DF-4518-87D4-025618421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63" t="11338" r="23153" b="27782"/>
            <a:stretch/>
          </p:blipFill>
          <p:spPr>
            <a:xfrm>
              <a:off x="10881354" y="1560773"/>
              <a:ext cx="717607" cy="700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5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158" grpId="0" animBg="1"/>
      <p:bldP spid="159" grpId="0" animBg="1"/>
      <p:bldP spid="119" grpId="0" animBg="1"/>
      <p:bldP spid="171" grpId="0" animBg="1"/>
      <p:bldP spid="17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24">
            <a:extLst>
              <a:ext uri="{FF2B5EF4-FFF2-40B4-BE49-F238E27FC236}">
                <a16:creationId xmlns:a16="http://schemas.microsoft.com/office/drawing/2014/main" id="{A657B060-0C70-48EF-BA18-9F1400CBDA0C}"/>
              </a:ext>
            </a:extLst>
          </p:cNvPr>
          <p:cNvSpPr/>
          <p:nvPr/>
        </p:nvSpPr>
        <p:spPr>
          <a:xfrm>
            <a:off x="4418364" y="1266902"/>
            <a:ext cx="4503009" cy="513895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69" name="모서리가 둥근 직사각형 124">
            <a:extLst>
              <a:ext uri="{FF2B5EF4-FFF2-40B4-BE49-F238E27FC236}">
                <a16:creationId xmlns:a16="http://schemas.microsoft.com/office/drawing/2014/main" id="{6CF05599-5F50-40C6-9F3E-A0C8D4C7944D}"/>
              </a:ext>
            </a:extLst>
          </p:cNvPr>
          <p:cNvSpPr/>
          <p:nvPr/>
        </p:nvSpPr>
        <p:spPr>
          <a:xfrm>
            <a:off x="4770829" y="175081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11" name="모서리가 둥근 직사각형 124">
            <a:extLst>
              <a:ext uri="{FF2B5EF4-FFF2-40B4-BE49-F238E27FC236}">
                <a16:creationId xmlns:a16="http://schemas.microsoft.com/office/drawing/2014/main" id="{73FA0915-F496-42C4-B8F4-4BDD8D719A65}"/>
              </a:ext>
            </a:extLst>
          </p:cNvPr>
          <p:cNvSpPr/>
          <p:nvPr/>
        </p:nvSpPr>
        <p:spPr>
          <a:xfrm>
            <a:off x="9465992" y="1268760"/>
            <a:ext cx="2360207" cy="513715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79" name="모서리가 둥근 직사각형 124">
            <a:extLst>
              <a:ext uri="{FF2B5EF4-FFF2-40B4-BE49-F238E27FC236}">
                <a16:creationId xmlns:a16="http://schemas.microsoft.com/office/drawing/2014/main" id="{1A0DD0EF-4757-4A60-AFF9-8DB2F5A5A8FB}"/>
              </a:ext>
            </a:extLst>
          </p:cNvPr>
          <p:cNvSpPr/>
          <p:nvPr/>
        </p:nvSpPr>
        <p:spPr>
          <a:xfrm>
            <a:off x="466810" y="1266906"/>
            <a:ext cx="3416712" cy="51391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4" name="모서리가 둥근 직사각형 131">
            <a:extLst>
              <a:ext uri="{FF2B5EF4-FFF2-40B4-BE49-F238E27FC236}">
                <a16:creationId xmlns:a16="http://schemas.microsoft.com/office/drawing/2014/main" id="{A9161F39-4AB8-43E7-93B9-FCFA7CED45B2}"/>
              </a:ext>
            </a:extLst>
          </p:cNvPr>
          <p:cNvSpPr/>
          <p:nvPr/>
        </p:nvSpPr>
        <p:spPr>
          <a:xfrm>
            <a:off x="746197" y="1720750"/>
            <a:ext cx="1173339" cy="3507367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37" name="화이트투명사각판">
            <a:extLst>
              <a:ext uri="{FF2B5EF4-FFF2-40B4-BE49-F238E27FC236}">
                <a16:creationId xmlns:a16="http://schemas.microsoft.com/office/drawing/2014/main" id="{9A2C006C-DEB0-45A6-A96E-032D609000B2}"/>
              </a:ext>
            </a:extLst>
          </p:cNvPr>
          <p:cNvSpPr/>
          <p:nvPr/>
        </p:nvSpPr>
        <p:spPr bwMode="auto">
          <a:xfrm>
            <a:off x="997824" y="1376962"/>
            <a:ext cx="252937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 dirty="0">
                <a:solidFill>
                  <a:schemeClr val="tx2"/>
                </a:solidFill>
                <a:latin typeface="+mn-ea"/>
              </a:rPr>
              <a:t>Kubernetes Cluster</a:t>
            </a:r>
            <a:endParaRPr lang="ko-KR" altLang="en-US" sz="1400" b="1" kern="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4" name="그래픽 113" descr="지구본 아메리카">
            <a:extLst>
              <a:ext uri="{FF2B5EF4-FFF2-40B4-BE49-F238E27FC236}">
                <a16:creationId xmlns:a16="http://schemas.microsoft.com/office/drawing/2014/main" id="{A54DAFE5-27A9-4469-9E36-2B265F93D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0784" y="3398146"/>
            <a:ext cx="930944" cy="930944"/>
          </a:xfrm>
          <a:prstGeom prst="rect">
            <a:avLst/>
          </a:prstGeom>
        </p:spPr>
      </p:pic>
      <p:pic>
        <p:nvPicPr>
          <p:cNvPr id="131" name="그래픽 130" descr="컴퓨터">
            <a:extLst>
              <a:ext uri="{FF2B5EF4-FFF2-40B4-BE49-F238E27FC236}">
                <a16:creationId xmlns:a16="http://schemas.microsoft.com/office/drawing/2014/main" id="{247A7AE5-8233-42BF-9834-572D155E28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2269482"/>
            <a:ext cx="483506" cy="618363"/>
          </a:xfrm>
          <a:prstGeom prst="rect">
            <a:avLst/>
          </a:prstGeom>
        </p:spPr>
      </p:pic>
      <p:sp>
        <p:nvSpPr>
          <p:cNvPr id="43" name="화이트투명사각판">
            <a:extLst>
              <a:ext uri="{FF2B5EF4-FFF2-40B4-BE49-F238E27FC236}">
                <a16:creationId xmlns:a16="http://schemas.microsoft.com/office/drawing/2014/main" id="{2C8CE449-6F2B-4811-A55C-7FD0BA7F64DA}"/>
              </a:ext>
            </a:extLst>
          </p:cNvPr>
          <p:cNvSpPr/>
          <p:nvPr/>
        </p:nvSpPr>
        <p:spPr bwMode="auto">
          <a:xfrm>
            <a:off x="4943872" y="2801770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Master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143" name="Rectangle 39">
            <a:extLst>
              <a:ext uri="{FF2B5EF4-FFF2-40B4-BE49-F238E27FC236}">
                <a16:creationId xmlns:a16="http://schemas.microsoft.com/office/drawing/2014/main" id="{23AB37B7-C59F-4AFF-9C4D-52A1F39B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176770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192.168.0.30</a:t>
            </a: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E6B0C2E1-A31A-40EE-8480-490623FA5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252" y="1516521"/>
            <a:ext cx="1045516" cy="963609"/>
          </a:xfrm>
          <a:prstGeom prst="rect">
            <a:avLst/>
          </a:prstGeom>
        </p:spPr>
      </p:pic>
      <p:sp>
        <p:nvSpPr>
          <p:cNvPr id="166" name="화이트투명사각판">
            <a:extLst>
              <a:ext uri="{FF2B5EF4-FFF2-40B4-BE49-F238E27FC236}">
                <a16:creationId xmlns:a16="http://schemas.microsoft.com/office/drawing/2014/main" id="{2B4011A3-9CD1-4ECA-B9F2-3519D0C51C8C}"/>
              </a:ext>
            </a:extLst>
          </p:cNvPr>
          <p:cNvSpPr/>
          <p:nvPr/>
        </p:nvSpPr>
        <p:spPr bwMode="auto">
          <a:xfrm>
            <a:off x="5940579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Internal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167" name="모서리가 둥근 직사각형 154">
            <a:extLst>
              <a:ext uri="{FF2B5EF4-FFF2-40B4-BE49-F238E27FC236}">
                <a16:creationId xmlns:a16="http://schemas.microsoft.com/office/drawing/2014/main" id="{B3C515FE-82FC-456D-A29F-170683945AD8}"/>
              </a:ext>
            </a:extLst>
          </p:cNvPr>
          <p:cNvSpPr/>
          <p:nvPr/>
        </p:nvSpPr>
        <p:spPr>
          <a:xfrm>
            <a:off x="841868" y="2425429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20.109.5.11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Rectangle 39">
            <a:extLst>
              <a:ext uri="{FF2B5EF4-FFF2-40B4-BE49-F238E27FC236}">
                <a16:creationId xmlns:a16="http://schemas.microsoft.com/office/drawing/2014/main" id="{19CFEC99-6E95-4DF7-9A80-7C8AF346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775" y="1188719"/>
            <a:ext cx="1107009" cy="3245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192.168.0.1</a:t>
            </a:r>
            <a:endParaRPr lang="ko-KR" altLang="en-US" sz="12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1" name="Rectangle 39">
            <a:extLst>
              <a:ext uri="{FF2B5EF4-FFF2-40B4-BE49-F238E27FC236}">
                <a16:creationId xmlns:a16="http://schemas.microsoft.com/office/drawing/2014/main" id="{97DC78CC-39E9-46DD-83AF-60507143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62" y="1818872"/>
            <a:ext cx="1139608" cy="39526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Pod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20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3" name="모서리가 둥근 직사각형 154">
            <a:extLst>
              <a:ext uri="{FF2B5EF4-FFF2-40B4-BE49-F238E27FC236}">
                <a16:creationId xmlns:a16="http://schemas.microsoft.com/office/drawing/2014/main" id="{FC3032AA-7AB5-42F8-A575-E68B75467753}"/>
              </a:ext>
            </a:extLst>
          </p:cNvPr>
          <p:cNvSpPr/>
          <p:nvPr/>
        </p:nvSpPr>
        <p:spPr>
          <a:xfrm>
            <a:off x="1112090" y="4048336"/>
            <a:ext cx="665277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sp>
        <p:nvSpPr>
          <p:cNvPr id="254" name="모서리가 둥근 직사각형 131">
            <a:extLst>
              <a:ext uri="{FF2B5EF4-FFF2-40B4-BE49-F238E27FC236}">
                <a16:creationId xmlns:a16="http://schemas.microsoft.com/office/drawing/2014/main" id="{DAEF7532-80FF-4D20-ADD9-1EBA4FFBAF49}"/>
              </a:ext>
            </a:extLst>
          </p:cNvPr>
          <p:cNvSpPr/>
          <p:nvPr/>
        </p:nvSpPr>
        <p:spPr>
          <a:xfrm>
            <a:off x="2370998" y="1721277"/>
            <a:ext cx="1296925" cy="350690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255" name="모서리가 둥근 직사각형 156">
            <a:extLst>
              <a:ext uri="{FF2B5EF4-FFF2-40B4-BE49-F238E27FC236}">
                <a16:creationId xmlns:a16="http://schemas.microsoft.com/office/drawing/2014/main" id="{D090B0DB-8281-4ED7-8C33-2A4CDF282F7D}"/>
              </a:ext>
            </a:extLst>
          </p:cNvPr>
          <p:cNvSpPr/>
          <p:nvPr/>
        </p:nvSpPr>
        <p:spPr>
          <a:xfrm>
            <a:off x="2540571" y="2428239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Rectangle 39">
            <a:extLst>
              <a:ext uri="{FF2B5EF4-FFF2-40B4-BE49-F238E27FC236}">
                <a16:creationId xmlns:a16="http://schemas.microsoft.com/office/drawing/2014/main" id="{F25E7E75-1EC5-4CD3-BC50-012F1E1FE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810" y="1834331"/>
            <a:ext cx="1378926" cy="26997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Service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10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cxnSp>
        <p:nvCxnSpPr>
          <p:cNvPr id="377" name="꺾인 연결선 144">
            <a:extLst>
              <a:ext uri="{FF2B5EF4-FFF2-40B4-BE49-F238E27FC236}">
                <a16:creationId xmlns:a16="http://schemas.microsoft.com/office/drawing/2014/main" id="{D4D70E05-E099-4F8B-9FDB-4032B57E596F}"/>
              </a:ext>
            </a:extLst>
          </p:cNvPr>
          <p:cNvCxnSpPr>
            <a:cxnSpLocks/>
            <a:stCxn id="154" idx="3"/>
            <a:endCxn id="114" idx="1"/>
          </p:cNvCxnSpPr>
          <p:nvPr/>
        </p:nvCxnSpPr>
        <p:spPr>
          <a:xfrm>
            <a:off x="9188768" y="1998326"/>
            <a:ext cx="462016" cy="1865292"/>
          </a:xfrm>
          <a:prstGeom prst="bentConnector3">
            <a:avLst>
              <a:gd name="adj1" fmla="val 3350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060A722-7F73-48A7-ADF6-FCD5DDC8019C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3883523" y="2448094"/>
            <a:ext cx="887307" cy="144458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43C46A0-73FC-4EE0-9E52-5860D4AEDE4A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3883523" y="3892679"/>
            <a:ext cx="887307" cy="15859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C3C092C-A56A-4059-93C4-CF1613F62714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3883523" y="3892679"/>
            <a:ext cx="887307" cy="173857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이트투명사각판">
            <a:extLst>
              <a:ext uri="{FF2B5EF4-FFF2-40B4-BE49-F238E27FC236}">
                <a16:creationId xmlns:a16="http://schemas.microsoft.com/office/drawing/2014/main" id="{111923A6-FE5B-4F74-A6D2-CFB09170F1DE}"/>
              </a:ext>
            </a:extLst>
          </p:cNvPr>
          <p:cNvSpPr/>
          <p:nvPr/>
        </p:nvSpPr>
        <p:spPr bwMode="auto">
          <a:xfrm>
            <a:off x="9732654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External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77" name="모서리가 둥근 직사각형 124">
            <a:extLst>
              <a:ext uri="{FF2B5EF4-FFF2-40B4-BE49-F238E27FC236}">
                <a16:creationId xmlns:a16="http://schemas.microsoft.com/office/drawing/2014/main" id="{084D28DA-B69A-47E3-B46E-9FE5F202C4A5}"/>
              </a:ext>
            </a:extLst>
          </p:cNvPr>
          <p:cNvSpPr/>
          <p:nvPr/>
        </p:nvSpPr>
        <p:spPr>
          <a:xfrm>
            <a:off x="4770829" y="3353991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79" name="화이트투명사각판">
            <a:extLst>
              <a:ext uri="{FF2B5EF4-FFF2-40B4-BE49-F238E27FC236}">
                <a16:creationId xmlns:a16="http://schemas.microsoft.com/office/drawing/2014/main" id="{623F53D6-B1C2-4A7D-BBF3-59B74C6310BE}"/>
              </a:ext>
            </a:extLst>
          </p:cNvPr>
          <p:cNvSpPr/>
          <p:nvPr/>
        </p:nvSpPr>
        <p:spPr bwMode="auto">
          <a:xfrm>
            <a:off x="4967935" y="4411095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Node1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85" name="모서리가 둥근 직사각형 124">
            <a:extLst>
              <a:ext uri="{FF2B5EF4-FFF2-40B4-BE49-F238E27FC236}">
                <a16:creationId xmlns:a16="http://schemas.microsoft.com/office/drawing/2014/main" id="{46A84EFD-6A74-43FE-85FB-C6BB83717228}"/>
              </a:ext>
            </a:extLst>
          </p:cNvPr>
          <p:cNvSpPr/>
          <p:nvPr/>
        </p:nvSpPr>
        <p:spPr>
          <a:xfrm>
            <a:off x="4770829" y="493397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87" name="화이트투명사각판">
            <a:extLst>
              <a:ext uri="{FF2B5EF4-FFF2-40B4-BE49-F238E27FC236}">
                <a16:creationId xmlns:a16="http://schemas.microsoft.com/office/drawing/2014/main" id="{14672483-E183-4698-8454-29B2F761D801}"/>
              </a:ext>
            </a:extLst>
          </p:cNvPr>
          <p:cNvSpPr/>
          <p:nvPr/>
        </p:nvSpPr>
        <p:spPr bwMode="auto">
          <a:xfrm>
            <a:off x="4967935" y="5991077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Node2</a:t>
            </a:r>
            <a:endParaRPr lang="ko-KR" altLang="en-US" sz="1200" b="1" kern="0" dirty="0">
              <a:latin typeface="+mn-ea"/>
            </a:endParaRPr>
          </a:p>
        </p:txBody>
      </p:sp>
      <p:pic>
        <p:nvPicPr>
          <p:cNvPr id="155" name="그래픽 154" descr="컴퓨터">
            <a:extLst>
              <a:ext uri="{FF2B5EF4-FFF2-40B4-BE49-F238E27FC236}">
                <a16:creationId xmlns:a16="http://schemas.microsoft.com/office/drawing/2014/main" id="{3DCC45DF-0D94-4B47-8F08-93E010E9EF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3843354"/>
            <a:ext cx="483506" cy="618363"/>
          </a:xfrm>
          <a:prstGeom prst="rect">
            <a:avLst/>
          </a:prstGeom>
        </p:spPr>
      </p:pic>
      <p:pic>
        <p:nvPicPr>
          <p:cNvPr id="156" name="그래픽 155" descr="컴퓨터">
            <a:extLst>
              <a:ext uri="{FF2B5EF4-FFF2-40B4-BE49-F238E27FC236}">
                <a16:creationId xmlns:a16="http://schemas.microsoft.com/office/drawing/2014/main" id="{72A807AA-47A2-4D7F-B8C8-95AEC7216A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5432698"/>
            <a:ext cx="483506" cy="618363"/>
          </a:xfrm>
          <a:prstGeom prst="rect">
            <a:avLst/>
          </a:prstGeom>
        </p:spPr>
      </p:pic>
      <p:sp>
        <p:nvSpPr>
          <p:cNvPr id="100" name="Rectangle 39">
            <a:extLst>
              <a:ext uri="{FF2B5EF4-FFF2-40B4-BE49-F238E27FC236}">
                <a16:creationId xmlns:a16="http://schemas.microsoft.com/office/drawing/2014/main" id="{6A82FC10-86C6-4293-B64A-510A5E0A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334979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192.168.0.31</a:t>
            </a:r>
          </a:p>
        </p:txBody>
      </p:sp>
      <p:sp>
        <p:nvSpPr>
          <p:cNvPr id="101" name="Rectangle 39">
            <a:extLst>
              <a:ext uri="{FF2B5EF4-FFF2-40B4-BE49-F238E27FC236}">
                <a16:creationId xmlns:a16="http://schemas.microsoft.com/office/drawing/2014/main" id="{795E2D45-0A65-4C53-B7C8-1E31FF64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4956681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192.168.0.32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39C22BBA-5119-41D9-AA51-D3B0F3F53618}"/>
              </a:ext>
            </a:extLst>
          </p:cNvPr>
          <p:cNvSpPr/>
          <p:nvPr/>
        </p:nvSpPr>
        <p:spPr>
          <a:xfrm>
            <a:off x="733779" y="5353043"/>
            <a:ext cx="2933716" cy="9754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sp>
        <p:nvSpPr>
          <p:cNvPr id="289" name="모서리가 둥근 직사각형 154">
            <a:extLst>
              <a:ext uri="{FF2B5EF4-FFF2-40B4-BE49-F238E27FC236}">
                <a16:creationId xmlns:a16="http://schemas.microsoft.com/office/drawing/2014/main" id="{44F45F89-3F3A-4AC7-808C-D0EFE9DB4ACF}"/>
              </a:ext>
            </a:extLst>
          </p:cNvPr>
          <p:cNvSpPr/>
          <p:nvPr/>
        </p:nvSpPr>
        <p:spPr>
          <a:xfrm>
            <a:off x="841868" y="3100136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pod2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20.109.5.12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0" name="모서리가 둥근 직사각형 156">
            <a:extLst>
              <a:ext uri="{FF2B5EF4-FFF2-40B4-BE49-F238E27FC236}">
                <a16:creationId xmlns:a16="http://schemas.microsoft.com/office/drawing/2014/main" id="{558A89B3-6841-43B8-9A58-FB0AFFBE987F}"/>
              </a:ext>
            </a:extLst>
          </p:cNvPr>
          <p:cNvSpPr/>
          <p:nvPr/>
        </p:nvSpPr>
        <p:spPr>
          <a:xfrm>
            <a:off x="2540571" y="3540041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service2</a:t>
            </a: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indent="-180975" algn="ctr" latinLnBrk="0">
              <a:defRPr/>
            </a:pPr>
            <a:endParaRPr lang="en-US" altLang="ko-KR" sz="1200" b="1" ker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6" name="화이트투명사각판">
            <a:extLst>
              <a:ext uri="{FF2B5EF4-FFF2-40B4-BE49-F238E27FC236}">
                <a16:creationId xmlns:a16="http://schemas.microsoft.com/office/drawing/2014/main" id="{C5367A30-BB50-49E6-ADF1-78CDA733B0BA}"/>
              </a:ext>
            </a:extLst>
          </p:cNvPr>
          <p:cNvSpPr/>
          <p:nvPr/>
        </p:nvSpPr>
        <p:spPr bwMode="auto">
          <a:xfrm>
            <a:off x="2473841" y="3195101"/>
            <a:ext cx="1099915" cy="307546"/>
          </a:xfrm>
          <a:prstGeom prst="roundRect">
            <a:avLst>
              <a:gd name="adj" fmla="val 287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tx1"/>
                </a:solidFill>
                <a:latin typeface="+mn-ea"/>
              </a:rPr>
              <a:t>headless</a:t>
            </a:r>
            <a:endParaRPr lang="ko-KR" altLang="en-US" sz="1400" b="1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4F7947-C1C4-49D0-BFBD-03270FA5B337}"/>
              </a:ext>
            </a:extLst>
          </p:cNvPr>
          <p:cNvGrpSpPr/>
          <p:nvPr/>
        </p:nvGrpSpPr>
        <p:grpSpPr>
          <a:xfrm>
            <a:off x="2301717" y="4154134"/>
            <a:ext cx="1463988" cy="931487"/>
            <a:chOff x="2301717" y="4154134"/>
            <a:chExt cx="1463988" cy="931487"/>
          </a:xfrm>
        </p:grpSpPr>
        <p:sp>
          <p:nvSpPr>
            <p:cNvPr id="113" name="화이트투명사각판">
              <a:extLst>
                <a:ext uri="{FF2B5EF4-FFF2-40B4-BE49-F238E27FC236}">
                  <a16:creationId xmlns:a16="http://schemas.microsoft.com/office/drawing/2014/main" id="{1CD4953C-7C2C-4F14-8FA7-FEDDCBF5D770}"/>
                </a:ext>
              </a:extLst>
            </p:cNvPr>
            <p:cNvSpPr/>
            <p:nvPr/>
          </p:nvSpPr>
          <p:spPr bwMode="auto">
            <a:xfrm>
              <a:off x="2301717" y="4154134"/>
              <a:ext cx="1463988" cy="307546"/>
            </a:xfrm>
            <a:prstGeom prst="roundRect">
              <a:avLst>
                <a:gd name="adj" fmla="val 287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ExternalName</a:t>
              </a:r>
              <a:endParaRPr lang="ko-KR" altLang="en-US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모서리가 둥근 직사각형 156">
              <a:extLst>
                <a:ext uri="{FF2B5EF4-FFF2-40B4-BE49-F238E27FC236}">
                  <a16:creationId xmlns:a16="http://schemas.microsoft.com/office/drawing/2014/main" id="{0C5DC4BB-3CC5-41C2-B003-B1E3E877BB89}"/>
                </a:ext>
              </a:extLst>
            </p:cNvPr>
            <p:cNvSpPr/>
            <p:nvPr/>
          </p:nvSpPr>
          <p:spPr>
            <a:xfrm>
              <a:off x="2521579" y="4514548"/>
              <a:ext cx="976823" cy="571073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service3</a:t>
              </a: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모서리가 둥근 직사각형 154">
              <a:extLst>
                <a:ext uri="{FF2B5EF4-FFF2-40B4-BE49-F238E27FC236}">
                  <a16:creationId xmlns:a16="http://schemas.microsoft.com/office/drawing/2014/main" id="{64AF1E64-C8DF-463B-80E1-6E92697D938F}"/>
                </a:ext>
              </a:extLst>
            </p:cNvPr>
            <p:cNvSpPr/>
            <p:nvPr/>
          </p:nvSpPr>
          <p:spPr>
            <a:xfrm>
              <a:off x="2611987" y="4823906"/>
              <a:ext cx="803175" cy="2160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5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kern="0">
                  <a:solidFill>
                    <a:schemeClr val="tx1"/>
                  </a:solidFill>
                  <a:latin typeface="+mn-ea"/>
                </a:rPr>
                <a:t>google.com</a:t>
              </a:r>
            </a:p>
          </p:txBody>
        </p:sp>
      </p:grpSp>
      <p:cxnSp>
        <p:nvCxnSpPr>
          <p:cNvPr id="163" name="연결선: 구부러짐 162">
            <a:extLst>
              <a:ext uri="{FF2B5EF4-FFF2-40B4-BE49-F238E27FC236}">
                <a16:creationId xmlns:a16="http://schemas.microsoft.com/office/drawing/2014/main" id="{50CAAC10-2329-49DE-9825-DE96E316FE40}"/>
              </a:ext>
            </a:extLst>
          </p:cNvPr>
          <p:cNvCxnSpPr>
            <a:cxnSpLocks/>
            <a:stCxn id="203" idx="3"/>
            <a:endCxn id="127" idx="1"/>
          </p:cNvCxnSpPr>
          <p:nvPr/>
        </p:nvCxnSpPr>
        <p:spPr>
          <a:xfrm>
            <a:off x="1777367" y="4285722"/>
            <a:ext cx="744212" cy="514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DB090F-6DC4-4759-9BFF-992F97EE05E6}"/>
              </a:ext>
            </a:extLst>
          </p:cNvPr>
          <p:cNvGrpSpPr/>
          <p:nvPr/>
        </p:nvGrpSpPr>
        <p:grpSpPr>
          <a:xfrm>
            <a:off x="9630922" y="4108239"/>
            <a:ext cx="2052635" cy="1057167"/>
            <a:chOff x="9630922" y="4108239"/>
            <a:chExt cx="2052635" cy="1057167"/>
          </a:xfrm>
        </p:grpSpPr>
        <p:sp>
          <p:nvSpPr>
            <p:cNvPr id="48" name="사각형: 모서리가 접힌 도형 47">
              <a:extLst>
                <a:ext uri="{FF2B5EF4-FFF2-40B4-BE49-F238E27FC236}">
                  <a16:creationId xmlns:a16="http://schemas.microsoft.com/office/drawing/2014/main" id="{A372C299-F293-41B1-96DC-5292BF303C9D}"/>
                </a:ext>
              </a:extLst>
            </p:cNvPr>
            <p:cNvSpPr/>
            <p:nvPr/>
          </p:nvSpPr>
          <p:spPr>
            <a:xfrm>
              <a:off x="9630922" y="4736447"/>
              <a:ext cx="951503" cy="428959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Google</a:t>
              </a:r>
              <a:endParaRPr lang="ko-KR" altLang="en-US"/>
            </a:p>
          </p:txBody>
        </p:sp>
        <p:sp>
          <p:nvSpPr>
            <p:cNvPr id="139" name="사각형: 모서리가 접힌 도형 138">
              <a:extLst>
                <a:ext uri="{FF2B5EF4-FFF2-40B4-BE49-F238E27FC236}">
                  <a16:creationId xmlns:a16="http://schemas.microsoft.com/office/drawing/2014/main" id="{244DFC91-03E6-477F-9139-5349856B0461}"/>
                </a:ext>
              </a:extLst>
            </p:cNvPr>
            <p:cNvSpPr/>
            <p:nvPr/>
          </p:nvSpPr>
          <p:spPr>
            <a:xfrm>
              <a:off x="10732054" y="4531595"/>
              <a:ext cx="951503" cy="40237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Github</a:t>
              </a:r>
              <a:endParaRPr lang="ko-KR" altLang="en-US"/>
            </a:p>
          </p:txBody>
        </p:sp>
        <p:sp>
          <p:nvSpPr>
            <p:cNvPr id="140" name="화살표: 아래쪽 139">
              <a:extLst>
                <a:ext uri="{FF2B5EF4-FFF2-40B4-BE49-F238E27FC236}">
                  <a16:creationId xmlns:a16="http://schemas.microsoft.com/office/drawing/2014/main" id="{AFB26A2F-DFDA-4D5B-ACA4-D26C67F8DE05}"/>
                </a:ext>
              </a:extLst>
            </p:cNvPr>
            <p:cNvSpPr/>
            <p:nvPr/>
          </p:nvSpPr>
          <p:spPr>
            <a:xfrm>
              <a:off x="10003988" y="4299171"/>
              <a:ext cx="271528" cy="362725"/>
            </a:xfrm>
            <a:prstGeom prst="down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화살표: 아래쪽 140">
              <a:extLst>
                <a:ext uri="{FF2B5EF4-FFF2-40B4-BE49-F238E27FC236}">
                  <a16:creationId xmlns:a16="http://schemas.microsoft.com/office/drawing/2014/main" id="{B82CC0BD-45DB-4BF9-BA0D-18F5D0C129D1}"/>
                </a:ext>
              </a:extLst>
            </p:cNvPr>
            <p:cNvSpPr/>
            <p:nvPr/>
          </p:nvSpPr>
          <p:spPr>
            <a:xfrm rot="19800000">
              <a:off x="10495597" y="4108239"/>
              <a:ext cx="271528" cy="362725"/>
            </a:xfrm>
            <a:prstGeom prst="down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157EF23E-AE4B-46D8-BFCE-1F60FD95C9B8}"/>
              </a:ext>
            </a:extLst>
          </p:cNvPr>
          <p:cNvSpPr/>
          <p:nvPr/>
        </p:nvSpPr>
        <p:spPr>
          <a:xfrm>
            <a:off x="9696400" y="5353043"/>
            <a:ext cx="2003768" cy="9754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sp>
        <p:nvSpPr>
          <p:cNvPr id="191" name="모서리가 둥근 직사각형 156">
            <a:extLst>
              <a:ext uri="{FF2B5EF4-FFF2-40B4-BE49-F238E27FC236}">
                <a16:creationId xmlns:a16="http://schemas.microsoft.com/office/drawing/2014/main" id="{436A4038-6201-46EB-8F1D-C76273191CC0}"/>
              </a:ext>
            </a:extLst>
          </p:cNvPr>
          <p:cNvSpPr/>
          <p:nvPr/>
        </p:nvSpPr>
        <p:spPr>
          <a:xfrm>
            <a:off x="9827142" y="5501897"/>
            <a:ext cx="807292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Google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172.2.2.4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EB6225-290D-4A90-8C0A-178989C51DC6}"/>
              </a:ext>
            </a:extLst>
          </p:cNvPr>
          <p:cNvGrpSpPr/>
          <p:nvPr/>
        </p:nvGrpSpPr>
        <p:grpSpPr>
          <a:xfrm>
            <a:off x="2200638" y="5039944"/>
            <a:ext cx="5191031" cy="1288593"/>
            <a:chOff x="2200638" y="5039944"/>
            <a:chExt cx="5191031" cy="1288593"/>
          </a:xfrm>
        </p:grpSpPr>
        <p:cxnSp>
          <p:nvCxnSpPr>
            <p:cNvPr id="237" name="연결선: 구부러짐 236">
              <a:extLst>
                <a:ext uri="{FF2B5EF4-FFF2-40B4-BE49-F238E27FC236}">
                  <a16:creationId xmlns:a16="http://schemas.microsoft.com/office/drawing/2014/main" id="{25A4A927-FCE9-4DC9-A3BB-04240BC783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0557" y="4790025"/>
              <a:ext cx="313099" cy="81293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9" name="연결선: 구부러짐 188">
              <a:extLst>
                <a:ext uri="{FF2B5EF4-FFF2-40B4-BE49-F238E27FC236}">
                  <a16:creationId xmlns:a16="http://schemas.microsoft.com/office/drawing/2014/main" id="{F79CF8D5-8E04-4F5B-9F26-39F1A92E4800}"/>
                </a:ext>
              </a:extLst>
            </p:cNvPr>
            <p:cNvCxnSpPr>
              <a:cxnSpLocks/>
              <a:stCxn id="135" idx="3"/>
              <a:endCxn id="185" idx="2"/>
            </p:cNvCxnSpPr>
            <p:nvPr/>
          </p:nvCxnSpPr>
          <p:spPr>
            <a:xfrm>
              <a:off x="3667495" y="5840790"/>
              <a:ext cx="3724174" cy="487747"/>
            </a:xfrm>
            <a:prstGeom prst="curvedConnector4">
              <a:avLst>
                <a:gd name="adj1" fmla="val 30306"/>
                <a:gd name="adj2" fmla="val 146869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B59907A-23D6-4A2B-8E6B-CD25982287E7}"/>
              </a:ext>
            </a:extLst>
          </p:cNvPr>
          <p:cNvSpPr/>
          <p:nvPr/>
        </p:nvSpPr>
        <p:spPr>
          <a:xfrm>
            <a:off x="5924811" y="5353043"/>
            <a:ext cx="2933716" cy="9754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3A2902-6CFA-49ED-8C99-9664281FB364}"/>
              </a:ext>
            </a:extLst>
          </p:cNvPr>
          <p:cNvGrpSpPr/>
          <p:nvPr/>
        </p:nvGrpSpPr>
        <p:grpSpPr>
          <a:xfrm>
            <a:off x="6119752" y="3299484"/>
            <a:ext cx="2643719" cy="2674374"/>
            <a:chOff x="6119752" y="3299484"/>
            <a:chExt cx="2643719" cy="26743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7EDCA6A-A8E6-49F3-960E-424016653360}"/>
                </a:ext>
              </a:extLst>
            </p:cNvPr>
            <p:cNvGrpSpPr/>
            <p:nvPr/>
          </p:nvGrpSpPr>
          <p:grpSpPr>
            <a:xfrm>
              <a:off x="6685919" y="3299484"/>
              <a:ext cx="2077552" cy="1549554"/>
              <a:chOff x="6529743" y="3985652"/>
              <a:chExt cx="2077552" cy="1549554"/>
            </a:xfrm>
          </p:grpSpPr>
          <p:pic>
            <p:nvPicPr>
              <p:cNvPr id="171" name="그래픽 170" descr="랩톱">
                <a:extLst>
                  <a:ext uri="{FF2B5EF4-FFF2-40B4-BE49-F238E27FC236}">
                    <a16:creationId xmlns:a16="http://schemas.microsoft.com/office/drawing/2014/main" id="{C0BC0433-C8F5-4CE3-86F7-1B52E7D5E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82207" y="40333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그래픽 171" descr="태블릿">
                <a:extLst>
                  <a:ext uri="{FF2B5EF4-FFF2-40B4-BE49-F238E27FC236}">
                    <a16:creationId xmlns:a16="http://schemas.microsoft.com/office/drawing/2014/main" id="{326436C4-A88D-49C2-89B2-A8AD6BE72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20113" y="4727232"/>
                <a:ext cx="749545" cy="749545"/>
              </a:xfrm>
              <a:prstGeom prst="rect">
                <a:avLst/>
              </a:prstGeom>
            </p:spPr>
          </p:pic>
          <p:sp>
            <p:nvSpPr>
              <p:cNvPr id="174" name="Rectangle 39">
                <a:extLst>
                  <a:ext uri="{FF2B5EF4-FFF2-40B4-BE49-F238E27FC236}">
                    <a16:creationId xmlns:a16="http://schemas.microsoft.com/office/drawing/2014/main" id="{90D01790-6666-4BFE-AA27-73B0D95F6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425" y="3985652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77" name="Rectangle 39">
                <a:extLst>
                  <a:ext uri="{FF2B5EF4-FFF2-40B4-BE49-F238E27FC236}">
                    <a16:creationId xmlns:a16="http://schemas.microsoft.com/office/drawing/2014/main" id="{F888B84B-8143-48A0-93D0-87C3CDD5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4627" y="4613926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0" name="Rectangle 39">
                <a:extLst>
                  <a:ext uri="{FF2B5EF4-FFF2-40B4-BE49-F238E27FC236}">
                    <a16:creationId xmlns:a16="http://schemas.microsoft.com/office/drawing/2014/main" id="{6157241C-53A0-4A5E-821E-E794E264C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9743" y="4780520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1" name="Rectangle 39">
                <a:extLst>
                  <a:ext uri="{FF2B5EF4-FFF2-40B4-BE49-F238E27FC236}">
                    <a16:creationId xmlns:a16="http://schemas.microsoft.com/office/drawing/2014/main" id="{D6A59184-350E-4EC0-B770-69538C268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1455" y="5327521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</p:grpSp>
        <p:sp>
          <p:nvSpPr>
            <p:cNvPr id="188" name="모서리가 둥근 직사각형 156">
              <a:extLst>
                <a:ext uri="{FF2B5EF4-FFF2-40B4-BE49-F238E27FC236}">
                  <a16:creationId xmlns:a16="http://schemas.microsoft.com/office/drawing/2014/main" id="{6C63A8D0-D033-4F7B-B900-1D103EFD8C47}"/>
                </a:ext>
              </a:extLst>
            </p:cNvPr>
            <p:cNvSpPr/>
            <p:nvPr/>
          </p:nvSpPr>
          <p:spPr>
            <a:xfrm>
              <a:off x="6119752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user1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6" name="모서리가 둥근 직사각형 156">
              <a:extLst>
                <a:ext uri="{FF2B5EF4-FFF2-40B4-BE49-F238E27FC236}">
                  <a16:creationId xmlns:a16="http://schemas.microsoft.com/office/drawing/2014/main" id="{9A6733F1-EA77-4CB1-B518-3132DE5C2014}"/>
                </a:ext>
              </a:extLst>
            </p:cNvPr>
            <p:cNvSpPr/>
            <p:nvPr/>
          </p:nvSpPr>
          <p:spPr>
            <a:xfrm>
              <a:off x="7500246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5" name="모서리가 둥근 직사각형 156">
            <a:extLst>
              <a:ext uri="{FF2B5EF4-FFF2-40B4-BE49-F238E27FC236}">
                <a16:creationId xmlns:a16="http://schemas.microsoft.com/office/drawing/2014/main" id="{8C7B8F66-FCD9-4427-89AB-775732FC6DD2}"/>
              </a:ext>
            </a:extLst>
          </p:cNvPr>
          <p:cNvSpPr/>
          <p:nvPr/>
        </p:nvSpPr>
        <p:spPr>
          <a:xfrm>
            <a:off x="10717349" y="5496372"/>
            <a:ext cx="888021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Github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23.5.3.4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모서리가 둥근 직사각형 154">
            <a:extLst>
              <a:ext uri="{FF2B5EF4-FFF2-40B4-BE49-F238E27FC236}">
                <a16:creationId xmlns:a16="http://schemas.microsoft.com/office/drawing/2014/main" id="{4541CEA7-4A1E-482E-A0C4-95F3F450E44D}"/>
              </a:ext>
            </a:extLst>
          </p:cNvPr>
          <p:cNvSpPr/>
          <p:nvPr/>
        </p:nvSpPr>
        <p:spPr>
          <a:xfrm>
            <a:off x="2605178" y="4824822"/>
            <a:ext cx="803175" cy="216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kern="0">
                <a:solidFill>
                  <a:schemeClr val="tx1"/>
                </a:solidFill>
                <a:latin typeface="+mn-ea"/>
              </a:rPr>
              <a:t>github</a:t>
            </a: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69F4AF69-6810-4278-B71F-266D2D6F95BE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8893666" y="5840790"/>
            <a:ext cx="2267694" cy="127543"/>
          </a:xfrm>
          <a:prstGeom prst="curvedConnector4">
            <a:avLst>
              <a:gd name="adj1" fmla="val 40210"/>
              <a:gd name="adj2" fmla="val 279234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42029791-FE7E-410F-8283-EB9118B4F32B}"/>
              </a:ext>
            </a:extLst>
          </p:cNvPr>
          <p:cNvCxnSpPr>
            <a:cxnSpLocks/>
          </p:cNvCxnSpPr>
          <p:nvPr/>
        </p:nvCxnSpPr>
        <p:spPr>
          <a:xfrm>
            <a:off x="8858527" y="5840790"/>
            <a:ext cx="1372261" cy="133068"/>
          </a:xfrm>
          <a:prstGeom prst="curvedConnector4">
            <a:avLst>
              <a:gd name="adj1" fmla="val 35293"/>
              <a:gd name="adj2" fmla="val 27179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AB289E-5A6D-4992-A95C-6D813A7DB7EB}"/>
              </a:ext>
            </a:extLst>
          </p:cNvPr>
          <p:cNvGrpSpPr/>
          <p:nvPr/>
        </p:nvGrpSpPr>
        <p:grpSpPr>
          <a:xfrm>
            <a:off x="3498402" y="4800085"/>
            <a:ext cx="6132520" cy="487747"/>
            <a:chOff x="3498402" y="4800085"/>
            <a:chExt cx="6132520" cy="487747"/>
          </a:xfrm>
        </p:grpSpPr>
        <p:cxnSp>
          <p:nvCxnSpPr>
            <p:cNvPr id="103" name="연결선: 구부러짐 102">
              <a:extLst>
                <a:ext uri="{FF2B5EF4-FFF2-40B4-BE49-F238E27FC236}">
                  <a16:creationId xmlns:a16="http://schemas.microsoft.com/office/drawing/2014/main" id="{B188BCB7-312F-48B4-96EA-B76611C2EFB6}"/>
                </a:ext>
              </a:extLst>
            </p:cNvPr>
            <p:cNvCxnSpPr>
              <a:cxnSpLocks/>
              <a:stCxn id="127" idx="3"/>
              <a:endCxn id="48" idx="1"/>
            </p:cNvCxnSpPr>
            <p:nvPr/>
          </p:nvCxnSpPr>
          <p:spPr>
            <a:xfrm>
              <a:off x="3498402" y="4800085"/>
              <a:ext cx="6132520" cy="15084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7" name="모서리가 둥근 직사각형 154">
              <a:extLst>
                <a:ext uri="{FF2B5EF4-FFF2-40B4-BE49-F238E27FC236}">
                  <a16:creationId xmlns:a16="http://schemas.microsoft.com/office/drawing/2014/main" id="{4A23D438-DACF-4BA0-925F-08B77582BB18}"/>
                </a:ext>
              </a:extLst>
            </p:cNvPr>
            <p:cNvSpPr/>
            <p:nvPr/>
          </p:nvSpPr>
          <p:spPr>
            <a:xfrm>
              <a:off x="6871573" y="5026426"/>
              <a:ext cx="803175" cy="2614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5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b="1" kern="0">
                  <a:solidFill>
                    <a:schemeClr val="tx1"/>
                  </a:solidFill>
                  <a:latin typeface="+mn-ea"/>
                </a:rPr>
                <a:t>172.2.2.4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CA566B-2AD0-4055-AFA2-3FCA5A89BC79}"/>
              </a:ext>
            </a:extLst>
          </p:cNvPr>
          <p:cNvGrpSpPr/>
          <p:nvPr/>
        </p:nvGrpSpPr>
        <p:grpSpPr>
          <a:xfrm>
            <a:off x="3498402" y="4285721"/>
            <a:ext cx="7709404" cy="514364"/>
            <a:chOff x="3498402" y="4285721"/>
            <a:chExt cx="7709404" cy="514364"/>
          </a:xfrm>
        </p:grpSpPr>
        <p:cxnSp>
          <p:nvCxnSpPr>
            <p:cNvPr id="104" name="연결선: 구부러짐 103">
              <a:extLst>
                <a:ext uri="{FF2B5EF4-FFF2-40B4-BE49-F238E27FC236}">
                  <a16:creationId xmlns:a16="http://schemas.microsoft.com/office/drawing/2014/main" id="{1BB5A5D5-145D-4016-8C96-3C3C800CF5D8}"/>
                </a:ext>
              </a:extLst>
            </p:cNvPr>
            <p:cNvCxnSpPr>
              <a:cxnSpLocks/>
              <a:stCxn id="127" idx="3"/>
              <a:endCxn id="139" idx="0"/>
            </p:cNvCxnSpPr>
            <p:nvPr/>
          </p:nvCxnSpPr>
          <p:spPr>
            <a:xfrm flipV="1">
              <a:off x="3498402" y="4531595"/>
              <a:ext cx="7709404" cy="268490"/>
            </a:xfrm>
            <a:prstGeom prst="curvedConnector4">
              <a:avLst>
                <a:gd name="adj1" fmla="val 46914"/>
                <a:gd name="adj2" fmla="val 191492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8" name="모서리가 둥근 직사각형 154">
              <a:extLst>
                <a:ext uri="{FF2B5EF4-FFF2-40B4-BE49-F238E27FC236}">
                  <a16:creationId xmlns:a16="http://schemas.microsoft.com/office/drawing/2014/main" id="{A314EA9E-A1D7-419D-AD2D-7A340DC6F4DA}"/>
                </a:ext>
              </a:extLst>
            </p:cNvPr>
            <p:cNvSpPr/>
            <p:nvPr/>
          </p:nvSpPr>
          <p:spPr>
            <a:xfrm>
              <a:off x="6022141" y="4285721"/>
              <a:ext cx="803175" cy="2614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5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b="1" kern="0">
                  <a:solidFill>
                    <a:schemeClr val="tx1"/>
                  </a:solidFill>
                  <a:latin typeface="+mn-ea"/>
                </a:rPr>
                <a:t>23.5.3.4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99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AF666ED-4421-484B-9D9F-0D5A0975E9DB}"/>
              </a:ext>
            </a:extLst>
          </p:cNvPr>
          <p:cNvSpPr/>
          <p:nvPr/>
        </p:nvSpPr>
        <p:spPr>
          <a:xfrm>
            <a:off x="4067672" y="1485756"/>
            <a:ext cx="2295641" cy="37792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909B2C-949F-4202-9E81-B0164726A2D9}"/>
              </a:ext>
            </a:extLst>
          </p:cNvPr>
          <p:cNvGrpSpPr/>
          <p:nvPr/>
        </p:nvGrpSpPr>
        <p:grpSpPr>
          <a:xfrm>
            <a:off x="7003200" y="1341225"/>
            <a:ext cx="4559278" cy="4713824"/>
            <a:chOff x="7003200" y="1341225"/>
            <a:chExt cx="4559278" cy="4713824"/>
          </a:xfrm>
        </p:grpSpPr>
        <p:sp>
          <p:nvSpPr>
            <p:cNvPr id="97" name="모서리가 둥근 직사각형 124">
              <a:extLst>
                <a:ext uri="{FF2B5EF4-FFF2-40B4-BE49-F238E27FC236}">
                  <a16:creationId xmlns:a16="http://schemas.microsoft.com/office/drawing/2014/main" id="{F41E68C4-2A87-4CC6-A597-D6BB79329C8F}"/>
                </a:ext>
              </a:extLst>
            </p:cNvPr>
            <p:cNvSpPr/>
            <p:nvPr/>
          </p:nvSpPr>
          <p:spPr>
            <a:xfrm>
              <a:off x="7005854" y="1341225"/>
              <a:ext cx="4556624" cy="277459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id="{E6070ECD-0D3A-4934-AA7F-6A4A632D2AC2}"/>
                </a:ext>
              </a:extLst>
            </p:cNvPr>
            <p:cNvSpPr/>
            <p:nvPr/>
          </p:nvSpPr>
          <p:spPr>
            <a:xfrm>
              <a:off x="7003200" y="4365104"/>
              <a:ext cx="4556624" cy="168994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00" name="화이트투명사각판">
              <a:extLst>
                <a:ext uri="{FF2B5EF4-FFF2-40B4-BE49-F238E27FC236}">
                  <a16:creationId xmlns:a16="http://schemas.microsoft.com/office/drawing/2014/main" id="{22B13703-CD98-45BB-AF78-1CF60EA1D59F}"/>
                </a:ext>
              </a:extLst>
            </p:cNvPr>
            <p:cNvSpPr/>
            <p:nvPr/>
          </p:nvSpPr>
          <p:spPr bwMode="auto">
            <a:xfrm>
              <a:off x="8560653" y="1382492"/>
              <a:ext cx="1900353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>
                  <a:solidFill>
                    <a:schemeClr val="tx2"/>
                  </a:solidFill>
                  <a:latin typeface="+mn-ea"/>
                </a:rPr>
                <a:t>Internal Network</a:t>
              </a:r>
              <a:endParaRPr lang="ko-KR" altLang="en-US" sz="14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02" name="화이트투명사각판">
              <a:extLst>
                <a:ext uri="{FF2B5EF4-FFF2-40B4-BE49-F238E27FC236}">
                  <a16:creationId xmlns:a16="http://schemas.microsoft.com/office/drawing/2014/main" id="{4AC7B8B7-2AC6-4ED6-A26C-B5630F07D031}"/>
                </a:ext>
              </a:extLst>
            </p:cNvPr>
            <p:cNvSpPr/>
            <p:nvPr/>
          </p:nvSpPr>
          <p:spPr bwMode="auto">
            <a:xfrm>
              <a:off x="8560653" y="4413019"/>
              <a:ext cx="1900353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>
                  <a:solidFill>
                    <a:schemeClr val="tx2"/>
                  </a:solidFill>
                  <a:latin typeface="+mn-ea"/>
                </a:rPr>
                <a:t>External Network</a:t>
              </a:r>
              <a:endParaRPr lang="ko-KR" altLang="en-US" sz="14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106F5A-DCB6-4B36-A00D-25B37DD47EB5}"/>
              </a:ext>
            </a:extLst>
          </p:cNvPr>
          <p:cNvGrpSpPr/>
          <p:nvPr/>
        </p:nvGrpSpPr>
        <p:grpSpPr>
          <a:xfrm>
            <a:off x="6809182" y="964062"/>
            <a:ext cx="4890772" cy="5329067"/>
            <a:chOff x="6809182" y="964062"/>
            <a:chExt cx="4890772" cy="5329067"/>
          </a:xfrm>
        </p:grpSpPr>
        <p:sp>
          <p:nvSpPr>
            <p:cNvPr id="80" name="모서리가 둥근 직사각형 124">
              <a:extLst>
                <a:ext uri="{FF2B5EF4-FFF2-40B4-BE49-F238E27FC236}">
                  <a16:creationId xmlns:a16="http://schemas.microsoft.com/office/drawing/2014/main" id="{AFCD75FF-FD93-44F7-89D1-E02F496D5352}"/>
                </a:ext>
              </a:extLst>
            </p:cNvPr>
            <p:cNvSpPr/>
            <p:nvPr/>
          </p:nvSpPr>
          <p:spPr>
            <a:xfrm>
              <a:off x="6809182" y="964062"/>
              <a:ext cx="4890772" cy="53290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288" name="화이트투명사각판">
              <a:extLst>
                <a:ext uri="{FF2B5EF4-FFF2-40B4-BE49-F238E27FC236}">
                  <a16:creationId xmlns:a16="http://schemas.microsoft.com/office/drawing/2014/main" id="{FEBF9AE6-51CC-46AB-BD50-6DB9CAE8D3FD}"/>
                </a:ext>
              </a:extLst>
            </p:cNvPr>
            <p:cNvSpPr/>
            <p:nvPr/>
          </p:nvSpPr>
          <p:spPr bwMode="auto">
            <a:xfrm>
              <a:off x="8861846" y="1013312"/>
              <a:ext cx="1297967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>
                  <a:solidFill>
                    <a:schemeClr val="tx2"/>
                  </a:solidFill>
                  <a:latin typeface="+mn-ea"/>
                </a:rPr>
                <a:t>Volume</a:t>
              </a:r>
              <a:endParaRPr lang="ko-KR" altLang="en-US" sz="14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6ABF9A-2309-4587-969E-942363576F93}"/>
              </a:ext>
            </a:extLst>
          </p:cNvPr>
          <p:cNvGrpSpPr/>
          <p:nvPr/>
        </p:nvGrpSpPr>
        <p:grpSpPr>
          <a:xfrm>
            <a:off x="299921" y="964062"/>
            <a:ext cx="6229621" cy="5329067"/>
            <a:chOff x="299921" y="964062"/>
            <a:chExt cx="6229621" cy="5329067"/>
          </a:xfrm>
        </p:grpSpPr>
        <p:sp>
          <p:nvSpPr>
            <p:cNvPr id="159" name="모서리가 둥근 직사각형 124">
              <a:extLst>
                <a:ext uri="{FF2B5EF4-FFF2-40B4-BE49-F238E27FC236}">
                  <a16:creationId xmlns:a16="http://schemas.microsoft.com/office/drawing/2014/main" id="{2A62D82B-FCFD-43F7-AA81-EAD865D6F39A}"/>
                </a:ext>
              </a:extLst>
            </p:cNvPr>
            <p:cNvSpPr/>
            <p:nvPr/>
          </p:nvSpPr>
          <p:spPr>
            <a:xfrm>
              <a:off x="299921" y="964062"/>
              <a:ext cx="6229621" cy="53290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60" name="화이트투명사각판">
              <a:extLst>
                <a:ext uri="{FF2B5EF4-FFF2-40B4-BE49-F238E27FC236}">
                  <a16:creationId xmlns:a16="http://schemas.microsoft.com/office/drawing/2014/main" id="{C7711B66-CD24-4A55-B7C2-A3CFB276F687}"/>
                </a:ext>
              </a:extLst>
            </p:cNvPr>
            <p:cNvSpPr/>
            <p:nvPr/>
          </p:nvSpPr>
          <p:spPr bwMode="auto">
            <a:xfrm>
              <a:off x="2329401" y="1013312"/>
              <a:ext cx="25293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 dirty="0">
                  <a:solidFill>
                    <a:schemeClr val="tx2"/>
                  </a:solidFill>
                  <a:latin typeface="+mn-ea"/>
                </a:rPr>
                <a:t>Kubernetes Cluster</a:t>
              </a:r>
              <a:endParaRPr lang="ko-KR" altLang="en-US" sz="14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Volume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D0C401-0D49-4617-84C1-BB8DD8431802}"/>
              </a:ext>
            </a:extLst>
          </p:cNvPr>
          <p:cNvGrpSpPr/>
          <p:nvPr/>
        </p:nvGrpSpPr>
        <p:grpSpPr>
          <a:xfrm>
            <a:off x="619812" y="1990360"/>
            <a:ext cx="1191376" cy="771706"/>
            <a:chOff x="619812" y="1990360"/>
            <a:chExt cx="1191376" cy="77170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AFAB8FE-BF80-4255-B75C-339240D074AC}"/>
                </a:ext>
              </a:extLst>
            </p:cNvPr>
            <p:cNvSpPr/>
            <p:nvPr/>
          </p:nvSpPr>
          <p:spPr bwMode="ltGray">
            <a:xfrm>
              <a:off x="619812" y="1990360"/>
              <a:ext cx="575918" cy="7717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DC6E73F-4D3E-4397-89FB-1F3350B95BE8}"/>
                </a:ext>
              </a:extLst>
            </p:cNvPr>
            <p:cNvCxnSpPr>
              <a:cxnSpLocks/>
              <a:stCxn id="224" idx="1"/>
              <a:endCxn id="92" idx="3"/>
            </p:cNvCxnSpPr>
            <p:nvPr/>
          </p:nvCxnSpPr>
          <p:spPr>
            <a:xfrm flipH="1">
              <a:off x="1195730" y="2366783"/>
              <a:ext cx="615458" cy="9430"/>
            </a:xfrm>
            <a:prstGeom prst="line">
              <a:avLst/>
            </a:prstGeom>
            <a:ln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2EF00E-4AAC-4FE7-BE9F-F9CD76251901}"/>
              </a:ext>
            </a:extLst>
          </p:cNvPr>
          <p:cNvGrpSpPr/>
          <p:nvPr/>
        </p:nvGrpSpPr>
        <p:grpSpPr>
          <a:xfrm>
            <a:off x="1811188" y="1980930"/>
            <a:ext cx="1841001" cy="771705"/>
            <a:chOff x="1811188" y="1980930"/>
            <a:chExt cx="1841001" cy="77170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FF00D8C7-D3F4-4C34-AD1C-439C8D34AC20}"/>
                </a:ext>
              </a:extLst>
            </p:cNvPr>
            <p:cNvSpPr/>
            <p:nvPr/>
          </p:nvSpPr>
          <p:spPr bwMode="ltGray">
            <a:xfrm>
              <a:off x="1811188" y="1980930"/>
              <a:ext cx="1803227" cy="77170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ersistent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olume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laim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" name="Google Shape;1600;p20">
              <a:extLst>
                <a:ext uri="{FF2B5EF4-FFF2-40B4-BE49-F238E27FC236}">
                  <a16:creationId xmlns:a16="http://schemas.microsoft.com/office/drawing/2014/main" id="{97011BEC-510C-488B-89E4-7EFE5E28E7AD}"/>
                </a:ext>
              </a:extLst>
            </p:cNvPr>
            <p:cNvSpPr/>
            <p:nvPr/>
          </p:nvSpPr>
          <p:spPr>
            <a:xfrm>
              <a:off x="2042536" y="2511129"/>
              <a:ext cx="484972" cy="184577"/>
            </a:xfrm>
            <a:prstGeom prst="roundRect">
              <a:avLst>
                <a:gd name="adj" fmla="val 16667"/>
              </a:avLst>
            </a:prstGeom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10G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화이트투명사각판">
              <a:extLst>
                <a:ext uri="{FF2B5EF4-FFF2-40B4-BE49-F238E27FC236}">
                  <a16:creationId xmlns:a16="http://schemas.microsoft.com/office/drawing/2014/main" id="{C2097982-3CC7-4DD3-87A9-561467C076A1}"/>
                </a:ext>
              </a:extLst>
            </p:cNvPr>
            <p:cNvSpPr/>
            <p:nvPr/>
          </p:nvSpPr>
          <p:spPr bwMode="auto">
            <a:xfrm>
              <a:off x="1922469" y="2254390"/>
              <a:ext cx="735295" cy="258759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Storage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27" name="Google Shape;1600;p20">
              <a:extLst>
                <a:ext uri="{FF2B5EF4-FFF2-40B4-BE49-F238E27FC236}">
                  <a16:creationId xmlns:a16="http://schemas.microsoft.com/office/drawing/2014/main" id="{143988C2-4F95-43B0-A892-DA6737E6B4FE}"/>
                </a:ext>
              </a:extLst>
            </p:cNvPr>
            <p:cNvSpPr/>
            <p:nvPr/>
          </p:nvSpPr>
          <p:spPr>
            <a:xfrm>
              <a:off x="2873788" y="2511129"/>
              <a:ext cx="533469" cy="18457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RWO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화이트투명사각판">
              <a:extLst>
                <a:ext uri="{FF2B5EF4-FFF2-40B4-BE49-F238E27FC236}">
                  <a16:creationId xmlns:a16="http://schemas.microsoft.com/office/drawing/2014/main" id="{2A7368A9-6A3D-4139-A0B9-053562D86577}"/>
                </a:ext>
              </a:extLst>
            </p:cNvPr>
            <p:cNvSpPr/>
            <p:nvPr/>
          </p:nvSpPr>
          <p:spPr bwMode="auto">
            <a:xfrm>
              <a:off x="2604463" y="2254390"/>
              <a:ext cx="1047726" cy="258759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AccessMode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010527E-ED92-49D2-B048-26632FDEDEC9}"/>
              </a:ext>
            </a:extLst>
          </p:cNvPr>
          <p:cNvGrpSpPr/>
          <p:nvPr/>
        </p:nvGrpSpPr>
        <p:grpSpPr>
          <a:xfrm>
            <a:off x="697177" y="3998788"/>
            <a:ext cx="1983712" cy="1033247"/>
            <a:chOff x="1811188" y="3957663"/>
            <a:chExt cx="1983712" cy="1033247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142E1EB4-2CD4-4404-8862-F05D61ED6C0F}"/>
                </a:ext>
              </a:extLst>
            </p:cNvPr>
            <p:cNvSpPr/>
            <p:nvPr/>
          </p:nvSpPr>
          <p:spPr bwMode="ltGray">
            <a:xfrm>
              <a:off x="1991673" y="4219205"/>
              <a:ext cx="1803227" cy="77170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ersistent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olume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laim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2B7D071C-B2EF-4CA1-89BB-6AD86877C2C1}"/>
                </a:ext>
              </a:extLst>
            </p:cNvPr>
            <p:cNvSpPr/>
            <p:nvPr/>
          </p:nvSpPr>
          <p:spPr bwMode="ltGray">
            <a:xfrm>
              <a:off x="1811188" y="3957663"/>
              <a:ext cx="1803227" cy="77170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ersistent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olume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laim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0" name="Google Shape;1600;p20">
              <a:extLst>
                <a:ext uri="{FF2B5EF4-FFF2-40B4-BE49-F238E27FC236}">
                  <a16:creationId xmlns:a16="http://schemas.microsoft.com/office/drawing/2014/main" id="{ED1A8D0B-225E-45DF-A192-0B48C67EBDED}"/>
                </a:ext>
              </a:extLst>
            </p:cNvPr>
            <p:cNvSpPr/>
            <p:nvPr/>
          </p:nvSpPr>
          <p:spPr>
            <a:xfrm>
              <a:off x="2042536" y="4487862"/>
              <a:ext cx="484972" cy="184577"/>
            </a:xfrm>
            <a:prstGeom prst="roundRect">
              <a:avLst>
                <a:gd name="adj" fmla="val 16667"/>
              </a:avLst>
            </a:prstGeom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5G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화이트투명사각판">
              <a:extLst>
                <a:ext uri="{FF2B5EF4-FFF2-40B4-BE49-F238E27FC236}">
                  <a16:creationId xmlns:a16="http://schemas.microsoft.com/office/drawing/2014/main" id="{D43207A0-2384-4271-AA26-E9802EAE1FA8}"/>
                </a:ext>
              </a:extLst>
            </p:cNvPr>
            <p:cNvSpPr/>
            <p:nvPr/>
          </p:nvSpPr>
          <p:spPr bwMode="auto">
            <a:xfrm>
              <a:off x="1922469" y="4231123"/>
              <a:ext cx="735295" cy="258759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Storage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52" name="Google Shape;1600;p20">
              <a:extLst>
                <a:ext uri="{FF2B5EF4-FFF2-40B4-BE49-F238E27FC236}">
                  <a16:creationId xmlns:a16="http://schemas.microsoft.com/office/drawing/2014/main" id="{59BC2723-1420-40E0-B68B-F7A39BF972F9}"/>
                </a:ext>
              </a:extLst>
            </p:cNvPr>
            <p:cNvSpPr/>
            <p:nvPr/>
          </p:nvSpPr>
          <p:spPr>
            <a:xfrm>
              <a:off x="2847114" y="4487862"/>
              <a:ext cx="586816" cy="184577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ROM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화이트투명사각판">
              <a:extLst>
                <a:ext uri="{FF2B5EF4-FFF2-40B4-BE49-F238E27FC236}">
                  <a16:creationId xmlns:a16="http://schemas.microsoft.com/office/drawing/2014/main" id="{69EF6C48-321C-4EF3-9B5D-D5B2B7486E36}"/>
                </a:ext>
              </a:extLst>
            </p:cNvPr>
            <p:cNvSpPr/>
            <p:nvPr/>
          </p:nvSpPr>
          <p:spPr bwMode="auto">
            <a:xfrm>
              <a:off x="2604463" y="4231123"/>
              <a:ext cx="1047726" cy="258759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AccessMode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E59354B-F0B6-4252-88D2-0EEF8B68AE85}"/>
              </a:ext>
            </a:extLst>
          </p:cNvPr>
          <p:cNvGrpSpPr/>
          <p:nvPr/>
        </p:nvGrpSpPr>
        <p:grpSpPr>
          <a:xfrm>
            <a:off x="7322576" y="3268153"/>
            <a:ext cx="2847127" cy="700969"/>
            <a:chOff x="7322576" y="3268153"/>
            <a:chExt cx="2847127" cy="70096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142AE09-342E-4CE8-83A6-402A1B9E103D}"/>
                </a:ext>
              </a:extLst>
            </p:cNvPr>
            <p:cNvGrpSpPr/>
            <p:nvPr/>
          </p:nvGrpSpPr>
          <p:grpSpPr>
            <a:xfrm>
              <a:off x="7322576" y="3268153"/>
              <a:ext cx="779889" cy="700969"/>
              <a:chOff x="8023492" y="3268153"/>
              <a:chExt cx="779889" cy="700969"/>
            </a:xfrm>
          </p:grpSpPr>
          <p:pic>
            <p:nvPicPr>
              <p:cNvPr id="132" name="그래픽 131" descr="컴퓨터">
                <a:extLst>
                  <a:ext uri="{FF2B5EF4-FFF2-40B4-BE49-F238E27FC236}">
                    <a16:creationId xmlns:a16="http://schemas.microsoft.com/office/drawing/2014/main" id="{EE1B2D4E-5CF1-418D-BFC4-A4351F2EE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618" t="18578" b="16427"/>
              <a:stretch/>
            </p:blipFill>
            <p:spPr>
              <a:xfrm>
                <a:off x="8176857" y="3268153"/>
                <a:ext cx="399592" cy="511045"/>
              </a:xfrm>
              <a:prstGeom prst="rect">
                <a:avLst/>
              </a:prstGeom>
            </p:spPr>
          </p:pic>
          <p:sp>
            <p:nvSpPr>
              <p:cNvPr id="115" name="화이트투명사각판">
                <a:extLst>
                  <a:ext uri="{FF2B5EF4-FFF2-40B4-BE49-F238E27FC236}">
                    <a16:creationId xmlns:a16="http://schemas.microsoft.com/office/drawing/2014/main" id="{43A28850-34C8-4F90-BC57-5AACEE12A7F4}"/>
                  </a:ext>
                </a:extLst>
              </p:cNvPr>
              <p:cNvSpPr/>
              <p:nvPr/>
            </p:nvSpPr>
            <p:spPr bwMode="auto">
              <a:xfrm>
                <a:off x="8023492" y="3811782"/>
                <a:ext cx="779889" cy="157340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 kern="0">
                    <a:latin typeface="+mn-ea"/>
                  </a:rPr>
                  <a:t>Node1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F35D8E06-0FCB-4739-BE41-9387383DFA43}"/>
                </a:ext>
              </a:extLst>
            </p:cNvPr>
            <p:cNvGrpSpPr/>
            <p:nvPr/>
          </p:nvGrpSpPr>
          <p:grpSpPr>
            <a:xfrm>
              <a:off x="8416024" y="3268153"/>
              <a:ext cx="779889" cy="700969"/>
              <a:chOff x="8023492" y="3268153"/>
              <a:chExt cx="779889" cy="700969"/>
            </a:xfrm>
          </p:grpSpPr>
          <p:pic>
            <p:nvPicPr>
              <p:cNvPr id="119" name="그래픽 118" descr="컴퓨터">
                <a:extLst>
                  <a:ext uri="{FF2B5EF4-FFF2-40B4-BE49-F238E27FC236}">
                    <a16:creationId xmlns:a16="http://schemas.microsoft.com/office/drawing/2014/main" id="{A3B10DB6-A2D3-4B25-824C-DF1A2050B9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618" t="18578" b="16427"/>
              <a:stretch/>
            </p:blipFill>
            <p:spPr>
              <a:xfrm>
                <a:off x="8176857" y="3268153"/>
                <a:ext cx="399592" cy="511045"/>
              </a:xfrm>
              <a:prstGeom prst="rect">
                <a:avLst/>
              </a:prstGeom>
            </p:spPr>
          </p:pic>
          <p:sp>
            <p:nvSpPr>
              <p:cNvPr id="120" name="화이트투명사각판">
                <a:extLst>
                  <a:ext uri="{FF2B5EF4-FFF2-40B4-BE49-F238E27FC236}">
                    <a16:creationId xmlns:a16="http://schemas.microsoft.com/office/drawing/2014/main" id="{F6BBD6D8-0732-452E-8905-71A1E941C974}"/>
                  </a:ext>
                </a:extLst>
              </p:cNvPr>
              <p:cNvSpPr/>
              <p:nvPr/>
            </p:nvSpPr>
            <p:spPr bwMode="auto">
              <a:xfrm>
                <a:off x="8023492" y="3811782"/>
                <a:ext cx="779889" cy="157340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 kern="0">
                    <a:latin typeface="+mn-ea"/>
                  </a:rPr>
                  <a:t>Node2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158A065-3880-4D80-AE84-4953C7BAC1A9}"/>
                </a:ext>
              </a:extLst>
            </p:cNvPr>
            <p:cNvGrpSpPr/>
            <p:nvPr/>
          </p:nvGrpSpPr>
          <p:grpSpPr>
            <a:xfrm>
              <a:off x="9389814" y="3268153"/>
              <a:ext cx="779889" cy="700969"/>
              <a:chOff x="8023492" y="3268153"/>
              <a:chExt cx="779889" cy="700969"/>
            </a:xfrm>
          </p:grpSpPr>
          <p:pic>
            <p:nvPicPr>
              <p:cNvPr id="125" name="그래픽 124" descr="컴퓨터">
                <a:extLst>
                  <a:ext uri="{FF2B5EF4-FFF2-40B4-BE49-F238E27FC236}">
                    <a16:creationId xmlns:a16="http://schemas.microsoft.com/office/drawing/2014/main" id="{16057860-73EA-4249-BA51-67EF3AE701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618" t="18578" b="16427"/>
              <a:stretch/>
            </p:blipFill>
            <p:spPr>
              <a:xfrm>
                <a:off x="8176857" y="3268153"/>
                <a:ext cx="399592" cy="511045"/>
              </a:xfrm>
              <a:prstGeom prst="rect">
                <a:avLst/>
              </a:prstGeom>
            </p:spPr>
          </p:pic>
          <p:sp>
            <p:nvSpPr>
              <p:cNvPr id="126" name="화이트투명사각판">
                <a:extLst>
                  <a:ext uri="{FF2B5EF4-FFF2-40B4-BE49-F238E27FC236}">
                    <a16:creationId xmlns:a16="http://schemas.microsoft.com/office/drawing/2014/main" id="{D2994F01-36E8-44EA-9FCA-6B5A0C42ACA8}"/>
                  </a:ext>
                </a:extLst>
              </p:cNvPr>
              <p:cNvSpPr/>
              <p:nvPr/>
            </p:nvSpPr>
            <p:spPr bwMode="auto">
              <a:xfrm>
                <a:off x="8023492" y="3811782"/>
                <a:ext cx="779889" cy="157340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 kern="0">
                    <a:latin typeface="+mn-ea"/>
                  </a:rPr>
                  <a:t>Node3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384BDC-67C6-4FC2-81F9-6D7CABF47A3C}"/>
              </a:ext>
            </a:extLst>
          </p:cNvPr>
          <p:cNvGrpSpPr/>
          <p:nvPr/>
        </p:nvGrpSpPr>
        <p:grpSpPr>
          <a:xfrm>
            <a:off x="7675737" y="2990059"/>
            <a:ext cx="2067238" cy="286529"/>
            <a:chOff x="7675737" y="2990059"/>
            <a:chExt cx="2067238" cy="286529"/>
          </a:xfrm>
        </p:grpSpPr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1339C90F-F21C-4C3B-9933-DD6D81F9BF5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59459" y="3106337"/>
              <a:ext cx="285962" cy="53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B283B770-1765-4098-B471-4A2A7D8D5D8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06183" y="2613586"/>
              <a:ext cx="285962" cy="10400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2339EC46-FE07-481E-8934-AED429C632C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593078" y="2126124"/>
              <a:ext cx="285962" cy="20138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B5D269-3AD7-4F0D-A073-D3A9F1249B8E}"/>
              </a:ext>
            </a:extLst>
          </p:cNvPr>
          <p:cNvGrpSpPr/>
          <p:nvPr/>
        </p:nvGrpSpPr>
        <p:grpSpPr>
          <a:xfrm>
            <a:off x="3614415" y="1917402"/>
            <a:ext cx="681385" cy="449381"/>
            <a:chOff x="3614415" y="1917402"/>
            <a:chExt cx="681385" cy="449381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F4A59B0-7C5A-4964-BCE6-AFE82315F0FA}"/>
                </a:ext>
              </a:extLst>
            </p:cNvPr>
            <p:cNvCxnSpPr>
              <a:cxnSpLocks/>
              <a:stCxn id="109" idx="1"/>
              <a:endCxn id="224" idx="3"/>
            </p:cNvCxnSpPr>
            <p:nvPr/>
          </p:nvCxnSpPr>
          <p:spPr>
            <a:xfrm flipH="1">
              <a:off x="3614415" y="1917402"/>
              <a:ext cx="681385" cy="44938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8AD41DB-FA2C-4A67-A74F-9C5F75CC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312" y="1943238"/>
              <a:ext cx="382163" cy="371991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A6B157-1924-4104-949C-460E261FD943}"/>
              </a:ext>
            </a:extLst>
          </p:cNvPr>
          <p:cNvGrpSpPr/>
          <p:nvPr/>
        </p:nvGrpSpPr>
        <p:grpSpPr>
          <a:xfrm>
            <a:off x="7089254" y="1887279"/>
            <a:ext cx="1223245" cy="1094912"/>
            <a:chOff x="7089254" y="1887279"/>
            <a:chExt cx="1223245" cy="1094912"/>
          </a:xfrm>
        </p:grpSpPr>
        <p:sp>
          <p:nvSpPr>
            <p:cNvPr id="136" name="모서리가 둥근 직사각형 124">
              <a:extLst>
                <a:ext uri="{FF2B5EF4-FFF2-40B4-BE49-F238E27FC236}">
                  <a16:creationId xmlns:a16="http://schemas.microsoft.com/office/drawing/2014/main" id="{CF4E02CE-EEAB-48BA-90C4-C7076E6C7F37}"/>
                </a:ext>
              </a:extLst>
            </p:cNvPr>
            <p:cNvSpPr/>
            <p:nvPr/>
          </p:nvSpPr>
          <p:spPr>
            <a:xfrm>
              <a:off x="7152876" y="1887279"/>
              <a:ext cx="1152534" cy="10949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37" name="Rectangle 39">
              <a:extLst>
                <a:ext uri="{FF2B5EF4-FFF2-40B4-BE49-F238E27FC236}">
                  <a16:creationId xmlns:a16="http://schemas.microsoft.com/office/drawing/2014/main" id="{403836B0-429D-4CFC-BBE5-9D7D2C19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2875" y="1895822"/>
              <a:ext cx="1152534" cy="2616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kubernetes</a:t>
              </a:r>
              <a:endPara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pic>
          <p:nvPicPr>
            <p:cNvPr id="112" name="그래픽 111" descr="열린 폴더">
              <a:extLst>
                <a:ext uri="{FF2B5EF4-FFF2-40B4-BE49-F238E27FC236}">
                  <a16:creationId xmlns:a16="http://schemas.microsoft.com/office/drawing/2014/main" id="{3E549207-C9B2-4867-B515-60C635D87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40723" y="2321927"/>
              <a:ext cx="421241" cy="421241"/>
            </a:xfrm>
            <a:prstGeom prst="rect">
              <a:avLst/>
            </a:prstGeom>
          </p:spPr>
        </p:pic>
        <p:sp>
          <p:nvSpPr>
            <p:cNvPr id="117" name="화이트투명사각판">
              <a:extLst>
                <a:ext uri="{FF2B5EF4-FFF2-40B4-BE49-F238E27FC236}">
                  <a16:creationId xmlns:a16="http://schemas.microsoft.com/office/drawing/2014/main" id="{CB33CE18-3B89-4DA9-807C-EE9E017F5DC7}"/>
                </a:ext>
              </a:extLst>
            </p:cNvPr>
            <p:cNvSpPr/>
            <p:nvPr/>
          </p:nvSpPr>
          <p:spPr bwMode="auto">
            <a:xfrm>
              <a:off x="7089254" y="2659950"/>
              <a:ext cx="80593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tx2"/>
                  </a:solidFill>
                  <a:latin typeface="+mn-ea"/>
                </a:rPr>
                <a:t>hostPath</a:t>
              </a:r>
              <a:endParaRPr lang="ko-KR" altLang="en-US" sz="1000" b="1" kern="0" dirty="0">
                <a:solidFill>
                  <a:schemeClr val="tx2"/>
                </a:solidFill>
                <a:latin typeface="+mn-ea"/>
              </a:endParaRPr>
            </a:p>
          </p:txBody>
        </p:sp>
        <p:pic>
          <p:nvPicPr>
            <p:cNvPr id="124" name="그래픽 123" descr="열린 폴더">
              <a:extLst>
                <a:ext uri="{FF2B5EF4-FFF2-40B4-BE49-F238E27FC236}">
                  <a16:creationId xmlns:a16="http://schemas.microsoft.com/office/drawing/2014/main" id="{0290F221-6A7E-4C9A-AE72-24B7958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45256" y="2321927"/>
              <a:ext cx="421241" cy="421241"/>
            </a:xfrm>
            <a:prstGeom prst="rect">
              <a:avLst/>
            </a:prstGeom>
          </p:spPr>
        </p:pic>
        <p:sp>
          <p:nvSpPr>
            <p:cNvPr id="129" name="화이트투명사각판">
              <a:extLst>
                <a:ext uri="{FF2B5EF4-FFF2-40B4-BE49-F238E27FC236}">
                  <a16:creationId xmlns:a16="http://schemas.microsoft.com/office/drawing/2014/main" id="{EB5883EA-A12F-4A64-BF6C-E59A40EC8EBC}"/>
                </a:ext>
              </a:extLst>
            </p:cNvPr>
            <p:cNvSpPr/>
            <p:nvPr/>
          </p:nvSpPr>
          <p:spPr bwMode="auto">
            <a:xfrm>
              <a:off x="7812076" y="2659950"/>
              <a:ext cx="500423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tx2"/>
                  </a:solidFill>
                  <a:latin typeface="+mn-ea"/>
                </a:rPr>
                <a:t>local</a:t>
              </a:r>
              <a:endParaRPr lang="ko-KR" altLang="en-US" sz="10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53356B-49AE-4295-9141-EB1A250DC9C8}"/>
              </a:ext>
            </a:extLst>
          </p:cNvPr>
          <p:cNvGrpSpPr/>
          <p:nvPr/>
        </p:nvGrpSpPr>
        <p:grpSpPr>
          <a:xfrm>
            <a:off x="10473630" y="1887279"/>
            <a:ext cx="947461" cy="1094912"/>
            <a:chOff x="10473630" y="1887279"/>
            <a:chExt cx="947461" cy="1094912"/>
          </a:xfrm>
        </p:grpSpPr>
        <p:sp>
          <p:nvSpPr>
            <p:cNvPr id="134" name="모서리가 둥근 직사각형 124">
              <a:extLst>
                <a:ext uri="{FF2B5EF4-FFF2-40B4-BE49-F238E27FC236}">
                  <a16:creationId xmlns:a16="http://schemas.microsoft.com/office/drawing/2014/main" id="{F40840E3-13D7-40B8-99A3-F7B5C9BEA3F7}"/>
                </a:ext>
              </a:extLst>
            </p:cNvPr>
            <p:cNvSpPr/>
            <p:nvPr/>
          </p:nvSpPr>
          <p:spPr>
            <a:xfrm>
              <a:off x="10473631" y="1887279"/>
              <a:ext cx="892489" cy="10949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35" name="Rectangle 39">
              <a:extLst>
                <a:ext uri="{FF2B5EF4-FFF2-40B4-BE49-F238E27FC236}">
                  <a16:creationId xmlns:a16="http://schemas.microsoft.com/office/drawing/2014/main" id="{22C24D3D-B773-4AE9-841C-270A17103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3630" y="1895822"/>
              <a:ext cx="892489" cy="2616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NFS</a:t>
              </a:r>
              <a:endPara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67DE418-C908-46CA-BBA0-0AECDD6FD7DA}"/>
                </a:ext>
              </a:extLst>
            </p:cNvPr>
            <p:cNvGrpSpPr/>
            <p:nvPr/>
          </p:nvGrpSpPr>
          <p:grpSpPr>
            <a:xfrm>
              <a:off x="10477425" y="2251524"/>
              <a:ext cx="943666" cy="700969"/>
              <a:chOff x="8316757" y="3268153"/>
              <a:chExt cx="943666" cy="700969"/>
            </a:xfrm>
          </p:grpSpPr>
          <p:pic>
            <p:nvPicPr>
              <p:cNvPr id="163" name="그래픽 162" descr="컴퓨터">
                <a:extLst>
                  <a:ext uri="{FF2B5EF4-FFF2-40B4-BE49-F238E27FC236}">
                    <a16:creationId xmlns:a16="http://schemas.microsoft.com/office/drawing/2014/main" id="{BB96FF1A-04A2-46E0-8787-5FB9D6B0EE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65618" t="18578" b="16427"/>
              <a:stretch/>
            </p:blipFill>
            <p:spPr>
              <a:xfrm>
                <a:off x="8552011" y="3268153"/>
                <a:ext cx="399592" cy="511045"/>
              </a:xfrm>
              <a:prstGeom prst="rect">
                <a:avLst/>
              </a:prstGeom>
            </p:spPr>
          </p:pic>
          <p:sp>
            <p:nvSpPr>
              <p:cNvPr id="169" name="화이트투명사각판">
                <a:extLst>
                  <a:ext uri="{FF2B5EF4-FFF2-40B4-BE49-F238E27FC236}">
                    <a16:creationId xmlns:a16="http://schemas.microsoft.com/office/drawing/2014/main" id="{96D381D8-BE6E-4E30-AE33-0EFC1CD1EBC2}"/>
                  </a:ext>
                </a:extLst>
              </p:cNvPr>
              <p:cNvSpPr/>
              <p:nvPr/>
            </p:nvSpPr>
            <p:spPr bwMode="auto">
              <a:xfrm>
                <a:off x="8316757" y="3811782"/>
                <a:ext cx="943666" cy="157340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 kern="0">
                    <a:latin typeface="+mn-ea"/>
                  </a:rPr>
                  <a:t>192.168.0.40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</p:grpSp>
      <p:sp>
        <p:nvSpPr>
          <p:cNvPr id="213" name="Rectangle 39">
            <a:extLst>
              <a:ext uri="{FF2B5EF4-FFF2-40B4-BE49-F238E27FC236}">
                <a16:creationId xmlns:a16="http://schemas.microsoft.com/office/drawing/2014/main" id="{5B4A98DC-BCAD-4E2C-B7B9-0F870D56E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581" y="3860136"/>
            <a:ext cx="1743793" cy="392736"/>
          </a:xfrm>
          <a:prstGeom prst="rect">
            <a:avLst/>
          </a:prstGeom>
          <a:solidFill>
            <a:srgbClr val="DCE6F2"/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latin typeface="+mn-ea"/>
              </a:rPr>
              <a:t>Dynamic Provisioning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A5CD30-0450-4FA1-8B2B-CC14613F7C5C}"/>
              </a:ext>
            </a:extLst>
          </p:cNvPr>
          <p:cNvGrpSpPr/>
          <p:nvPr/>
        </p:nvGrpSpPr>
        <p:grpSpPr>
          <a:xfrm>
            <a:off x="2500405" y="4359519"/>
            <a:ext cx="3226793" cy="688832"/>
            <a:chOff x="2500405" y="4359519"/>
            <a:chExt cx="3226793" cy="688832"/>
          </a:xfrm>
        </p:grpSpPr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A912F3FB-0D95-43D4-AE7C-CF42CED63DDE}"/>
                </a:ext>
              </a:extLst>
            </p:cNvPr>
            <p:cNvCxnSpPr>
              <a:cxnSpLocks/>
              <a:stCxn id="200" idx="1"/>
              <a:endCxn id="249" idx="3"/>
            </p:cNvCxnSpPr>
            <p:nvPr/>
          </p:nvCxnSpPr>
          <p:spPr>
            <a:xfrm rot="10800000">
              <a:off x="2500405" y="4384642"/>
              <a:ext cx="1702945" cy="172881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8B703E4-E9FD-4AF4-BCFD-1D58843F3DFE}"/>
                </a:ext>
              </a:extLst>
            </p:cNvPr>
            <p:cNvSpPr/>
            <p:nvPr/>
          </p:nvSpPr>
          <p:spPr bwMode="ltGray">
            <a:xfrm>
              <a:off x="4372407" y="4652345"/>
              <a:ext cx="1354791" cy="39600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ersistent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olume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7773363D-4824-4ABF-9BFD-08786195D81E}"/>
                </a:ext>
              </a:extLst>
            </p:cNvPr>
            <p:cNvSpPr/>
            <p:nvPr/>
          </p:nvSpPr>
          <p:spPr bwMode="ltGray">
            <a:xfrm>
              <a:off x="4203349" y="4359519"/>
              <a:ext cx="1354791" cy="39600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ersistent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olume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0" name="연결선: 구부러짐 219">
              <a:extLst>
                <a:ext uri="{FF2B5EF4-FFF2-40B4-BE49-F238E27FC236}">
                  <a16:creationId xmlns:a16="http://schemas.microsoft.com/office/drawing/2014/main" id="{F1DCD793-D1CC-48D3-9BE8-EFE8620ACF59}"/>
                </a:ext>
              </a:extLst>
            </p:cNvPr>
            <p:cNvCxnSpPr>
              <a:cxnSpLocks/>
              <a:stCxn id="216" idx="1"/>
              <a:endCxn id="219" idx="3"/>
            </p:cNvCxnSpPr>
            <p:nvPr/>
          </p:nvCxnSpPr>
          <p:spPr>
            <a:xfrm rot="10800000">
              <a:off x="2680889" y="4646184"/>
              <a:ext cx="1691518" cy="204165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DCB89B-3F1D-4C0D-BB68-3FC997A8B0CC}"/>
              </a:ext>
            </a:extLst>
          </p:cNvPr>
          <p:cNvGrpSpPr/>
          <p:nvPr/>
        </p:nvGrpSpPr>
        <p:grpSpPr>
          <a:xfrm>
            <a:off x="7215251" y="4691995"/>
            <a:ext cx="4150868" cy="1237136"/>
            <a:chOff x="7468850" y="4789891"/>
            <a:chExt cx="2443232" cy="809041"/>
          </a:xfrm>
        </p:grpSpPr>
        <p:sp>
          <p:nvSpPr>
            <p:cNvPr id="106" name="모서리가 둥근 직사각형 124">
              <a:extLst>
                <a:ext uri="{FF2B5EF4-FFF2-40B4-BE49-F238E27FC236}">
                  <a16:creationId xmlns:a16="http://schemas.microsoft.com/office/drawing/2014/main" id="{85C41861-6697-49C6-B921-4924EA55A74B}"/>
                </a:ext>
              </a:extLst>
            </p:cNvPr>
            <p:cNvSpPr/>
            <p:nvPr/>
          </p:nvSpPr>
          <p:spPr>
            <a:xfrm>
              <a:off x="7473777" y="4789891"/>
              <a:ext cx="2438305" cy="8090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7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ECEBDFF5-9A4C-44D1-81AD-19BA575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54312" y="5239226"/>
              <a:ext cx="679376" cy="23025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CF0485DC-E200-4C6F-A6A6-F415B816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05862" y="5177329"/>
              <a:ext cx="683048" cy="294886"/>
            </a:xfrm>
            <a:prstGeom prst="rect">
              <a:avLst/>
            </a:prstGeom>
          </p:spPr>
        </p:pic>
        <p:sp>
          <p:nvSpPr>
            <p:cNvPr id="110" name="Rectangle 39">
              <a:extLst>
                <a:ext uri="{FF2B5EF4-FFF2-40B4-BE49-F238E27FC236}">
                  <a16:creationId xmlns:a16="http://schemas.microsoft.com/office/drawing/2014/main" id="{F733D19A-F902-4ABD-9B30-65F94C29B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850" y="4801989"/>
              <a:ext cx="2438305" cy="1630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Cloud Storage</a:t>
              </a: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057E1B94-019F-4CD1-8A67-13EA0F71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44250" y="5194602"/>
              <a:ext cx="852342" cy="275496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714E6A-A0C5-48B3-BAEC-F02790E60A62}"/>
              </a:ext>
            </a:extLst>
          </p:cNvPr>
          <p:cNvGrpSpPr/>
          <p:nvPr/>
        </p:nvGrpSpPr>
        <p:grpSpPr>
          <a:xfrm>
            <a:off x="7648625" y="5780900"/>
            <a:ext cx="3309977" cy="272731"/>
            <a:chOff x="7648625" y="5780900"/>
            <a:chExt cx="3309977" cy="272731"/>
          </a:xfrm>
        </p:grpSpPr>
        <p:sp>
          <p:nvSpPr>
            <p:cNvPr id="113" name="Google Shape;1600;p20">
              <a:extLst>
                <a:ext uri="{FF2B5EF4-FFF2-40B4-BE49-F238E27FC236}">
                  <a16:creationId xmlns:a16="http://schemas.microsoft.com/office/drawing/2014/main" id="{E85C1AF4-98A8-47FB-B902-D0F262FAD470}"/>
                </a:ext>
              </a:extLst>
            </p:cNvPr>
            <p:cNvSpPr/>
            <p:nvPr/>
          </p:nvSpPr>
          <p:spPr>
            <a:xfrm>
              <a:off x="10473630" y="5790199"/>
              <a:ext cx="484972" cy="13867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RWO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600;p20">
              <a:extLst>
                <a:ext uri="{FF2B5EF4-FFF2-40B4-BE49-F238E27FC236}">
                  <a16:creationId xmlns:a16="http://schemas.microsoft.com/office/drawing/2014/main" id="{A842262A-0C1D-4C51-AFFA-3A7EBAEA18BE}"/>
                </a:ext>
              </a:extLst>
            </p:cNvPr>
            <p:cNvSpPr/>
            <p:nvPr/>
          </p:nvSpPr>
          <p:spPr>
            <a:xfrm>
              <a:off x="7648625" y="5790199"/>
              <a:ext cx="461434" cy="13867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RWO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36FD2FBE-AAA4-499D-BB5E-15ED29AB4188}"/>
                </a:ext>
              </a:extLst>
            </p:cNvPr>
            <p:cNvGrpSpPr/>
            <p:nvPr/>
          </p:nvGrpSpPr>
          <p:grpSpPr>
            <a:xfrm>
              <a:off x="9107488" y="5780900"/>
              <a:ext cx="484972" cy="272731"/>
              <a:chOff x="9485802" y="2788969"/>
              <a:chExt cx="533469" cy="272731"/>
            </a:xfrm>
          </p:grpSpPr>
          <p:sp>
            <p:nvSpPr>
              <p:cNvPr id="127" name="Google Shape;1600;p20">
                <a:extLst>
                  <a:ext uri="{FF2B5EF4-FFF2-40B4-BE49-F238E27FC236}">
                    <a16:creationId xmlns:a16="http://schemas.microsoft.com/office/drawing/2014/main" id="{04B7D0E4-1259-404F-B7F1-E3319A554908}"/>
                  </a:ext>
                </a:extLst>
              </p:cNvPr>
              <p:cNvSpPr/>
              <p:nvPr/>
            </p:nvSpPr>
            <p:spPr>
              <a:xfrm>
                <a:off x="9485802" y="2788969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" name="Google Shape;1600;p20">
                <a:extLst>
                  <a:ext uri="{FF2B5EF4-FFF2-40B4-BE49-F238E27FC236}">
                    <a16:creationId xmlns:a16="http://schemas.microsoft.com/office/drawing/2014/main" id="{F5F8B18C-523E-4C1D-BEF0-3185456E8F0A}"/>
                  </a:ext>
                </a:extLst>
              </p:cNvPr>
              <p:cNvSpPr/>
              <p:nvPr/>
            </p:nvSpPr>
            <p:spPr>
              <a:xfrm>
                <a:off x="9485802" y="2923025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ROM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A791F8-C465-48CE-BD3B-60A826858F08}"/>
              </a:ext>
            </a:extLst>
          </p:cNvPr>
          <p:cNvGrpSpPr/>
          <p:nvPr/>
        </p:nvGrpSpPr>
        <p:grpSpPr>
          <a:xfrm>
            <a:off x="8449789" y="1887279"/>
            <a:ext cx="1886951" cy="1380874"/>
            <a:chOff x="8449789" y="1887279"/>
            <a:chExt cx="1886951" cy="138087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5DABB9E-F496-4968-8AC4-3B731E026055}"/>
                </a:ext>
              </a:extLst>
            </p:cNvPr>
            <p:cNvGrpSpPr/>
            <p:nvPr/>
          </p:nvGrpSpPr>
          <p:grpSpPr>
            <a:xfrm>
              <a:off x="8449789" y="1887279"/>
              <a:ext cx="1886951" cy="1094912"/>
              <a:chOff x="8449789" y="1887279"/>
              <a:chExt cx="1886951" cy="1094912"/>
            </a:xfrm>
          </p:grpSpPr>
          <p:sp>
            <p:nvSpPr>
              <p:cNvPr id="145" name="모서리가 둥근 직사각형 124">
                <a:extLst>
                  <a:ext uri="{FF2B5EF4-FFF2-40B4-BE49-F238E27FC236}">
                    <a16:creationId xmlns:a16="http://schemas.microsoft.com/office/drawing/2014/main" id="{923D18AF-229C-478E-B602-E84AF7E62606}"/>
                  </a:ext>
                </a:extLst>
              </p:cNvPr>
              <p:cNvSpPr/>
              <p:nvPr/>
            </p:nvSpPr>
            <p:spPr>
              <a:xfrm>
                <a:off x="8449789" y="1887279"/>
                <a:ext cx="1885783" cy="109491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10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57" name="Rectangle 39">
                <a:extLst>
                  <a:ext uri="{FF2B5EF4-FFF2-40B4-BE49-F238E27FC236}">
                    <a16:creationId xmlns:a16="http://schemas.microsoft.com/office/drawing/2014/main" id="{6DDDF029-6B91-4727-B290-CC7591EE2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813" y="1898882"/>
                <a:ext cx="1877927" cy="2616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sym typeface="Monotype Sorts" pitchFamily="2" charset="2"/>
                  </a:rPr>
                  <a:t>On-Premise Solution</a:t>
                </a: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6809644-F660-472A-BC47-77C90D628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52423" y="2305875"/>
                <a:ext cx="563475" cy="462708"/>
              </a:xfrm>
              <a:prstGeom prst="rect">
                <a:avLst/>
              </a:prstGeom>
            </p:spPr>
          </p:pic>
          <p:pic>
            <p:nvPicPr>
              <p:cNvPr id="1026" name="Picture 2" descr="Related image">
                <a:extLst>
                  <a:ext uri="{FF2B5EF4-FFF2-40B4-BE49-F238E27FC236}">
                    <a16:creationId xmlns:a16="http://schemas.microsoft.com/office/drawing/2014/main" id="{135F1FA6-EACC-4B2C-AF3D-0C7E561E9D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4289" y="2318099"/>
                <a:ext cx="358171" cy="486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Related image">
                <a:extLst>
                  <a:ext uri="{FF2B5EF4-FFF2-40B4-BE49-F238E27FC236}">
                    <a16:creationId xmlns:a16="http://schemas.microsoft.com/office/drawing/2014/main" id="{D5FE2D1B-2E8D-4B35-8BE7-8DC93CF187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8603" y="2246325"/>
                <a:ext cx="615723" cy="615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36A3BB84-B358-466A-B2CC-E8A3C18EDC61}"/>
                </a:ext>
              </a:extLst>
            </p:cNvPr>
            <p:cNvCxnSpPr>
              <a:cxnSpLocks/>
              <a:stCxn id="119" idx="0"/>
              <a:endCxn id="145" idx="2"/>
            </p:cNvCxnSpPr>
            <p:nvPr/>
          </p:nvCxnSpPr>
          <p:spPr>
            <a:xfrm rot="5400000" flipH="1" flipV="1">
              <a:off x="8937952" y="2813424"/>
              <a:ext cx="285962" cy="6234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0524DE-97B6-48E7-BF9B-FA604A87F95D}"/>
              </a:ext>
            </a:extLst>
          </p:cNvPr>
          <p:cNvGrpSpPr/>
          <p:nvPr/>
        </p:nvGrpSpPr>
        <p:grpSpPr>
          <a:xfrm>
            <a:off x="4295800" y="1531549"/>
            <a:ext cx="5117576" cy="786550"/>
            <a:chOff x="4295800" y="1531549"/>
            <a:chExt cx="5117576" cy="78655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793B50A-7E7E-4424-9FC0-3057CAFE4FC6}"/>
                </a:ext>
              </a:extLst>
            </p:cNvPr>
            <p:cNvSpPr/>
            <p:nvPr/>
          </p:nvSpPr>
          <p:spPr bwMode="ltGray">
            <a:xfrm>
              <a:off x="4295800" y="1531549"/>
              <a:ext cx="1803227" cy="77170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ersistent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olume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C4C7E9E-9414-42BA-AACF-D0E66449368E}"/>
                </a:ext>
              </a:extLst>
            </p:cNvPr>
            <p:cNvGrpSpPr/>
            <p:nvPr/>
          </p:nvGrpSpPr>
          <p:grpSpPr>
            <a:xfrm>
              <a:off x="4407081" y="1805009"/>
              <a:ext cx="5006295" cy="513090"/>
              <a:chOff x="4407081" y="1805009"/>
              <a:chExt cx="5006295" cy="513090"/>
            </a:xfrm>
          </p:grpSpPr>
          <p:sp>
            <p:nvSpPr>
              <p:cNvPr id="174" name="Google Shape;1600;p20">
                <a:extLst>
                  <a:ext uri="{FF2B5EF4-FFF2-40B4-BE49-F238E27FC236}">
                    <a16:creationId xmlns:a16="http://schemas.microsoft.com/office/drawing/2014/main" id="{1719E4A3-38A1-4CA2-A342-F6E8C11FBDE7}"/>
                  </a:ext>
                </a:extLst>
              </p:cNvPr>
              <p:cNvSpPr/>
              <p:nvPr/>
            </p:nvSpPr>
            <p:spPr>
              <a:xfrm>
                <a:off x="4527148" y="2061748"/>
                <a:ext cx="484972" cy="184577"/>
              </a:xfrm>
              <a:prstGeom prst="roundRect">
                <a:avLst>
                  <a:gd name="adj" fmla="val 16667"/>
                </a:avLst>
              </a:prstGeom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10G</a:t>
                </a:r>
                <a:endParaRPr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" name="화이트투명사각판">
                <a:extLst>
                  <a:ext uri="{FF2B5EF4-FFF2-40B4-BE49-F238E27FC236}">
                    <a16:creationId xmlns:a16="http://schemas.microsoft.com/office/drawing/2014/main" id="{9B23D680-2642-4059-A4FE-3CA893D6DB04}"/>
                  </a:ext>
                </a:extLst>
              </p:cNvPr>
              <p:cNvSpPr/>
              <p:nvPr/>
            </p:nvSpPr>
            <p:spPr bwMode="auto">
              <a:xfrm>
                <a:off x="4407081" y="1805009"/>
                <a:ext cx="735295" cy="258759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100" b="1" kern="0">
                    <a:solidFill>
                      <a:schemeClr val="tx2"/>
                    </a:solidFill>
                    <a:latin typeface="+mn-ea"/>
                  </a:rPr>
                  <a:t>Storage</a:t>
                </a:r>
                <a:endParaRPr lang="ko-KR" altLang="en-US" sz="1100" b="1" kern="0" dirty="0">
                  <a:solidFill>
                    <a:schemeClr val="tx2"/>
                  </a:solidFill>
                  <a:latin typeface="+mn-ea"/>
                </a:endParaRPr>
              </a:p>
            </p:txBody>
          </p:sp>
          <p:sp>
            <p:nvSpPr>
              <p:cNvPr id="181" name="Google Shape;1600;p20">
                <a:extLst>
                  <a:ext uri="{FF2B5EF4-FFF2-40B4-BE49-F238E27FC236}">
                    <a16:creationId xmlns:a16="http://schemas.microsoft.com/office/drawing/2014/main" id="{8B1E868D-38D5-4F45-A447-4EE62FFAA165}"/>
                  </a:ext>
                </a:extLst>
              </p:cNvPr>
              <p:cNvSpPr/>
              <p:nvPr/>
            </p:nvSpPr>
            <p:spPr>
              <a:xfrm>
                <a:off x="5358400" y="2061748"/>
                <a:ext cx="533469" cy="184577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  <a:endParaRPr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" name="화이트투명사각판">
                <a:extLst>
                  <a:ext uri="{FF2B5EF4-FFF2-40B4-BE49-F238E27FC236}">
                    <a16:creationId xmlns:a16="http://schemas.microsoft.com/office/drawing/2014/main" id="{CBCB4475-B4EE-4228-B0CF-C0B1F5ADC3FD}"/>
                  </a:ext>
                </a:extLst>
              </p:cNvPr>
              <p:cNvSpPr/>
              <p:nvPr/>
            </p:nvSpPr>
            <p:spPr bwMode="auto">
              <a:xfrm>
                <a:off x="5036689" y="1805009"/>
                <a:ext cx="1152499" cy="258759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100" b="1" kern="0">
                    <a:solidFill>
                      <a:schemeClr val="tx2"/>
                    </a:solidFill>
                    <a:latin typeface="+mn-ea"/>
                  </a:rPr>
                  <a:t>AccessMode</a:t>
                </a:r>
                <a:endParaRPr lang="ko-KR" altLang="en-US" sz="1100" b="1" kern="0" dirty="0">
                  <a:solidFill>
                    <a:schemeClr val="tx2"/>
                  </a:solidFill>
                  <a:latin typeface="+mn-ea"/>
                </a:endParaRPr>
              </a:p>
            </p:txBody>
          </p:sp>
          <p:cxnSp>
            <p:nvCxnSpPr>
              <p:cNvPr id="4" name="연결선: 구부러짐 3">
                <a:extLst>
                  <a:ext uri="{FF2B5EF4-FFF2-40B4-BE49-F238E27FC236}">
                    <a16:creationId xmlns:a16="http://schemas.microsoft.com/office/drawing/2014/main" id="{E9418D79-BABA-4236-9179-C2BD884D64A1}"/>
                  </a:ext>
                </a:extLst>
              </p:cNvPr>
              <p:cNvCxnSpPr>
                <a:cxnSpLocks/>
                <a:stCxn id="1026" idx="0"/>
                <a:endCxn id="109" idx="3"/>
              </p:cNvCxnSpPr>
              <p:nvPr/>
            </p:nvCxnSpPr>
            <p:spPr>
              <a:xfrm rot="16200000" flipV="1">
                <a:off x="7555853" y="460577"/>
                <a:ext cx="400697" cy="3314348"/>
              </a:xfrm>
              <a:prstGeom prst="curvedConnector2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FE87D20-9C77-41FA-A189-93BE8A9FE0AD}"/>
              </a:ext>
            </a:extLst>
          </p:cNvPr>
          <p:cNvGrpSpPr/>
          <p:nvPr/>
        </p:nvGrpSpPr>
        <p:grpSpPr>
          <a:xfrm>
            <a:off x="4295800" y="2532547"/>
            <a:ext cx="2944923" cy="846800"/>
            <a:chOff x="4295800" y="2532547"/>
            <a:chExt cx="2944923" cy="846800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43AA9C4-27E8-4A63-8968-B24FF38161D1}"/>
                </a:ext>
              </a:extLst>
            </p:cNvPr>
            <p:cNvSpPr/>
            <p:nvPr/>
          </p:nvSpPr>
          <p:spPr bwMode="ltGray">
            <a:xfrm>
              <a:off x="4295800" y="2607642"/>
              <a:ext cx="1803227" cy="77170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ersistent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olume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2F6B33A-2599-4CFE-82B1-01D7D4D41ADD}"/>
                </a:ext>
              </a:extLst>
            </p:cNvPr>
            <p:cNvGrpSpPr/>
            <p:nvPr/>
          </p:nvGrpSpPr>
          <p:grpSpPr>
            <a:xfrm>
              <a:off x="4407081" y="2532547"/>
              <a:ext cx="2833642" cy="789871"/>
              <a:chOff x="4407081" y="2532547"/>
              <a:chExt cx="2833642" cy="789871"/>
            </a:xfrm>
          </p:grpSpPr>
          <p:sp>
            <p:nvSpPr>
              <p:cNvPr id="207" name="Google Shape;1600;p20">
                <a:extLst>
                  <a:ext uri="{FF2B5EF4-FFF2-40B4-BE49-F238E27FC236}">
                    <a16:creationId xmlns:a16="http://schemas.microsoft.com/office/drawing/2014/main" id="{2301DC1E-37B9-46AC-A7F3-DCDF366D8B63}"/>
                  </a:ext>
                </a:extLst>
              </p:cNvPr>
              <p:cNvSpPr/>
              <p:nvPr/>
            </p:nvSpPr>
            <p:spPr>
              <a:xfrm>
                <a:off x="4527148" y="3137841"/>
                <a:ext cx="484972" cy="184577"/>
              </a:xfrm>
              <a:prstGeom prst="roundRect">
                <a:avLst>
                  <a:gd name="adj" fmla="val 16667"/>
                </a:avLst>
              </a:prstGeom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10G</a:t>
                </a:r>
                <a:endParaRPr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화이트투명사각판">
                <a:extLst>
                  <a:ext uri="{FF2B5EF4-FFF2-40B4-BE49-F238E27FC236}">
                    <a16:creationId xmlns:a16="http://schemas.microsoft.com/office/drawing/2014/main" id="{3549BEDB-1211-451D-9967-9C4D1B4897ED}"/>
                  </a:ext>
                </a:extLst>
              </p:cNvPr>
              <p:cNvSpPr/>
              <p:nvPr/>
            </p:nvSpPr>
            <p:spPr bwMode="auto">
              <a:xfrm>
                <a:off x="4407081" y="2881102"/>
                <a:ext cx="735295" cy="258759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100" b="1" kern="0">
                    <a:solidFill>
                      <a:schemeClr val="tx2"/>
                    </a:solidFill>
                    <a:latin typeface="+mn-ea"/>
                  </a:rPr>
                  <a:t>Storage</a:t>
                </a:r>
                <a:endParaRPr lang="ko-KR" altLang="en-US" sz="1100" b="1" kern="0" dirty="0">
                  <a:solidFill>
                    <a:schemeClr val="tx2"/>
                  </a:solidFill>
                  <a:latin typeface="+mn-ea"/>
                </a:endParaRPr>
              </a:p>
            </p:txBody>
          </p:sp>
          <p:sp>
            <p:nvSpPr>
              <p:cNvPr id="209" name="Google Shape;1600;p20">
                <a:extLst>
                  <a:ext uri="{FF2B5EF4-FFF2-40B4-BE49-F238E27FC236}">
                    <a16:creationId xmlns:a16="http://schemas.microsoft.com/office/drawing/2014/main" id="{282ACDFB-C296-4EB2-B7CF-2EB2412663A3}"/>
                  </a:ext>
                </a:extLst>
              </p:cNvPr>
              <p:cNvSpPr/>
              <p:nvPr/>
            </p:nvSpPr>
            <p:spPr>
              <a:xfrm>
                <a:off x="5358400" y="3137841"/>
                <a:ext cx="533469" cy="18457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ROM</a:t>
                </a:r>
                <a:endParaRPr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" name="화이트투명사각판">
                <a:extLst>
                  <a:ext uri="{FF2B5EF4-FFF2-40B4-BE49-F238E27FC236}">
                    <a16:creationId xmlns:a16="http://schemas.microsoft.com/office/drawing/2014/main" id="{CB274DE1-B237-4543-B9FC-3B7BE905FBFB}"/>
                  </a:ext>
                </a:extLst>
              </p:cNvPr>
              <p:cNvSpPr/>
              <p:nvPr/>
            </p:nvSpPr>
            <p:spPr bwMode="auto">
              <a:xfrm>
                <a:off x="5036689" y="2881102"/>
                <a:ext cx="1152499" cy="258759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100" b="1" kern="0">
                    <a:solidFill>
                      <a:schemeClr val="tx2"/>
                    </a:solidFill>
                    <a:latin typeface="+mn-ea"/>
                  </a:rPr>
                  <a:t>AccessMode</a:t>
                </a:r>
                <a:endParaRPr lang="ko-KR" altLang="en-US" sz="1100" b="1" kern="0" dirty="0">
                  <a:solidFill>
                    <a:schemeClr val="tx2"/>
                  </a:solidFill>
                  <a:latin typeface="+mn-ea"/>
                </a:endParaRPr>
              </a:p>
            </p:txBody>
          </p:sp>
          <p:cxnSp>
            <p:nvCxnSpPr>
              <p:cNvPr id="116" name="연결선: 구부러짐 115">
                <a:extLst>
                  <a:ext uri="{FF2B5EF4-FFF2-40B4-BE49-F238E27FC236}">
                    <a16:creationId xmlns:a16="http://schemas.microsoft.com/office/drawing/2014/main" id="{437B940C-4935-4DCF-A75A-EEFC828C3102}"/>
                  </a:ext>
                </a:extLst>
              </p:cNvPr>
              <p:cNvCxnSpPr>
                <a:cxnSpLocks/>
                <a:stCxn id="112" idx="1"/>
                <a:endCxn id="206" idx="3"/>
              </p:cNvCxnSpPr>
              <p:nvPr/>
            </p:nvCxnSpPr>
            <p:spPr>
              <a:xfrm rot="10800000" flipV="1">
                <a:off x="6099027" y="2532547"/>
                <a:ext cx="1141696" cy="460947"/>
              </a:xfrm>
              <a:prstGeom prst="curvedConnector3">
                <a:avLst>
                  <a:gd name="adj1" fmla="val 50000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32BF209-0362-4080-AF4A-799A04AC8248}"/>
              </a:ext>
            </a:extLst>
          </p:cNvPr>
          <p:cNvGrpSpPr/>
          <p:nvPr/>
        </p:nvGrpSpPr>
        <p:grpSpPr>
          <a:xfrm>
            <a:off x="1233599" y="2849463"/>
            <a:ext cx="1983586" cy="813292"/>
            <a:chOff x="1233599" y="2849463"/>
            <a:chExt cx="1983586" cy="81329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D41436-BD11-43C6-85C1-2FE93B9F9BAC}"/>
                </a:ext>
              </a:extLst>
            </p:cNvPr>
            <p:cNvGrpSpPr/>
            <p:nvPr/>
          </p:nvGrpSpPr>
          <p:grpSpPr>
            <a:xfrm>
              <a:off x="1233599" y="2857251"/>
              <a:ext cx="1437785" cy="805504"/>
              <a:chOff x="2185674" y="2857251"/>
              <a:chExt cx="1437785" cy="805504"/>
            </a:xfrm>
          </p:grpSpPr>
          <p:sp>
            <p:nvSpPr>
              <p:cNvPr id="203" name="Google Shape;1600;p20">
                <a:extLst>
                  <a:ext uri="{FF2B5EF4-FFF2-40B4-BE49-F238E27FC236}">
                    <a16:creationId xmlns:a16="http://schemas.microsoft.com/office/drawing/2014/main" id="{64DFC0EA-30E3-4702-9C43-AFA28DD5ECB1}"/>
                  </a:ext>
                </a:extLst>
              </p:cNvPr>
              <p:cNvSpPr/>
              <p:nvPr/>
            </p:nvSpPr>
            <p:spPr>
              <a:xfrm>
                <a:off x="2185674" y="2857251"/>
                <a:ext cx="1437785" cy="245672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</a:t>
                </a: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ead</a:t>
                </a:r>
                <a:r>
                  <a:rPr lang="en-US" sz="120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W</a:t>
                </a: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rite</a:t>
                </a:r>
                <a:r>
                  <a:rPr lang="en-US" sz="120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</a:t>
                </a: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nce</a:t>
                </a:r>
                <a:endPara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" name="Google Shape;1600;p20">
                <a:extLst>
                  <a:ext uri="{FF2B5EF4-FFF2-40B4-BE49-F238E27FC236}">
                    <a16:creationId xmlns:a16="http://schemas.microsoft.com/office/drawing/2014/main" id="{71652901-577A-492A-88A1-F690C4893120}"/>
                  </a:ext>
                </a:extLst>
              </p:cNvPr>
              <p:cNvSpPr/>
              <p:nvPr/>
            </p:nvSpPr>
            <p:spPr>
              <a:xfrm>
                <a:off x="2185674" y="3133883"/>
                <a:ext cx="1437785" cy="245672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</a:t>
                </a: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ead</a:t>
                </a:r>
                <a:r>
                  <a:rPr lang="en-US" sz="120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</a:t>
                </a: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nly</a:t>
                </a:r>
                <a:r>
                  <a:rPr lang="en-US" sz="120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</a:t>
                </a: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any</a:t>
                </a:r>
                <a:endPara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" name="Google Shape;1600;p20">
                <a:extLst>
                  <a:ext uri="{FF2B5EF4-FFF2-40B4-BE49-F238E27FC236}">
                    <a16:creationId xmlns:a16="http://schemas.microsoft.com/office/drawing/2014/main" id="{1715C083-A7C6-414A-8A4D-D829B57B216E}"/>
                  </a:ext>
                </a:extLst>
              </p:cNvPr>
              <p:cNvSpPr/>
              <p:nvPr/>
            </p:nvSpPr>
            <p:spPr>
              <a:xfrm>
                <a:off x="2185674" y="3417083"/>
                <a:ext cx="1437785" cy="245672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</a:t>
                </a: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ead</a:t>
                </a:r>
                <a:r>
                  <a:rPr lang="en-US" sz="120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W</a:t>
                </a: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rite</a:t>
                </a:r>
                <a:r>
                  <a:rPr lang="en-US" sz="120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</a:t>
                </a: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any</a:t>
                </a:r>
                <a:endPara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8" name="화살표: 굽음 27">
              <a:extLst>
                <a:ext uri="{FF2B5EF4-FFF2-40B4-BE49-F238E27FC236}">
                  <a16:creationId xmlns:a16="http://schemas.microsoft.com/office/drawing/2014/main" id="{23D07E1B-C55C-4D90-ADC2-1D2802F8C1D4}"/>
                </a:ext>
              </a:extLst>
            </p:cNvPr>
            <p:cNvSpPr/>
            <p:nvPr/>
          </p:nvSpPr>
          <p:spPr>
            <a:xfrm rot="10800000">
              <a:off x="2738652" y="2849463"/>
              <a:ext cx="478533" cy="529883"/>
            </a:xfrm>
            <a:prstGeom prst="bentArrow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B2DDF44-5E81-4463-8D89-B5C3736E6587}"/>
              </a:ext>
            </a:extLst>
          </p:cNvPr>
          <p:cNvGrpSpPr/>
          <p:nvPr/>
        </p:nvGrpSpPr>
        <p:grpSpPr>
          <a:xfrm>
            <a:off x="7214878" y="2896151"/>
            <a:ext cx="3958960" cy="414682"/>
            <a:chOff x="7214878" y="429607"/>
            <a:chExt cx="3958960" cy="414682"/>
          </a:xfrm>
        </p:grpSpPr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731D4673-227F-4B1C-8411-5480474F96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424847" y="501698"/>
              <a:ext cx="285962" cy="3502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5F264F32-A718-4B25-9669-E4CCEE223554}"/>
                </a:ext>
              </a:extLst>
            </p:cNvPr>
            <p:cNvGrpSpPr/>
            <p:nvPr/>
          </p:nvGrpSpPr>
          <p:grpSpPr>
            <a:xfrm>
              <a:off x="9786676" y="437870"/>
              <a:ext cx="484972" cy="406419"/>
              <a:chOff x="9485802" y="2788969"/>
              <a:chExt cx="533469" cy="406419"/>
            </a:xfrm>
          </p:grpSpPr>
          <p:sp>
            <p:nvSpPr>
              <p:cNvPr id="177" name="Google Shape;1600;p20">
                <a:extLst>
                  <a:ext uri="{FF2B5EF4-FFF2-40B4-BE49-F238E27FC236}">
                    <a16:creationId xmlns:a16="http://schemas.microsoft.com/office/drawing/2014/main" id="{E825998B-9B9A-4E64-9B73-5DE8830AC936}"/>
                  </a:ext>
                </a:extLst>
              </p:cNvPr>
              <p:cNvSpPr/>
              <p:nvPr/>
            </p:nvSpPr>
            <p:spPr>
              <a:xfrm>
                <a:off x="9485802" y="2788969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" name="Google Shape;1600;p20">
                <a:extLst>
                  <a:ext uri="{FF2B5EF4-FFF2-40B4-BE49-F238E27FC236}">
                    <a16:creationId xmlns:a16="http://schemas.microsoft.com/office/drawing/2014/main" id="{DCF9BF53-80AE-4CF9-8E7F-CA378AA6DFC0}"/>
                  </a:ext>
                </a:extLst>
              </p:cNvPr>
              <p:cNvSpPr/>
              <p:nvPr/>
            </p:nvSpPr>
            <p:spPr>
              <a:xfrm>
                <a:off x="9485802" y="2923025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ROM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" name="Google Shape;1600;p20">
                <a:extLst>
                  <a:ext uri="{FF2B5EF4-FFF2-40B4-BE49-F238E27FC236}">
                    <a16:creationId xmlns:a16="http://schemas.microsoft.com/office/drawing/2014/main" id="{4AABB000-8A27-4DDD-8986-B5ABC67A8FD9}"/>
                  </a:ext>
                </a:extLst>
              </p:cNvPr>
              <p:cNvSpPr/>
              <p:nvPr/>
            </p:nvSpPr>
            <p:spPr>
              <a:xfrm>
                <a:off x="9485802" y="3056713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latin typeface="Malgun Gothic"/>
                    <a:ea typeface="Malgun Gothic"/>
                    <a:cs typeface="Malgun Gothic"/>
                    <a:sym typeface="Malgun Gothic"/>
                  </a:rPr>
                  <a:t>RWM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E2ADC4A9-0E7C-4DD9-ABA9-F152EDECA36A}"/>
                </a:ext>
              </a:extLst>
            </p:cNvPr>
            <p:cNvGrpSpPr/>
            <p:nvPr/>
          </p:nvGrpSpPr>
          <p:grpSpPr>
            <a:xfrm>
              <a:off x="9218640" y="429607"/>
              <a:ext cx="484972" cy="406419"/>
              <a:chOff x="9485802" y="2788969"/>
              <a:chExt cx="533469" cy="406419"/>
            </a:xfrm>
          </p:grpSpPr>
          <p:sp>
            <p:nvSpPr>
              <p:cNvPr id="190" name="Google Shape;1600;p20">
                <a:extLst>
                  <a:ext uri="{FF2B5EF4-FFF2-40B4-BE49-F238E27FC236}">
                    <a16:creationId xmlns:a16="http://schemas.microsoft.com/office/drawing/2014/main" id="{2BA71BCA-5233-4F16-A924-9050087C0C58}"/>
                  </a:ext>
                </a:extLst>
              </p:cNvPr>
              <p:cNvSpPr/>
              <p:nvPr/>
            </p:nvSpPr>
            <p:spPr>
              <a:xfrm>
                <a:off x="9485802" y="2788969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" name="Google Shape;1600;p20">
                <a:extLst>
                  <a:ext uri="{FF2B5EF4-FFF2-40B4-BE49-F238E27FC236}">
                    <a16:creationId xmlns:a16="http://schemas.microsoft.com/office/drawing/2014/main" id="{241B4613-E687-4E01-B136-80A30C8BA463}"/>
                  </a:ext>
                </a:extLst>
              </p:cNvPr>
              <p:cNvSpPr/>
              <p:nvPr/>
            </p:nvSpPr>
            <p:spPr>
              <a:xfrm>
                <a:off x="9485802" y="2923025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ROM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" name="Google Shape;1600;p20">
                <a:extLst>
                  <a:ext uri="{FF2B5EF4-FFF2-40B4-BE49-F238E27FC236}">
                    <a16:creationId xmlns:a16="http://schemas.microsoft.com/office/drawing/2014/main" id="{CDF4C3A9-0190-45B5-A802-DD8A9736B620}"/>
                  </a:ext>
                </a:extLst>
              </p:cNvPr>
              <p:cNvSpPr/>
              <p:nvPr/>
            </p:nvSpPr>
            <p:spPr>
              <a:xfrm>
                <a:off x="9485802" y="3056713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latin typeface="Malgun Gothic"/>
                    <a:ea typeface="Malgun Gothic"/>
                    <a:cs typeface="Malgun Gothic"/>
                    <a:sym typeface="Malgun Gothic"/>
                  </a:rPr>
                  <a:t>RWM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93" name="Google Shape;1600;p20">
              <a:extLst>
                <a:ext uri="{FF2B5EF4-FFF2-40B4-BE49-F238E27FC236}">
                  <a16:creationId xmlns:a16="http://schemas.microsoft.com/office/drawing/2014/main" id="{FBC63DE6-DC63-45EF-B02F-3D9B6824EAC6}"/>
                </a:ext>
              </a:extLst>
            </p:cNvPr>
            <p:cNvSpPr/>
            <p:nvPr/>
          </p:nvSpPr>
          <p:spPr>
            <a:xfrm>
              <a:off x="8621943" y="434828"/>
              <a:ext cx="484972" cy="13867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RWO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DA1A534A-C524-4BDC-8883-00F905D9261A}"/>
                </a:ext>
              </a:extLst>
            </p:cNvPr>
            <p:cNvGrpSpPr/>
            <p:nvPr/>
          </p:nvGrpSpPr>
          <p:grpSpPr>
            <a:xfrm>
              <a:off x="10688866" y="437870"/>
              <a:ext cx="484972" cy="406419"/>
              <a:chOff x="9485802" y="2788969"/>
              <a:chExt cx="533469" cy="406419"/>
            </a:xfrm>
          </p:grpSpPr>
          <p:sp>
            <p:nvSpPr>
              <p:cNvPr id="195" name="Google Shape;1600;p20">
                <a:extLst>
                  <a:ext uri="{FF2B5EF4-FFF2-40B4-BE49-F238E27FC236}">
                    <a16:creationId xmlns:a16="http://schemas.microsoft.com/office/drawing/2014/main" id="{1C8577C1-C17F-478C-9372-3430EEBD6360}"/>
                  </a:ext>
                </a:extLst>
              </p:cNvPr>
              <p:cNvSpPr/>
              <p:nvPr/>
            </p:nvSpPr>
            <p:spPr>
              <a:xfrm>
                <a:off x="9485802" y="2788969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600;p20">
                <a:extLst>
                  <a:ext uri="{FF2B5EF4-FFF2-40B4-BE49-F238E27FC236}">
                    <a16:creationId xmlns:a16="http://schemas.microsoft.com/office/drawing/2014/main" id="{46BD85A6-7348-4421-9FBC-5CD7FB418A08}"/>
                  </a:ext>
                </a:extLst>
              </p:cNvPr>
              <p:cNvSpPr/>
              <p:nvPr/>
            </p:nvSpPr>
            <p:spPr>
              <a:xfrm>
                <a:off x="9485802" y="2923025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ROM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600;p20">
                <a:extLst>
                  <a:ext uri="{FF2B5EF4-FFF2-40B4-BE49-F238E27FC236}">
                    <a16:creationId xmlns:a16="http://schemas.microsoft.com/office/drawing/2014/main" id="{3A0CE2F5-C821-4DF5-BD67-55D0BD293478}"/>
                  </a:ext>
                </a:extLst>
              </p:cNvPr>
              <p:cNvSpPr/>
              <p:nvPr/>
            </p:nvSpPr>
            <p:spPr>
              <a:xfrm>
                <a:off x="9485802" y="3056713"/>
                <a:ext cx="533469" cy="13867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latin typeface="Malgun Gothic"/>
                    <a:ea typeface="Malgun Gothic"/>
                    <a:cs typeface="Malgun Gothic"/>
                    <a:sym typeface="Malgun Gothic"/>
                  </a:rPr>
                  <a:t>RWM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98" name="Google Shape;1600;p20">
              <a:extLst>
                <a:ext uri="{FF2B5EF4-FFF2-40B4-BE49-F238E27FC236}">
                  <a16:creationId xmlns:a16="http://schemas.microsoft.com/office/drawing/2014/main" id="{88654A3F-C5FE-4C3D-AD7A-02A3CA206259}"/>
                </a:ext>
              </a:extLst>
            </p:cNvPr>
            <p:cNvSpPr/>
            <p:nvPr/>
          </p:nvSpPr>
          <p:spPr>
            <a:xfrm>
              <a:off x="7214878" y="434828"/>
              <a:ext cx="461434" cy="13867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RWO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600;p20">
              <a:extLst>
                <a:ext uri="{FF2B5EF4-FFF2-40B4-BE49-F238E27FC236}">
                  <a16:creationId xmlns:a16="http://schemas.microsoft.com/office/drawing/2014/main" id="{A62B18DC-75A7-47DA-8514-DE7F964873E2}"/>
                </a:ext>
              </a:extLst>
            </p:cNvPr>
            <p:cNvSpPr/>
            <p:nvPr/>
          </p:nvSpPr>
          <p:spPr>
            <a:xfrm>
              <a:off x="7831989" y="434828"/>
              <a:ext cx="461434" cy="13867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RWO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F709300-AD14-4D59-9ABD-1A45DD58A1EE}"/>
              </a:ext>
            </a:extLst>
          </p:cNvPr>
          <p:cNvGrpSpPr/>
          <p:nvPr/>
        </p:nvGrpSpPr>
        <p:grpSpPr>
          <a:xfrm>
            <a:off x="3292141" y="5265036"/>
            <a:ext cx="1923352" cy="946285"/>
            <a:chOff x="3292141" y="5265036"/>
            <a:chExt cx="1923352" cy="946285"/>
          </a:xfrm>
        </p:grpSpPr>
        <p:sp>
          <p:nvSpPr>
            <p:cNvPr id="170" name="Rectangle 39">
              <a:extLst>
                <a:ext uri="{FF2B5EF4-FFF2-40B4-BE49-F238E27FC236}">
                  <a16:creationId xmlns:a16="http://schemas.microsoft.com/office/drawing/2014/main" id="{48B95D7C-9AE5-45C1-BD7B-B3820F641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657" y="5461280"/>
              <a:ext cx="1064359" cy="295068"/>
            </a:xfrm>
            <a:prstGeom prst="rect">
              <a:avLst/>
            </a:prstGeom>
            <a:solidFill>
              <a:srgbClr val="DCE6F2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Status</a:t>
              </a:r>
              <a:endParaRPr lang="ko-KR" altLang="en-US" sz="14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21" name="Google Shape;1296;p15">
              <a:extLst>
                <a:ext uri="{FF2B5EF4-FFF2-40B4-BE49-F238E27FC236}">
                  <a16:creationId xmlns:a16="http://schemas.microsoft.com/office/drawing/2014/main" id="{7162E357-E7E7-4ED5-BE5E-D75E2F2C9915}"/>
                </a:ext>
              </a:extLst>
            </p:cNvPr>
            <p:cNvSpPr/>
            <p:nvPr/>
          </p:nvSpPr>
          <p:spPr>
            <a:xfrm>
              <a:off x="3292141" y="5817170"/>
              <a:ext cx="759600" cy="190414"/>
            </a:xfrm>
            <a:prstGeom prst="rect">
              <a:avLst/>
            </a:prstGeom>
            <a:solidFill>
              <a:schemeClr val="dk1">
                <a:alpha val="1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tx1"/>
                  </a:solidFill>
                  <a:sym typeface="Malgun Gothic"/>
                </a:rPr>
                <a:t>Available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1296;p15">
              <a:extLst>
                <a:ext uri="{FF2B5EF4-FFF2-40B4-BE49-F238E27FC236}">
                  <a16:creationId xmlns:a16="http://schemas.microsoft.com/office/drawing/2014/main" id="{3047B8C5-23CE-4276-99DD-5C29FC8A5FA0}"/>
                </a:ext>
              </a:extLst>
            </p:cNvPr>
            <p:cNvSpPr/>
            <p:nvPr/>
          </p:nvSpPr>
          <p:spPr>
            <a:xfrm>
              <a:off x="4062464" y="5817170"/>
              <a:ext cx="759600" cy="19041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sym typeface="Malgun Gothic"/>
                </a:rPr>
                <a:t>Released</a:t>
              </a:r>
              <a:endParaRPr lang="en-US" altLang="ko-KR" sz="100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1296;p15">
              <a:extLst>
                <a:ext uri="{FF2B5EF4-FFF2-40B4-BE49-F238E27FC236}">
                  <a16:creationId xmlns:a16="http://schemas.microsoft.com/office/drawing/2014/main" id="{0FF9A3E0-D470-4EE2-89B1-A19E340D4F37}"/>
                </a:ext>
              </a:extLst>
            </p:cNvPr>
            <p:cNvSpPr/>
            <p:nvPr/>
          </p:nvSpPr>
          <p:spPr>
            <a:xfrm>
              <a:off x="3292141" y="6020907"/>
              <a:ext cx="759600" cy="19041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sym typeface="Malgun Gothic"/>
                </a:rPr>
                <a:t>Bound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1296;p15">
              <a:extLst>
                <a:ext uri="{FF2B5EF4-FFF2-40B4-BE49-F238E27FC236}">
                  <a16:creationId xmlns:a16="http://schemas.microsoft.com/office/drawing/2014/main" id="{905ED0D9-E692-40F4-907A-F39039D66A32}"/>
                </a:ext>
              </a:extLst>
            </p:cNvPr>
            <p:cNvSpPr/>
            <p:nvPr/>
          </p:nvSpPr>
          <p:spPr>
            <a:xfrm>
              <a:off x="4062464" y="6020907"/>
              <a:ext cx="759600" cy="1904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sym typeface="Malgun Gothic"/>
                </a:rPr>
                <a:t>Failed</a:t>
              </a:r>
              <a:endParaRPr sz="1000">
                <a:solidFill>
                  <a:schemeClr val="tx1"/>
                </a:solidFill>
              </a:endParaRPr>
            </a:p>
          </p:txBody>
        </p:sp>
        <p:cxnSp>
          <p:nvCxnSpPr>
            <p:cNvPr id="164" name="연결선: 구부러짐 163">
              <a:extLst>
                <a:ext uri="{FF2B5EF4-FFF2-40B4-BE49-F238E27FC236}">
                  <a16:creationId xmlns:a16="http://schemas.microsoft.com/office/drawing/2014/main" id="{3B9EAFF8-C2A8-48C0-8A5D-04F6113D70E9}"/>
                </a:ext>
              </a:extLst>
            </p:cNvPr>
            <p:cNvCxnSpPr>
              <a:cxnSpLocks/>
              <a:stCxn id="170" idx="0"/>
              <a:endCxn id="63" idx="2"/>
            </p:cNvCxnSpPr>
            <p:nvPr/>
          </p:nvCxnSpPr>
          <p:spPr>
            <a:xfrm rot="5400000" flipH="1" flipV="1">
              <a:off x="4562543" y="4808330"/>
              <a:ext cx="196244" cy="1109656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D7C1FE-2D95-4A4A-9803-7CCD8D8FA8C1}"/>
              </a:ext>
            </a:extLst>
          </p:cNvPr>
          <p:cNvGrpSpPr/>
          <p:nvPr/>
        </p:nvGrpSpPr>
        <p:grpSpPr>
          <a:xfrm>
            <a:off x="4940891" y="5265036"/>
            <a:ext cx="1529923" cy="946285"/>
            <a:chOff x="4940891" y="5265036"/>
            <a:chExt cx="1529923" cy="946285"/>
          </a:xfrm>
        </p:grpSpPr>
        <p:sp>
          <p:nvSpPr>
            <p:cNvPr id="184" name="Rectangle 39">
              <a:extLst>
                <a:ext uri="{FF2B5EF4-FFF2-40B4-BE49-F238E27FC236}">
                  <a16:creationId xmlns:a16="http://schemas.microsoft.com/office/drawing/2014/main" id="{96E8B65B-C18F-4D30-8D7F-39C8F3850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839" y="5464066"/>
              <a:ext cx="1002686" cy="295068"/>
            </a:xfrm>
            <a:prstGeom prst="rect">
              <a:avLst/>
            </a:prstGeom>
            <a:solidFill>
              <a:srgbClr val="DCE6F2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4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Policy</a:t>
              </a:r>
              <a:endParaRPr lang="ko-KR" altLang="en-US" sz="14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30" name="Google Shape;1296;p15">
              <a:extLst>
                <a:ext uri="{FF2B5EF4-FFF2-40B4-BE49-F238E27FC236}">
                  <a16:creationId xmlns:a16="http://schemas.microsoft.com/office/drawing/2014/main" id="{3BD9A0C4-DCC4-4104-829C-3805B9ABEAB8}"/>
                </a:ext>
              </a:extLst>
            </p:cNvPr>
            <p:cNvSpPr/>
            <p:nvPr/>
          </p:nvSpPr>
          <p:spPr>
            <a:xfrm>
              <a:off x="4940891" y="5817170"/>
              <a:ext cx="759600" cy="19041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sym typeface="Malgun Gothic"/>
                </a:rPr>
                <a:t>Retain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1296;p15">
              <a:extLst>
                <a:ext uri="{FF2B5EF4-FFF2-40B4-BE49-F238E27FC236}">
                  <a16:creationId xmlns:a16="http://schemas.microsoft.com/office/drawing/2014/main" id="{43456025-B9C0-4428-BD34-74DBE8AF4199}"/>
                </a:ext>
              </a:extLst>
            </p:cNvPr>
            <p:cNvSpPr/>
            <p:nvPr/>
          </p:nvSpPr>
          <p:spPr>
            <a:xfrm>
              <a:off x="5711214" y="5817170"/>
              <a:ext cx="759600" cy="19041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sym typeface="Malgun Gothic"/>
                </a:rPr>
                <a:t>Recycle</a:t>
              </a:r>
              <a:endParaRPr lang="en-US" altLang="ko-KR" sz="100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1296;p15">
              <a:extLst>
                <a:ext uri="{FF2B5EF4-FFF2-40B4-BE49-F238E27FC236}">
                  <a16:creationId xmlns:a16="http://schemas.microsoft.com/office/drawing/2014/main" id="{E6D8E5BF-D652-4EA5-91CC-B8E0F8880F86}"/>
                </a:ext>
              </a:extLst>
            </p:cNvPr>
            <p:cNvSpPr/>
            <p:nvPr/>
          </p:nvSpPr>
          <p:spPr>
            <a:xfrm>
              <a:off x="4940891" y="6020907"/>
              <a:ext cx="759600" cy="1904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sym typeface="Malgun Gothic"/>
                </a:rPr>
                <a:t>Delete</a:t>
              </a:r>
              <a:endParaRPr sz="1000">
                <a:solidFill>
                  <a:schemeClr val="tx1"/>
                </a:solidFill>
              </a:endParaRPr>
            </a:p>
          </p:txBody>
        </p:sp>
        <p:cxnSp>
          <p:nvCxnSpPr>
            <p:cNvPr id="165" name="연결선: 구부러짐 164">
              <a:extLst>
                <a:ext uri="{FF2B5EF4-FFF2-40B4-BE49-F238E27FC236}">
                  <a16:creationId xmlns:a16="http://schemas.microsoft.com/office/drawing/2014/main" id="{AA1E80F8-167E-4340-ADDF-63A8D3BA0230}"/>
                </a:ext>
              </a:extLst>
            </p:cNvPr>
            <p:cNvCxnSpPr>
              <a:cxnSpLocks/>
              <a:stCxn id="184" idx="0"/>
              <a:endCxn id="63" idx="2"/>
            </p:cNvCxnSpPr>
            <p:nvPr/>
          </p:nvCxnSpPr>
          <p:spPr>
            <a:xfrm rot="16200000" flipV="1">
              <a:off x="5294823" y="5185706"/>
              <a:ext cx="199030" cy="357689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96154F2-B225-41CE-9CB8-27A46C5FC590}"/>
              </a:ext>
            </a:extLst>
          </p:cNvPr>
          <p:cNvGrpSpPr/>
          <p:nvPr/>
        </p:nvGrpSpPr>
        <p:grpSpPr>
          <a:xfrm>
            <a:off x="5558141" y="2554186"/>
            <a:ext cx="3000463" cy="2955716"/>
            <a:chOff x="5558141" y="2554186"/>
            <a:chExt cx="3000463" cy="2955716"/>
          </a:xfrm>
        </p:grpSpPr>
        <p:cxnSp>
          <p:nvCxnSpPr>
            <p:cNvPr id="214" name="연결선: 구부러짐 213">
              <a:extLst>
                <a:ext uri="{FF2B5EF4-FFF2-40B4-BE49-F238E27FC236}">
                  <a16:creationId xmlns:a16="http://schemas.microsoft.com/office/drawing/2014/main" id="{759E025E-C156-4819-8FEA-137D3A254E7B}"/>
                </a:ext>
              </a:extLst>
            </p:cNvPr>
            <p:cNvCxnSpPr>
              <a:cxnSpLocks/>
              <a:stCxn id="1028" idx="1"/>
              <a:endCxn id="200" idx="3"/>
            </p:cNvCxnSpPr>
            <p:nvPr/>
          </p:nvCxnSpPr>
          <p:spPr>
            <a:xfrm rot="10800000" flipV="1">
              <a:off x="5558141" y="2554186"/>
              <a:ext cx="3000463" cy="2003335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연결선: 구부러짐 217">
              <a:extLst>
                <a:ext uri="{FF2B5EF4-FFF2-40B4-BE49-F238E27FC236}">
                  <a16:creationId xmlns:a16="http://schemas.microsoft.com/office/drawing/2014/main" id="{FD5F4FCC-BA22-4836-AF9F-AF43AC64E439}"/>
                </a:ext>
              </a:extLst>
            </p:cNvPr>
            <p:cNvCxnSpPr>
              <a:cxnSpLocks/>
              <a:stCxn id="108" idx="1"/>
              <a:endCxn id="216" idx="3"/>
            </p:cNvCxnSpPr>
            <p:nvPr/>
          </p:nvCxnSpPr>
          <p:spPr>
            <a:xfrm rot="10800000">
              <a:off x="5727198" y="4850348"/>
              <a:ext cx="1550934" cy="659554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68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사각형: 둥근 모서리 348">
            <a:extLst>
              <a:ext uri="{FF2B5EF4-FFF2-40B4-BE49-F238E27FC236}">
                <a16:creationId xmlns:a16="http://schemas.microsoft.com/office/drawing/2014/main" id="{CBDCBEDD-E739-4BC5-9F18-529FB09719E8}"/>
              </a:ext>
            </a:extLst>
          </p:cNvPr>
          <p:cNvSpPr/>
          <p:nvPr/>
        </p:nvSpPr>
        <p:spPr>
          <a:xfrm>
            <a:off x="5807968" y="4090914"/>
            <a:ext cx="2643984" cy="8611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이트투명사각판">
            <a:extLst>
              <a:ext uri="{FF2B5EF4-FFF2-40B4-BE49-F238E27FC236}">
                <a16:creationId xmlns:a16="http://schemas.microsoft.com/office/drawing/2014/main" id="{4A6DBC99-DF6A-4163-8507-3069642AC899}"/>
              </a:ext>
            </a:extLst>
          </p:cNvPr>
          <p:cNvSpPr/>
          <p:nvPr/>
        </p:nvSpPr>
        <p:spPr bwMode="auto">
          <a:xfrm>
            <a:off x="403193" y="1483731"/>
            <a:ext cx="4833017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7A15215-ED68-4AD9-92AE-591A72CB0387}"/>
              </a:ext>
            </a:extLst>
          </p:cNvPr>
          <p:cNvGrpSpPr/>
          <p:nvPr/>
        </p:nvGrpSpPr>
        <p:grpSpPr>
          <a:xfrm>
            <a:off x="2769012" y="1172689"/>
            <a:ext cx="133361" cy="365041"/>
            <a:chOff x="2135560" y="1172689"/>
            <a:chExt cx="133361" cy="365041"/>
          </a:xfrm>
        </p:grpSpPr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8E3BD5F4-D18A-49A4-B10F-F83470C30755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34537F1-F888-465A-942B-A49E3DF9E7A8}"/>
                </a:ext>
              </a:extLst>
            </p:cNvPr>
            <p:cNvSpPr/>
            <p:nvPr/>
          </p:nvSpPr>
          <p:spPr>
            <a:xfrm>
              <a:off x="2135560" y="1429730"/>
              <a:ext cx="133361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Volume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12" name="그룹 40">
            <a:extLst>
              <a:ext uri="{FF2B5EF4-FFF2-40B4-BE49-F238E27FC236}">
                <a16:creationId xmlns:a16="http://schemas.microsoft.com/office/drawing/2014/main" id="{37C9E129-D9BC-44C8-A9CD-81F23F4A4FD7}"/>
              </a:ext>
            </a:extLst>
          </p:cNvPr>
          <p:cNvGrpSpPr/>
          <p:nvPr/>
        </p:nvGrpSpPr>
        <p:grpSpPr>
          <a:xfrm>
            <a:off x="407382" y="899648"/>
            <a:ext cx="4829068" cy="288000"/>
            <a:chOff x="2208148" y="4963764"/>
            <a:chExt cx="1852608" cy="288000"/>
          </a:xfrm>
        </p:grpSpPr>
        <p:sp>
          <p:nvSpPr>
            <p:cNvPr id="113" name="화이트투명사각판">
              <a:extLst>
                <a:ext uri="{FF2B5EF4-FFF2-40B4-BE49-F238E27FC236}">
                  <a16:creationId xmlns:a16="http://schemas.microsoft.com/office/drawing/2014/main" id="{5B7599CE-9FB7-4BC2-A545-B053C8EF5BFC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Dynamic Provisioning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2E606DA9-2EA3-48CE-BB41-B264BAF1E357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6260FB-E869-4A81-9B41-CB39AE17DAAA}"/>
              </a:ext>
            </a:extLst>
          </p:cNvPr>
          <p:cNvGrpSpPr/>
          <p:nvPr/>
        </p:nvGrpSpPr>
        <p:grpSpPr>
          <a:xfrm>
            <a:off x="699294" y="3902220"/>
            <a:ext cx="1841001" cy="2243804"/>
            <a:chOff x="699294" y="3902220"/>
            <a:chExt cx="1841001" cy="224380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EB6AD70-0DAE-4C57-A768-58A234ADE98A}"/>
                </a:ext>
              </a:extLst>
            </p:cNvPr>
            <p:cNvSpPr/>
            <p:nvPr/>
          </p:nvSpPr>
          <p:spPr bwMode="ltGray">
            <a:xfrm>
              <a:off x="699294" y="3902220"/>
              <a:ext cx="1803227" cy="77170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PVC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Google Shape;1600;p20">
              <a:extLst>
                <a:ext uri="{FF2B5EF4-FFF2-40B4-BE49-F238E27FC236}">
                  <a16:creationId xmlns:a16="http://schemas.microsoft.com/office/drawing/2014/main" id="{04C080C5-D833-4F3C-A5AE-20A5C33FF1DA}"/>
                </a:ext>
              </a:extLst>
            </p:cNvPr>
            <p:cNvSpPr/>
            <p:nvPr/>
          </p:nvSpPr>
          <p:spPr>
            <a:xfrm>
              <a:off x="930642" y="4432419"/>
              <a:ext cx="484972" cy="184577"/>
            </a:xfrm>
            <a:prstGeom prst="roundRect">
              <a:avLst>
                <a:gd name="adj" fmla="val 16667"/>
              </a:avLst>
            </a:prstGeom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1G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화이트투명사각판">
              <a:extLst>
                <a:ext uri="{FF2B5EF4-FFF2-40B4-BE49-F238E27FC236}">
                  <a16:creationId xmlns:a16="http://schemas.microsoft.com/office/drawing/2014/main" id="{44F381DB-CEBF-41BB-AA1C-18278C8A53E4}"/>
                </a:ext>
              </a:extLst>
            </p:cNvPr>
            <p:cNvSpPr/>
            <p:nvPr/>
          </p:nvSpPr>
          <p:spPr bwMode="auto">
            <a:xfrm>
              <a:off x="810575" y="4175680"/>
              <a:ext cx="735295" cy="258759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Storage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25" name="Google Shape;1600;p20">
              <a:extLst>
                <a:ext uri="{FF2B5EF4-FFF2-40B4-BE49-F238E27FC236}">
                  <a16:creationId xmlns:a16="http://schemas.microsoft.com/office/drawing/2014/main" id="{86563B8F-D267-42E5-9754-F5037044E257}"/>
                </a:ext>
              </a:extLst>
            </p:cNvPr>
            <p:cNvSpPr/>
            <p:nvPr/>
          </p:nvSpPr>
          <p:spPr>
            <a:xfrm>
              <a:off x="1735220" y="4432419"/>
              <a:ext cx="586816" cy="18457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RWO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화이트투명사각판">
              <a:extLst>
                <a:ext uri="{FF2B5EF4-FFF2-40B4-BE49-F238E27FC236}">
                  <a16:creationId xmlns:a16="http://schemas.microsoft.com/office/drawing/2014/main" id="{5093E994-DB58-4A27-AE4D-EBA9B7524108}"/>
                </a:ext>
              </a:extLst>
            </p:cNvPr>
            <p:cNvSpPr/>
            <p:nvPr/>
          </p:nvSpPr>
          <p:spPr bwMode="auto">
            <a:xfrm>
              <a:off x="1492569" y="4175680"/>
              <a:ext cx="1047726" cy="258759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AccessMode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63C6E7E-C5B9-47D5-B2EA-495EDBF491A6}"/>
                </a:ext>
              </a:extLst>
            </p:cNvPr>
            <p:cNvSpPr/>
            <p:nvPr/>
          </p:nvSpPr>
          <p:spPr bwMode="ltGray">
            <a:xfrm>
              <a:off x="699294" y="4673542"/>
              <a:ext cx="1803227" cy="147248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화이트투명사각판">
              <a:extLst>
                <a:ext uri="{FF2B5EF4-FFF2-40B4-BE49-F238E27FC236}">
                  <a16:creationId xmlns:a16="http://schemas.microsoft.com/office/drawing/2014/main" id="{3CBCF0D2-A3A3-480C-8EC7-F9F00E6A485D}"/>
                </a:ext>
              </a:extLst>
            </p:cNvPr>
            <p:cNvSpPr/>
            <p:nvPr/>
          </p:nvSpPr>
          <p:spPr bwMode="auto">
            <a:xfrm>
              <a:off x="830025" y="4726289"/>
              <a:ext cx="1533976" cy="258759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StorageClassName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29F091-B547-4D34-B34C-D0C75DDF9DD7}"/>
              </a:ext>
            </a:extLst>
          </p:cNvPr>
          <p:cNvGrpSpPr/>
          <p:nvPr/>
        </p:nvGrpSpPr>
        <p:grpSpPr>
          <a:xfrm>
            <a:off x="1134740" y="4102593"/>
            <a:ext cx="1721139" cy="1188850"/>
            <a:chOff x="1134740" y="4102593"/>
            <a:chExt cx="1721139" cy="1188850"/>
          </a:xfrm>
        </p:grpSpPr>
        <p:sp>
          <p:nvSpPr>
            <p:cNvPr id="140" name="Google Shape;1600;p20">
              <a:extLst>
                <a:ext uri="{FF2B5EF4-FFF2-40B4-BE49-F238E27FC236}">
                  <a16:creationId xmlns:a16="http://schemas.microsoft.com/office/drawing/2014/main" id="{F5C286FF-30EE-4B5C-9A53-E5ED5CA1228D}"/>
                </a:ext>
              </a:extLst>
            </p:cNvPr>
            <p:cNvSpPr/>
            <p:nvPr/>
          </p:nvSpPr>
          <p:spPr>
            <a:xfrm>
              <a:off x="1134740" y="5032684"/>
              <a:ext cx="924545" cy="2587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Malgun Gothic"/>
                  <a:ea typeface="Malgun Gothic"/>
                  <a:cs typeface="Malgun Gothic"/>
                  <a:sym typeface="Malgun Gothic"/>
                </a:rPr>
                <a:t>""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7" name="연결선: 구부러짐 146">
              <a:extLst>
                <a:ext uri="{FF2B5EF4-FFF2-40B4-BE49-F238E27FC236}">
                  <a16:creationId xmlns:a16="http://schemas.microsoft.com/office/drawing/2014/main" id="{25560622-2C9E-4E10-827A-B7BB36D04352}"/>
                </a:ext>
              </a:extLst>
            </p:cNvPr>
            <p:cNvCxnSpPr>
              <a:cxnSpLocks/>
              <a:stCxn id="140" idx="3"/>
              <a:endCxn id="115" idx="1"/>
            </p:cNvCxnSpPr>
            <p:nvPr/>
          </p:nvCxnSpPr>
          <p:spPr>
            <a:xfrm flipV="1">
              <a:off x="2059285" y="4102593"/>
              <a:ext cx="796594" cy="105947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8A23DF2-AFFC-43D0-9C16-8DA6922048EC}"/>
              </a:ext>
            </a:extLst>
          </p:cNvPr>
          <p:cNvGrpSpPr/>
          <p:nvPr/>
        </p:nvGrpSpPr>
        <p:grpSpPr>
          <a:xfrm>
            <a:off x="1134740" y="5687836"/>
            <a:ext cx="3752949" cy="488665"/>
            <a:chOff x="1134740" y="5687836"/>
            <a:chExt cx="3752949" cy="488665"/>
          </a:xfrm>
        </p:grpSpPr>
        <p:sp>
          <p:nvSpPr>
            <p:cNvPr id="141" name="Google Shape;1600;p20">
              <a:extLst>
                <a:ext uri="{FF2B5EF4-FFF2-40B4-BE49-F238E27FC236}">
                  <a16:creationId xmlns:a16="http://schemas.microsoft.com/office/drawing/2014/main" id="{DAE17534-CAB1-4AAC-AD0A-C0F824485AE7}"/>
                </a:ext>
              </a:extLst>
            </p:cNvPr>
            <p:cNvSpPr/>
            <p:nvPr/>
          </p:nvSpPr>
          <p:spPr>
            <a:xfrm>
              <a:off x="1134740" y="5815694"/>
              <a:ext cx="924545" cy="2587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0" name="Picture 4" descr="Related image">
              <a:extLst>
                <a:ext uri="{FF2B5EF4-FFF2-40B4-BE49-F238E27FC236}">
                  <a16:creationId xmlns:a16="http://schemas.microsoft.com/office/drawing/2014/main" id="{782ACFF5-2D22-4EC0-8BF7-566698E050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31" t="5685" r="19540" b="30164"/>
            <a:stretch/>
          </p:blipFill>
          <p:spPr bwMode="auto">
            <a:xfrm>
              <a:off x="4580940" y="5768482"/>
              <a:ext cx="306749" cy="327279"/>
            </a:xfrm>
            <a:prstGeom prst="rect">
              <a:avLst/>
            </a:prstGeom>
            <a:ln w="12700" cap="sq">
              <a:solidFill>
                <a:schemeClr val="accent4">
                  <a:lumMod val="40000"/>
                  <a:lumOff val="6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A787892E-9328-4327-B252-29F67EA02CFA}"/>
                </a:ext>
              </a:extLst>
            </p:cNvPr>
            <p:cNvGrpSpPr/>
            <p:nvPr/>
          </p:nvGrpSpPr>
          <p:grpSpPr>
            <a:xfrm>
              <a:off x="2855879" y="5687836"/>
              <a:ext cx="1354791" cy="488665"/>
              <a:chOff x="3335877" y="2184479"/>
              <a:chExt cx="1354791" cy="488665"/>
            </a:xfrm>
          </p:grpSpPr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408E586F-7E2E-4CE3-B62F-8121B6C986D9}"/>
                  </a:ext>
                </a:extLst>
              </p:cNvPr>
              <p:cNvSpPr/>
              <p:nvPr/>
            </p:nvSpPr>
            <p:spPr bwMode="ltGray">
              <a:xfrm>
                <a:off x="3335877" y="2184479"/>
                <a:ext cx="1354791" cy="488665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PV</a:t>
                </a:r>
                <a:endPara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1" name="Google Shape;1600;p20">
                <a:extLst>
                  <a:ext uri="{FF2B5EF4-FFF2-40B4-BE49-F238E27FC236}">
                    <a16:creationId xmlns:a16="http://schemas.microsoft.com/office/drawing/2014/main" id="{E55DE35A-C7BF-4EB6-B26B-E3A4C8168DA1}"/>
                  </a:ext>
                </a:extLst>
              </p:cNvPr>
              <p:cNvSpPr/>
              <p:nvPr/>
            </p:nvSpPr>
            <p:spPr>
              <a:xfrm>
                <a:off x="3428900" y="2437163"/>
                <a:ext cx="484972" cy="184577"/>
              </a:xfrm>
              <a:prstGeom prst="roundRect">
                <a:avLst>
                  <a:gd name="adj" fmla="val 16667"/>
                </a:avLst>
              </a:prstGeom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100"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en-US" altLang="ko-KR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G</a:t>
                </a:r>
                <a:endParaRPr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" name="Google Shape;1600;p20">
                <a:extLst>
                  <a:ext uri="{FF2B5EF4-FFF2-40B4-BE49-F238E27FC236}">
                    <a16:creationId xmlns:a16="http://schemas.microsoft.com/office/drawing/2014/main" id="{0313235C-881F-4E84-9C80-B8D6383CF4C2}"/>
                  </a:ext>
                </a:extLst>
              </p:cNvPr>
              <p:cNvSpPr/>
              <p:nvPr/>
            </p:nvSpPr>
            <p:spPr>
              <a:xfrm>
                <a:off x="3990992" y="2437163"/>
                <a:ext cx="586816" cy="18457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100"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</a:p>
            </p:txBody>
          </p:sp>
        </p:grpSp>
        <p:cxnSp>
          <p:nvCxnSpPr>
            <p:cNvPr id="196" name="연결선: 구부러짐 195">
              <a:extLst>
                <a:ext uri="{FF2B5EF4-FFF2-40B4-BE49-F238E27FC236}">
                  <a16:creationId xmlns:a16="http://schemas.microsoft.com/office/drawing/2014/main" id="{AF2C7AB1-BA30-4BB6-98E5-F9F3FAC4F78C}"/>
                </a:ext>
              </a:extLst>
            </p:cNvPr>
            <p:cNvCxnSpPr>
              <a:cxnSpLocks/>
              <a:stCxn id="190" idx="3"/>
              <a:endCxn id="170" idx="1"/>
            </p:cNvCxnSpPr>
            <p:nvPr/>
          </p:nvCxnSpPr>
          <p:spPr>
            <a:xfrm flipV="1">
              <a:off x="4210670" y="5932121"/>
              <a:ext cx="360000" cy="0"/>
            </a:xfrm>
            <a:prstGeom prst="curvedConnector3">
              <a:avLst>
                <a:gd name="adj1" fmla="val 50000"/>
              </a:avLst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연결선: 구부러짐 196">
              <a:extLst>
                <a:ext uri="{FF2B5EF4-FFF2-40B4-BE49-F238E27FC236}">
                  <a16:creationId xmlns:a16="http://schemas.microsoft.com/office/drawing/2014/main" id="{A6920B59-43CB-457D-B3C6-7579BB9B7921}"/>
                </a:ext>
              </a:extLst>
            </p:cNvPr>
            <p:cNvCxnSpPr>
              <a:cxnSpLocks/>
              <a:stCxn id="141" idx="3"/>
              <a:endCxn id="190" idx="1"/>
            </p:cNvCxnSpPr>
            <p:nvPr/>
          </p:nvCxnSpPr>
          <p:spPr>
            <a:xfrm flipV="1">
              <a:off x="2059285" y="5932169"/>
              <a:ext cx="796594" cy="1290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78CAC6-B29D-4B74-A7EA-849D98B35A5C}"/>
              </a:ext>
            </a:extLst>
          </p:cNvPr>
          <p:cNvGrpSpPr/>
          <p:nvPr/>
        </p:nvGrpSpPr>
        <p:grpSpPr>
          <a:xfrm>
            <a:off x="5591944" y="899648"/>
            <a:ext cx="6079759" cy="5529589"/>
            <a:chOff x="5591944" y="899648"/>
            <a:chExt cx="6079759" cy="5529589"/>
          </a:xfrm>
        </p:grpSpPr>
        <p:sp>
          <p:nvSpPr>
            <p:cNvPr id="175" name="화이트투명사각판">
              <a:extLst>
                <a:ext uri="{FF2B5EF4-FFF2-40B4-BE49-F238E27FC236}">
                  <a16:creationId xmlns:a16="http://schemas.microsoft.com/office/drawing/2014/main" id="{DF9D8882-5547-46A4-9A28-CEE623BA12AA}"/>
                </a:ext>
              </a:extLst>
            </p:cNvPr>
            <p:cNvSpPr/>
            <p:nvPr/>
          </p:nvSpPr>
          <p:spPr bwMode="auto">
            <a:xfrm>
              <a:off x="5591944" y="1483731"/>
              <a:ext cx="6079759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9" name="그룹 40">
              <a:extLst>
                <a:ext uri="{FF2B5EF4-FFF2-40B4-BE49-F238E27FC236}">
                  <a16:creationId xmlns:a16="http://schemas.microsoft.com/office/drawing/2014/main" id="{6C6AA8B9-7AE8-4E29-B31A-03A13E7821BA}"/>
                </a:ext>
              </a:extLst>
            </p:cNvPr>
            <p:cNvGrpSpPr/>
            <p:nvPr/>
          </p:nvGrpSpPr>
          <p:grpSpPr>
            <a:xfrm>
              <a:off x="5591944" y="899648"/>
              <a:ext cx="6079759" cy="288000"/>
              <a:chOff x="2208148" y="4963764"/>
              <a:chExt cx="1852608" cy="288000"/>
            </a:xfrm>
          </p:grpSpPr>
          <p:sp>
            <p:nvSpPr>
              <p:cNvPr id="180" name="화이트투명사각판">
                <a:extLst>
                  <a:ext uri="{FF2B5EF4-FFF2-40B4-BE49-F238E27FC236}">
                    <a16:creationId xmlns:a16="http://schemas.microsoft.com/office/drawing/2014/main" id="{9219D1A4-FCBE-43B7-8D5B-FA3818FBC3D5}"/>
                  </a:ext>
                </a:extLst>
              </p:cNvPr>
              <p:cNvSpPr/>
              <p:nvPr/>
            </p:nvSpPr>
            <p:spPr bwMode="auto">
              <a:xfrm>
                <a:off x="2208148" y="4963764"/>
                <a:ext cx="1852608" cy="288000"/>
              </a:xfrm>
              <a:prstGeom prst="roundRect">
                <a:avLst>
                  <a:gd name="adj" fmla="val 287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000" tIns="18000" rIns="18000" bIns="18000" anchor="ctr"/>
              <a:lstStyle/>
              <a:p>
                <a:pPr marL="0" lvl="2" algn="ctr" latinLnBrk="0">
                  <a:buClr>
                    <a:prstClr val="black">
                      <a:lumMod val="65000"/>
                      <a:lumOff val="35000"/>
                    </a:prstClr>
                  </a:buClr>
                  <a:buSzPct val="140000"/>
                  <a:defRPr/>
                </a:pPr>
                <a:r>
                  <a:rPr lang="en-US" altLang="ko-KR" sz="1200" b="1">
                    <a:solidFill>
                      <a:schemeClr val="tx1"/>
                    </a:solidFill>
                    <a:latin typeface="+mn-ea"/>
                  </a:rPr>
                  <a:t>Status &amp; ReclaimPolicy</a:t>
                </a:r>
                <a:endParaRPr lang="ko-KR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9AFC4E94-EB8A-4976-A9A8-ADB5ACE43719}"/>
                  </a:ext>
                </a:extLst>
              </p:cNvPr>
              <p:cNvCxnSpPr/>
              <p:nvPr/>
            </p:nvCxnSpPr>
            <p:spPr>
              <a:xfrm>
                <a:off x="2208148" y="4963764"/>
                <a:ext cx="185247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8B513123-5B81-43CD-9DF4-7D540429C4B8}"/>
                </a:ext>
              </a:extLst>
            </p:cNvPr>
            <p:cNvGrpSpPr/>
            <p:nvPr/>
          </p:nvGrpSpPr>
          <p:grpSpPr>
            <a:xfrm>
              <a:off x="8708947" y="1172689"/>
              <a:ext cx="133361" cy="365041"/>
              <a:chOff x="2135560" y="1172689"/>
              <a:chExt cx="133361" cy="365041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ACBC655F-2C16-49E9-8594-6FC71B053CA1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2F84652C-BFDE-4F2E-AE73-F4C642FA6DDA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10B8D5B-59F1-40FA-945F-F9155E372DE0}"/>
              </a:ext>
            </a:extLst>
          </p:cNvPr>
          <p:cNvGrpSpPr/>
          <p:nvPr/>
        </p:nvGrpSpPr>
        <p:grpSpPr>
          <a:xfrm>
            <a:off x="6817126" y="2414036"/>
            <a:ext cx="833059" cy="638306"/>
            <a:chOff x="6817126" y="2414036"/>
            <a:chExt cx="833059" cy="638306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F1AB2B6D-A65C-402C-8DD0-31D557F58247}"/>
                </a:ext>
              </a:extLst>
            </p:cNvPr>
            <p:cNvSpPr/>
            <p:nvPr/>
          </p:nvSpPr>
          <p:spPr bwMode="ltGray">
            <a:xfrm>
              <a:off x="6817126" y="2414036"/>
              <a:ext cx="833059" cy="63830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</a:t>
              </a: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Rectangle 39">
              <a:extLst>
                <a:ext uri="{FF2B5EF4-FFF2-40B4-BE49-F238E27FC236}">
                  <a16:creationId xmlns:a16="http://schemas.microsoft.com/office/drawing/2014/main" id="{3203C766-7DD2-4501-BC8D-A201EF5D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680" y="2789479"/>
              <a:ext cx="700788" cy="22168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Available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424915-C38B-413C-A095-EF059AD843D1}"/>
              </a:ext>
            </a:extLst>
          </p:cNvPr>
          <p:cNvGrpSpPr/>
          <p:nvPr/>
        </p:nvGrpSpPr>
        <p:grpSpPr>
          <a:xfrm>
            <a:off x="5912020" y="3294362"/>
            <a:ext cx="1738165" cy="638307"/>
            <a:chOff x="5912020" y="3294362"/>
            <a:chExt cx="1738165" cy="638307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041A5AC-388D-4911-9E74-9AC12CCE2BA8}"/>
                </a:ext>
              </a:extLst>
            </p:cNvPr>
            <p:cNvSpPr/>
            <p:nvPr/>
          </p:nvSpPr>
          <p:spPr bwMode="ltGray">
            <a:xfrm>
              <a:off x="5912020" y="3294362"/>
              <a:ext cx="540907" cy="63830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PVC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71E25B5-FA78-469B-BCC4-B7BB2EFD8DF3}"/>
                </a:ext>
              </a:extLst>
            </p:cNvPr>
            <p:cNvSpPr/>
            <p:nvPr/>
          </p:nvSpPr>
          <p:spPr bwMode="ltGray">
            <a:xfrm>
              <a:off x="6817126" y="3294363"/>
              <a:ext cx="833059" cy="63830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</a:t>
              </a: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2" name="Rectangle 39">
              <a:extLst>
                <a:ext uri="{FF2B5EF4-FFF2-40B4-BE49-F238E27FC236}">
                  <a16:creationId xmlns:a16="http://schemas.microsoft.com/office/drawing/2014/main" id="{4252CFF7-4B0F-44C9-B82B-CD3E2351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680" y="3669806"/>
              <a:ext cx="700788" cy="22168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Bound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cxnSp>
          <p:nvCxnSpPr>
            <p:cNvPr id="274" name="연결선: 구부러짐 273">
              <a:extLst>
                <a:ext uri="{FF2B5EF4-FFF2-40B4-BE49-F238E27FC236}">
                  <a16:creationId xmlns:a16="http://schemas.microsoft.com/office/drawing/2014/main" id="{F1E99FEB-F171-41CF-829E-899195D36BBB}"/>
                </a:ext>
              </a:extLst>
            </p:cNvPr>
            <p:cNvCxnSpPr>
              <a:cxnSpLocks/>
              <a:stCxn id="246" idx="3"/>
              <a:endCxn id="271" idx="1"/>
            </p:cNvCxnSpPr>
            <p:nvPr/>
          </p:nvCxnSpPr>
          <p:spPr>
            <a:xfrm>
              <a:off x="6452927" y="3613515"/>
              <a:ext cx="364199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ED59A94-FB46-48B6-8DFC-AD97664A072D}"/>
              </a:ext>
            </a:extLst>
          </p:cNvPr>
          <p:cNvGrpSpPr/>
          <p:nvPr/>
        </p:nvGrpSpPr>
        <p:grpSpPr>
          <a:xfrm>
            <a:off x="6817126" y="5014742"/>
            <a:ext cx="1564329" cy="638306"/>
            <a:chOff x="6817126" y="5014742"/>
            <a:chExt cx="1564329" cy="638306"/>
          </a:xfrm>
        </p:grpSpPr>
        <p:pic>
          <p:nvPicPr>
            <p:cNvPr id="153" name="그래픽 152" descr="데이터베이스">
              <a:extLst>
                <a:ext uri="{FF2B5EF4-FFF2-40B4-BE49-F238E27FC236}">
                  <a16:creationId xmlns:a16="http://schemas.microsoft.com/office/drawing/2014/main" id="{3290AB11-9586-4365-AD0E-B4F2313F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12223" y="5165092"/>
              <a:ext cx="469232" cy="469232"/>
            </a:xfrm>
            <a:prstGeom prst="rect">
              <a:avLst/>
            </a:prstGeom>
          </p:spPr>
        </p:pic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FA9510AE-DE40-4615-BB59-D9C53831395A}"/>
                </a:ext>
              </a:extLst>
            </p:cNvPr>
            <p:cNvSpPr/>
            <p:nvPr/>
          </p:nvSpPr>
          <p:spPr bwMode="ltGray">
            <a:xfrm>
              <a:off x="6817126" y="5014742"/>
              <a:ext cx="833059" cy="63830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</a:t>
              </a: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6" name="Rectangle 39">
              <a:extLst>
                <a:ext uri="{FF2B5EF4-FFF2-40B4-BE49-F238E27FC236}">
                  <a16:creationId xmlns:a16="http://schemas.microsoft.com/office/drawing/2014/main" id="{C1548E93-FA4A-4B28-BFEB-57CD0801E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680" y="5390185"/>
              <a:ext cx="700788" cy="22168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Failed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pic>
          <p:nvPicPr>
            <p:cNvPr id="302" name="그래픽 301" descr="경고">
              <a:extLst>
                <a:ext uri="{FF2B5EF4-FFF2-40B4-BE49-F238E27FC236}">
                  <a16:creationId xmlns:a16="http://schemas.microsoft.com/office/drawing/2014/main" id="{B8234B04-849E-4997-BCA1-8618CE801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64819" y="5211699"/>
              <a:ext cx="291356" cy="291356"/>
            </a:xfrm>
            <a:prstGeom prst="rect">
              <a:avLst/>
            </a:prstGeom>
          </p:spPr>
        </p:pic>
      </p:grpSp>
      <p:sp>
        <p:nvSpPr>
          <p:cNvPr id="331" name="사각형: 둥근 모서리 330">
            <a:extLst>
              <a:ext uri="{FF2B5EF4-FFF2-40B4-BE49-F238E27FC236}">
                <a16:creationId xmlns:a16="http://schemas.microsoft.com/office/drawing/2014/main" id="{29FAA350-153D-4DFC-B53F-C9B138CF367A}"/>
              </a:ext>
            </a:extLst>
          </p:cNvPr>
          <p:cNvSpPr/>
          <p:nvPr/>
        </p:nvSpPr>
        <p:spPr>
          <a:xfrm>
            <a:off x="9091952" y="1679430"/>
            <a:ext cx="1891573" cy="44869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ReclaimPolicy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C44B811C-D551-4482-8B8D-62EE00E5892A}"/>
              </a:ext>
            </a:extLst>
          </p:cNvPr>
          <p:cNvSpPr/>
          <p:nvPr/>
        </p:nvSpPr>
        <p:spPr>
          <a:xfrm>
            <a:off x="6261716" y="1688761"/>
            <a:ext cx="1874164" cy="44869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39BA899-A7C8-4AAB-9908-E0D0D9115C2E}"/>
              </a:ext>
            </a:extLst>
          </p:cNvPr>
          <p:cNvGrpSpPr/>
          <p:nvPr/>
        </p:nvGrpSpPr>
        <p:grpSpPr>
          <a:xfrm>
            <a:off x="8775526" y="2636912"/>
            <a:ext cx="1660196" cy="3034614"/>
            <a:chOff x="8775526" y="2636912"/>
            <a:chExt cx="1660196" cy="3034614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758B43D-587B-4ADD-B86B-42A6446D4CD8}"/>
                </a:ext>
              </a:extLst>
            </p:cNvPr>
            <p:cNvSpPr/>
            <p:nvPr/>
          </p:nvSpPr>
          <p:spPr bwMode="ltGray">
            <a:xfrm>
              <a:off x="8775526" y="4969389"/>
              <a:ext cx="1660196" cy="70213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9827A61-CE3C-4E87-B605-9C84BD1E4291}"/>
                </a:ext>
              </a:extLst>
            </p:cNvPr>
            <p:cNvSpPr/>
            <p:nvPr/>
          </p:nvSpPr>
          <p:spPr bwMode="ltGray">
            <a:xfrm>
              <a:off x="8775526" y="3760472"/>
              <a:ext cx="1660196" cy="70213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D7E19705-1E97-4DFA-957F-D202E557B659}"/>
                </a:ext>
              </a:extLst>
            </p:cNvPr>
            <p:cNvSpPr/>
            <p:nvPr/>
          </p:nvSpPr>
          <p:spPr bwMode="ltGray">
            <a:xfrm>
              <a:off x="8775526" y="2636912"/>
              <a:ext cx="1660196" cy="70213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3" name="Rectangle 39">
              <a:extLst>
                <a:ext uri="{FF2B5EF4-FFF2-40B4-BE49-F238E27FC236}">
                  <a16:creationId xmlns:a16="http://schemas.microsoft.com/office/drawing/2014/main" id="{E598BCBA-88E2-48B4-9167-43E005D1A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304" y="3013113"/>
              <a:ext cx="700788" cy="2438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Retain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34" name="Rectangle 39">
              <a:extLst>
                <a:ext uri="{FF2B5EF4-FFF2-40B4-BE49-F238E27FC236}">
                  <a16:creationId xmlns:a16="http://schemas.microsoft.com/office/drawing/2014/main" id="{B0B6BF2B-C70E-41CC-AD33-AEAADED02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304" y="4144150"/>
              <a:ext cx="700788" cy="2438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Delete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35" name="Rectangle 39">
              <a:extLst>
                <a:ext uri="{FF2B5EF4-FFF2-40B4-BE49-F238E27FC236}">
                  <a16:creationId xmlns:a16="http://schemas.microsoft.com/office/drawing/2014/main" id="{40D53B8C-7276-4A18-962E-99D77FF0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304" y="5355030"/>
              <a:ext cx="700788" cy="2438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Recycle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CC4A92-F718-4FE8-92E0-EBB9FD548DA0}"/>
              </a:ext>
            </a:extLst>
          </p:cNvPr>
          <p:cNvGrpSpPr/>
          <p:nvPr/>
        </p:nvGrpSpPr>
        <p:grpSpPr>
          <a:xfrm>
            <a:off x="8451952" y="3135042"/>
            <a:ext cx="380352" cy="2341917"/>
            <a:chOff x="8451952" y="3135042"/>
            <a:chExt cx="380352" cy="2341917"/>
          </a:xfrm>
        </p:grpSpPr>
        <p:cxnSp>
          <p:nvCxnSpPr>
            <p:cNvPr id="347" name="연결선: 구부러짐 346">
              <a:extLst>
                <a:ext uri="{FF2B5EF4-FFF2-40B4-BE49-F238E27FC236}">
                  <a16:creationId xmlns:a16="http://schemas.microsoft.com/office/drawing/2014/main" id="{A4FD1DFC-603B-450D-9A00-341B427C7C0C}"/>
                </a:ext>
              </a:extLst>
            </p:cNvPr>
            <p:cNvCxnSpPr>
              <a:cxnSpLocks/>
              <a:stCxn id="349" idx="3"/>
              <a:endCxn id="333" idx="1"/>
            </p:cNvCxnSpPr>
            <p:nvPr/>
          </p:nvCxnSpPr>
          <p:spPr>
            <a:xfrm flipV="1">
              <a:off x="8451952" y="3135042"/>
              <a:ext cx="380352" cy="13864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2" name="연결선: 구부러짐 351">
              <a:extLst>
                <a:ext uri="{FF2B5EF4-FFF2-40B4-BE49-F238E27FC236}">
                  <a16:creationId xmlns:a16="http://schemas.microsoft.com/office/drawing/2014/main" id="{B18920BA-54F4-4C0B-B3FD-287EEEFDFA99}"/>
                </a:ext>
              </a:extLst>
            </p:cNvPr>
            <p:cNvCxnSpPr>
              <a:cxnSpLocks/>
              <a:stCxn id="349" idx="3"/>
              <a:endCxn id="334" idx="1"/>
            </p:cNvCxnSpPr>
            <p:nvPr/>
          </p:nvCxnSpPr>
          <p:spPr>
            <a:xfrm flipV="1">
              <a:off x="8451952" y="4266079"/>
              <a:ext cx="380352" cy="25538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5" name="연결선: 구부러짐 354">
              <a:extLst>
                <a:ext uri="{FF2B5EF4-FFF2-40B4-BE49-F238E27FC236}">
                  <a16:creationId xmlns:a16="http://schemas.microsoft.com/office/drawing/2014/main" id="{BE04CC3E-D2E9-4668-8AC1-30B42FAEF078}"/>
                </a:ext>
              </a:extLst>
            </p:cNvPr>
            <p:cNvCxnSpPr>
              <a:cxnSpLocks/>
              <a:stCxn id="349" idx="3"/>
              <a:endCxn id="335" idx="1"/>
            </p:cNvCxnSpPr>
            <p:nvPr/>
          </p:nvCxnSpPr>
          <p:spPr>
            <a:xfrm>
              <a:off x="8451952" y="4521467"/>
              <a:ext cx="380352" cy="95549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7" name="Rectangle 39">
            <a:extLst>
              <a:ext uri="{FF2B5EF4-FFF2-40B4-BE49-F238E27FC236}">
                <a16:creationId xmlns:a16="http://schemas.microsoft.com/office/drawing/2014/main" id="{D9AC8DE5-76B4-4FBB-9EEA-4A5CB22D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345" y="5364071"/>
            <a:ext cx="700788" cy="2216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Available</a:t>
            </a: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371" name="Rectangle 39">
            <a:extLst>
              <a:ext uri="{FF2B5EF4-FFF2-40B4-BE49-F238E27FC236}">
                <a16:creationId xmlns:a16="http://schemas.microsoft.com/office/drawing/2014/main" id="{6ECFFF32-E94E-4B93-B9A5-205B081B5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345" y="3025855"/>
            <a:ext cx="700788" cy="2216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Released</a:t>
            </a: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pic>
        <p:nvPicPr>
          <p:cNvPr id="379" name="그래픽 378" descr="닫기">
            <a:extLst>
              <a:ext uri="{FF2B5EF4-FFF2-40B4-BE49-F238E27FC236}">
                <a16:creationId xmlns:a16="http://schemas.microsoft.com/office/drawing/2014/main" id="{DBCDAFA4-3DE6-42A8-9F54-9BE1A05A2D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88095" y="3636079"/>
            <a:ext cx="467623" cy="46762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BAE201-18F6-45E9-B9B5-B9041ADCB8DF}"/>
              </a:ext>
            </a:extLst>
          </p:cNvPr>
          <p:cNvGrpSpPr/>
          <p:nvPr/>
        </p:nvGrpSpPr>
        <p:grpSpPr>
          <a:xfrm>
            <a:off x="1134740" y="5067774"/>
            <a:ext cx="3752949" cy="626317"/>
            <a:chOff x="1134740" y="5067774"/>
            <a:chExt cx="3752949" cy="626317"/>
          </a:xfrm>
        </p:grpSpPr>
        <p:sp>
          <p:nvSpPr>
            <p:cNvPr id="134" name="Google Shape;1600;p20">
              <a:extLst>
                <a:ext uri="{FF2B5EF4-FFF2-40B4-BE49-F238E27FC236}">
                  <a16:creationId xmlns:a16="http://schemas.microsoft.com/office/drawing/2014/main" id="{95B6D960-AD12-469A-92DA-C04A1B3E0917}"/>
                </a:ext>
              </a:extLst>
            </p:cNvPr>
            <p:cNvSpPr/>
            <p:nvPr/>
          </p:nvSpPr>
          <p:spPr>
            <a:xfrm>
              <a:off x="1134740" y="5435332"/>
              <a:ext cx="924545" cy="2587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latin typeface="Malgun Gothic"/>
                  <a:ea typeface="Malgun Gothic"/>
                  <a:cs typeface="Malgun Gothic"/>
                  <a:sym typeface="Malgun Gothic"/>
                </a:rPr>
                <a:t>fast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D8484B58-BFE6-424C-A4FE-A7B4C3E8AEB3}"/>
                </a:ext>
              </a:extLst>
            </p:cNvPr>
            <p:cNvCxnSpPr>
              <a:cxnSpLocks/>
              <a:stCxn id="134" idx="3"/>
              <a:endCxn id="184" idx="1"/>
            </p:cNvCxnSpPr>
            <p:nvPr/>
          </p:nvCxnSpPr>
          <p:spPr>
            <a:xfrm flipV="1">
              <a:off x="2059285" y="5312107"/>
              <a:ext cx="796594" cy="25260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0A40628-0EC1-4ADC-B376-D8A219EC1A1D}"/>
                </a:ext>
              </a:extLst>
            </p:cNvPr>
            <p:cNvGrpSpPr/>
            <p:nvPr/>
          </p:nvGrpSpPr>
          <p:grpSpPr>
            <a:xfrm>
              <a:off x="2855879" y="5067774"/>
              <a:ext cx="1354791" cy="488665"/>
              <a:chOff x="3335877" y="2184479"/>
              <a:chExt cx="1354791" cy="488665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EA218C3-EC11-4A7E-AF8B-08E78554B651}"/>
                  </a:ext>
                </a:extLst>
              </p:cNvPr>
              <p:cNvSpPr/>
              <p:nvPr/>
            </p:nvSpPr>
            <p:spPr bwMode="ltGray">
              <a:xfrm>
                <a:off x="3335877" y="2184479"/>
                <a:ext cx="1354791" cy="488665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PV</a:t>
                </a:r>
                <a:endPara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5" name="Google Shape;1600;p20">
                <a:extLst>
                  <a:ext uri="{FF2B5EF4-FFF2-40B4-BE49-F238E27FC236}">
                    <a16:creationId xmlns:a16="http://schemas.microsoft.com/office/drawing/2014/main" id="{EA425773-B7A7-4693-9B5D-8351A3D96B71}"/>
                  </a:ext>
                </a:extLst>
              </p:cNvPr>
              <p:cNvSpPr/>
              <p:nvPr/>
            </p:nvSpPr>
            <p:spPr>
              <a:xfrm>
                <a:off x="3428900" y="2437163"/>
                <a:ext cx="484972" cy="184577"/>
              </a:xfrm>
              <a:prstGeom prst="roundRect">
                <a:avLst>
                  <a:gd name="adj" fmla="val 16667"/>
                </a:avLst>
              </a:prstGeom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100"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en-US" altLang="ko-KR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G</a:t>
                </a:r>
                <a:endParaRPr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600;p20">
                <a:extLst>
                  <a:ext uri="{FF2B5EF4-FFF2-40B4-BE49-F238E27FC236}">
                    <a16:creationId xmlns:a16="http://schemas.microsoft.com/office/drawing/2014/main" id="{60A158D6-DD97-4D85-9A11-533981CA91F5}"/>
                  </a:ext>
                </a:extLst>
              </p:cNvPr>
              <p:cNvSpPr/>
              <p:nvPr/>
            </p:nvSpPr>
            <p:spPr>
              <a:xfrm>
                <a:off x="3990992" y="2437163"/>
                <a:ext cx="586816" cy="18457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100"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</a:p>
            </p:txBody>
          </p:sp>
        </p:grpSp>
        <p:cxnSp>
          <p:nvCxnSpPr>
            <p:cNvPr id="193" name="연결선: 구부러짐 192">
              <a:extLst>
                <a:ext uri="{FF2B5EF4-FFF2-40B4-BE49-F238E27FC236}">
                  <a16:creationId xmlns:a16="http://schemas.microsoft.com/office/drawing/2014/main" id="{F03C1350-CDFF-4709-965D-0EB45B58A7A1}"/>
                </a:ext>
              </a:extLst>
            </p:cNvPr>
            <p:cNvCxnSpPr>
              <a:cxnSpLocks/>
              <a:stCxn id="184" idx="3"/>
            </p:cNvCxnSpPr>
            <p:nvPr/>
          </p:nvCxnSpPr>
          <p:spPr>
            <a:xfrm flipV="1">
              <a:off x="4210670" y="5309659"/>
              <a:ext cx="360000" cy="0"/>
            </a:xfrm>
            <a:prstGeom prst="curvedConnector3">
              <a:avLst>
                <a:gd name="adj1" fmla="val 50000"/>
              </a:avLst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Picture 4" descr="Related image">
              <a:extLst>
                <a:ext uri="{FF2B5EF4-FFF2-40B4-BE49-F238E27FC236}">
                  <a16:creationId xmlns:a16="http://schemas.microsoft.com/office/drawing/2014/main" id="{9D7618BB-7D6E-495E-994F-5B5C7DD694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31" t="5685" r="19540" b="30164"/>
            <a:stretch/>
          </p:blipFill>
          <p:spPr bwMode="auto">
            <a:xfrm>
              <a:off x="4580940" y="5156841"/>
              <a:ext cx="306749" cy="327279"/>
            </a:xfrm>
            <a:prstGeom prst="rect">
              <a:avLst/>
            </a:prstGeom>
            <a:ln w="12700" cap="sq">
              <a:solidFill>
                <a:schemeClr val="accent4">
                  <a:lumMod val="40000"/>
                  <a:lumOff val="6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266D9B3-BA90-425D-96DD-A455F7274F5C}"/>
              </a:ext>
            </a:extLst>
          </p:cNvPr>
          <p:cNvGrpSpPr/>
          <p:nvPr/>
        </p:nvGrpSpPr>
        <p:grpSpPr>
          <a:xfrm>
            <a:off x="2855879" y="3858260"/>
            <a:ext cx="2151508" cy="1088060"/>
            <a:chOff x="2855879" y="3858260"/>
            <a:chExt cx="2151508" cy="108806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BB1B9067-FF4C-4AD0-80E4-56D32BA14E17}"/>
                </a:ext>
              </a:extLst>
            </p:cNvPr>
            <p:cNvGrpSpPr/>
            <p:nvPr/>
          </p:nvGrpSpPr>
          <p:grpSpPr>
            <a:xfrm>
              <a:off x="2855879" y="3858260"/>
              <a:ext cx="1354791" cy="488665"/>
              <a:chOff x="3335877" y="2184479"/>
              <a:chExt cx="1354791" cy="488665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FDE433A-946B-4E79-A578-31658C014016}"/>
                  </a:ext>
                </a:extLst>
              </p:cNvPr>
              <p:cNvSpPr/>
              <p:nvPr/>
            </p:nvSpPr>
            <p:spPr bwMode="ltGray">
              <a:xfrm>
                <a:off x="3335877" y="2184479"/>
                <a:ext cx="1354791" cy="488665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PV</a:t>
                </a:r>
                <a:endPara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6" name="Google Shape;1600;p20">
                <a:extLst>
                  <a:ext uri="{FF2B5EF4-FFF2-40B4-BE49-F238E27FC236}">
                    <a16:creationId xmlns:a16="http://schemas.microsoft.com/office/drawing/2014/main" id="{C3DC9607-73A9-454B-9E66-B6648BC9CBF9}"/>
                  </a:ext>
                </a:extLst>
              </p:cNvPr>
              <p:cNvSpPr/>
              <p:nvPr/>
            </p:nvSpPr>
            <p:spPr>
              <a:xfrm>
                <a:off x="3428900" y="2437163"/>
                <a:ext cx="484972" cy="184577"/>
              </a:xfrm>
              <a:prstGeom prst="roundRect">
                <a:avLst>
                  <a:gd name="adj" fmla="val 16667"/>
                </a:avLst>
              </a:prstGeom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1G</a:t>
                </a:r>
                <a:endParaRPr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1600;p20">
                <a:extLst>
                  <a:ext uri="{FF2B5EF4-FFF2-40B4-BE49-F238E27FC236}">
                    <a16:creationId xmlns:a16="http://schemas.microsoft.com/office/drawing/2014/main" id="{59440FEF-972E-4045-8650-F59FB82607D0}"/>
                  </a:ext>
                </a:extLst>
              </p:cNvPr>
              <p:cNvSpPr/>
              <p:nvPr/>
            </p:nvSpPr>
            <p:spPr>
              <a:xfrm>
                <a:off x="3990992" y="2437163"/>
                <a:ext cx="586816" cy="18457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  <a:endParaRPr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323B232F-F621-45CE-BC63-59DD57798CE5}"/>
                </a:ext>
              </a:extLst>
            </p:cNvPr>
            <p:cNvGrpSpPr/>
            <p:nvPr/>
          </p:nvGrpSpPr>
          <p:grpSpPr>
            <a:xfrm>
              <a:off x="2855879" y="4449451"/>
              <a:ext cx="1354791" cy="488665"/>
              <a:chOff x="3335877" y="2184479"/>
              <a:chExt cx="1354791" cy="488665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0685B253-E4FF-4BB0-B744-DB29C7D9B9C7}"/>
                  </a:ext>
                </a:extLst>
              </p:cNvPr>
              <p:cNvSpPr/>
              <p:nvPr/>
            </p:nvSpPr>
            <p:spPr bwMode="ltGray">
              <a:xfrm>
                <a:off x="3335877" y="2184479"/>
                <a:ext cx="1354791" cy="488665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PV</a:t>
                </a:r>
                <a:endPara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3" name="Google Shape;1600;p20">
                <a:extLst>
                  <a:ext uri="{FF2B5EF4-FFF2-40B4-BE49-F238E27FC236}">
                    <a16:creationId xmlns:a16="http://schemas.microsoft.com/office/drawing/2014/main" id="{67F78948-FB08-4F4D-8677-8E6739315B09}"/>
                  </a:ext>
                </a:extLst>
              </p:cNvPr>
              <p:cNvSpPr/>
              <p:nvPr/>
            </p:nvSpPr>
            <p:spPr>
              <a:xfrm>
                <a:off x="3428900" y="2437163"/>
                <a:ext cx="484972" cy="184577"/>
              </a:xfrm>
              <a:prstGeom prst="roundRect">
                <a:avLst>
                  <a:gd name="adj" fmla="val 16667"/>
                </a:avLst>
              </a:prstGeom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2G</a:t>
                </a:r>
                <a:endParaRPr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" name="Google Shape;1600;p20">
                <a:extLst>
                  <a:ext uri="{FF2B5EF4-FFF2-40B4-BE49-F238E27FC236}">
                    <a16:creationId xmlns:a16="http://schemas.microsoft.com/office/drawing/2014/main" id="{D211A2FD-759D-448E-A0E1-7852557303F6}"/>
                  </a:ext>
                </a:extLst>
              </p:cNvPr>
              <p:cNvSpPr/>
              <p:nvPr/>
            </p:nvSpPr>
            <p:spPr>
              <a:xfrm>
                <a:off x="3990992" y="2437163"/>
                <a:ext cx="586816" cy="18457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100"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</a:p>
            </p:txBody>
          </p:sp>
        </p:grpSp>
        <p:pic>
          <p:nvPicPr>
            <p:cNvPr id="167" name="그래픽 166" descr="열린 폴더">
              <a:extLst>
                <a:ext uri="{FF2B5EF4-FFF2-40B4-BE49-F238E27FC236}">
                  <a16:creationId xmlns:a16="http://schemas.microsoft.com/office/drawing/2014/main" id="{76C8D9A8-AA7E-4FFE-BE4B-0D5B662F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46834" y="3902758"/>
              <a:ext cx="421241" cy="421241"/>
            </a:xfrm>
            <a:prstGeom prst="rect">
              <a:avLst/>
            </a:prstGeom>
          </p:spPr>
        </p:pic>
        <p:pic>
          <p:nvPicPr>
            <p:cNvPr id="143" name="그래픽 142" descr="열린 폴더">
              <a:extLst>
                <a:ext uri="{FF2B5EF4-FFF2-40B4-BE49-F238E27FC236}">
                  <a16:creationId xmlns:a16="http://schemas.microsoft.com/office/drawing/2014/main" id="{16A8954C-8920-4ACC-80F6-E2591A460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86146" y="4525079"/>
              <a:ext cx="421241" cy="421241"/>
            </a:xfrm>
            <a:prstGeom prst="rect">
              <a:avLst/>
            </a:prstGeom>
          </p:spPr>
        </p:pic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2B263A36-4889-458B-821E-38BA1BA5F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670" y="4078496"/>
              <a:ext cx="360000" cy="0"/>
            </a:xfrm>
            <a:prstGeom prst="curvedConnector3">
              <a:avLst>
                <a:gd name="adj1" fmla="val 50000"/>
              </a:avLst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연결선: 구부러짐 147">
              <a:extLst>
                <a:ext uri="{FF2B5EF4-FFF2-40B4-BE49-F238E27FC236}">
                  <a16:creationId xmlns:a16="http://schemas.microsoft.com/office/drawing/2014/main" id="{C65DB70D-27B2-4386-BFAB-4C3A1B57E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670" y="4700958"/>
              <a:ext cx="360000" cy="0"/>
            </a:xfrm>
            <a:prstGeom prst="curvedConnector3">
              <a:avLst>
                <a:gd name="adj1" fmla="val 50000"/>
              </a:avLst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화이트투명사각판">
            <a:extLst>
              <a:ext uri="{FF2B5EF4-FFF2-40B4-BE49-F238E27FC236}">
                <a16:creationId xmlns:a16="http://schemas.microsoft.com/office/drawing/2014/main" id="{130916CC-0344-4C72-939A-0BB4649BD9C7}"/>
              </a:ext>
            </a:extLst>
          </p:cNvPr>
          <p:cNvSpPr/>
          <p:nvPr/>
        </p:nvSpPr>
        <p:spPr bwMode="auto">
          <a:xfrm>
            <a:off x="10488520" y="2663031"/>
            <a:ext cx="991523" cy="61773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- Default</a:t>
            </a:r>
          </a:p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- </a:t>
            </a:r>
            <a:r>
              <a:rPr lang="ko-KR" altLang="en-US" sz="1000" b="1" kern="0">
                <a:latin typeface="+mn-ea"/>
              </a:rPr>
              <a:t>데이터 보존</a:t>
            </a:r>
            <a:endParaRPr lang="en-US" altLang="ko-KR" sz="1000" b="1" kern="0">
              <a:latin typeface="+mn-ea"/>
            </a:endParaRPr>
          </a:p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- </a:t>
            </a:r>
            <a:r>
              <a:rPr lang="ko-KR" altLang="en-US" sz="1000" b="1" kern="0">
                <a:latin typeface="+mn-ea"/>
              </a:rPr>
              <a:t>재사용 불가</a:t>
            </a:r>
            <a:endParaRPr lang="en-US" altLang="ko-KR" sz="1000" b="1" kern="0">
              <a:latin typeface="+mn-ea"/>
            </a:endParaRPr>
          </a:p>
        </p:txBody>
      </p:sp>
      <p:sp>
        <p:nvSpPr>
          <p:cNvPr id="139" name="화이트투명사각판">
            <a:extLst>
              <a:ext uri="{FF2B5EF4-FFF2-40B4-BE49-F238E27FC236}">
                <a16:creationId xmlns:a16="http://schemas.microsoft.com/office/drawing/2014/main" id="{E0B6D5FA-6883-4242-9D45-628820501C59}"/>
              </a:ext>
            </a:extLst>
          </p:cNvPr>
          <p:cNvSpPr/>
          <p:nvPr/>
        </p:nvSpPr>
        <p:spPr bwMode="auto">
          <a:xfrm>
            <a:off x="10491093" y="3793723"/>
            <a:ext cx="1193753" cy="61773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- StorageClass</a:t>
            </a:r>
          </a:p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  </a:t>
            </a:r>
            <a:r>
              <a:rPr lang="ko-KR" altLang="en-US" sz="1000" b="1" kern="0">
                <a:latin typeface="+mn-ea"/>
              </a:rPr>
              <a:t>사용시 </a:t>
            </a:r>
            <a:r>
              <a:rPr lang="en-US" altLang="ko-KR" sz="1000" b="1" kern="0">
                <a:latin typeface="+mn-ea"/>
              </a:rPr>
              <a:t>Default</a:t>
            </a:r>
          </a:p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- Volume</a:t>
            </a:r>
            <a:r>
              <a:rPr lang="ko-KR" altLang="en-US" sz="1000" b="1" kern="0">
                <a:latin typeface="+mn-ea"/>
              </a:rPr>
              <a:t>에 따라 </a:t>
            </a:r>
            <a:endParaRPr lang="en-US" altLang="ko-KR" sz="1000" b="1" kern="0">
              <a:latin typeface="+mn-ea"/>
            </a:endParaRPr>
          </a:p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  </a:t>
            </a:r>
            <a:r>
              <a:rPr lang="ko-KR" altLang="en-US" sz="1000" b="1" kern="0">
                <a:latin typeface="+mn-ea"/>
              </a:rPr>
              <a:t>데이터 삭제</a:t>
            </a:r>
            <a:endParaRPr lang="en-US" altLang="ko-KR" sz="1000" b="1" kern="0">
              <a:latin typeface="+mn-ea"/>
            </a:endParaRPr>
          </a:p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- </a:t>
            </a:r>
            <a:r>
              <a:rPr lang="ko-KR" altLang="en-US" sz="1000" b="1" kern="0">
                <a:latin typeface="+mn-ea"/>
              </a:rPr>
              <a:t>재사용 불가</a:t>
            </a:r>
            <a:endParaRPr lang="en-US" altLang="ko-KR" sz="1000" b="1" kern="0">
              <a:latin typeface="+mn-ea"/>
            </a:endParaRPr>
          </a:p>
        </p:txBody>
      </p:sp>
      <p:sp>
        <p:nvSpPr>
          <p:cNvPr id="142" name="화이트투명사각판">
            <a:extLst>
              <a:ext uri="{FF2B5EF4-FFF2-40B4-BE49-F238E27FC236}">
                <a16:creationId xmlns:a16="http://schemas.microsoft.com/office/drawing/2014/main" id="{9D6B6FA4-073D-4EF1-84BC-63DF156AA33C}"/>
              </a:ext>
            </a:extLst>
          </p:cNvPr>
          <p:cNvSpPr/>
          <p:nvPr/>
        </p:nvSpPr>
        <p:spPr bwMode="auto">
          <a:xfrm>
            <a:off x="10483700" y="4999213"/>
            <a:ext cx="1193752" cy="61773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- Deprecated</a:t>
            </a:r>
          </a:p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- </a:t>
            </a:r>
            <a:r>
              <a:rPr lang="ko-KR" altLang="en-US" sz="1000" b="1" kern="0">
                <a:latin typeface="+mn-ea"/>
              </a:rPr>
              <a:t>데이터 삭제</a:t>
            </a:r>
            <a:endParaRPr lang="en-US" altLang="ko-KR" sz="1000" b="1" kern="0">
              <a:latin typeface="+mn-ea"/>
            </a:endParaRPr>
          </a:p>
          <a:p>
            <a:pPr latinLnBrk="0">
              <a:buClr>
                <a:prstClr val="black"/>
              </a:buClr>
              <a:defRPr/>
            </a:pPr>
            <a:r>
              <a:rPr lang="en-US" altLang="ko-KR" sz="1000" b="1" kern="0">
                <a:latin typeface="+mn-ea"/>
              </a:rPr>
              <a:t>- </a:t>
            </a:r>
            <a:r>
              <a:rPr lang="ko-KR" altLang="en-US" sz="1000" b="1" kern="0">
                <a:latin typeface="+mn-ea"/>
              </a:rPr>
              <a:t>재사용 가능</a:t>
            </a:r>
            <a:endParaRPr lang="en-US" altLang="ko-KR" sz="1000" b="1" kern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015E1B-47C5-4EFE-BC03-C71F205CA497}"/>
              </a:ext>
            </a:extLst>
          </p:cNvPr>
          <p:cNvGrpSpPr/>
          <p:nvPr/>
        </p:nvGrpSpPr>
        <p:grpSpPr>
          <a:xfrm>
            <a:off x="5912020" y="4179736"/>
            <a:ext cx="2469435" cy="638307"/>
            <a:chOff x="5912020" y="4179736"/>
            <a:chExt cx="2469435" cy="638307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D990C8EA-558D-406B-B270-820B7BDB3794}"/>
                </a:ext>
              </a:extLst>
            </p:cNvPr>
            <p:cNvSpPr/>
            <p:nvPr/>
          </p:nvSpPr>
          <p:spPr bwMode="ltGray">
            <a:xfrm>
              <a:off x="5912020" y="4179736"/>
              <a:ext cx="540907" cy="63830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PVC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63641CB-5D6F-490A-A088-5E9EB02F8841}"/>
                </a:ext>
              </a:extLst>
            </p:cNvPr>
            <p:cNvSpPr/>
            <p:nvPr/>
          </p:nvSpPr>
          <p:spPr bwMode="ltGray">
            <a:xfrm>
              <a:off x="6817126" y="4179737"/>
              <a:ext cx="833059" cy="63830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PV</a:t>
              </a: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8" name="Rectangle 39">
              <a:extLst>
                <a:ext uri="{FF2B5EF4-FFF2-40B4-BE49-F238E27FC236}">
                  <a16:creationId xmlns:a16="http://schemas.microsoft.com/office/drawing/2014/main" id="{E6985A59-8283-4A60-8EEF-D7AA34855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680" y="4555180"/>
              <a:ext cx="700788" cy="22168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Released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pic>
          <p:nvPicPr>
            <p:cNvPr id="294" name="그래픽 293" descr="닫기">
              <a:extLst>
                <a:ext uri="{FF2B5EF4-FFF2-40B4-BE49-F238E27FC236}">
                  <a16:creationId xmlns:a16="http://schemas.microsoft.com/office/drawing/2014/main" id="{4EFAE8A2-69BC-4AC2-9CFE-0F433B29F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19424" y="4308303"/>
              <a:ext cx="426575" cy="426575"/>
            </a:xfrm>
            <a:prstGeom prst="rect">
              <a:avLst/>
            </a:prstGeom>
          </p:spPr>
        </p:pic>
        <p:pic>
          <p:nvPicPr>
            <p:cNvPr id="145" name="그래픽 144" descr="데이터베이스">
              <a:extLst>
                <a:ext uri="{FF2B5EF4-FFF2-40B4-BE49-F238E27FC236}">
                  <a16:creationId xmlns:a16="http://schemas.microsoft.com/office/drawing/2014/main" id="{890E54FB-9E7E-4B01-8089-1679B964C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12223" y="4297143"/>
              <a:ext cx="469232" cy="469232"/>
            </a:xfrm>
            <a:prstGeom prst="rect">
              <a:avLst/>
            </a:prstGeom>
          </p:spPr>
        </p:pic>
        <p:cxnSp>
          <p:nvCxnSpPr>
            <p:cNvPr id="161" name="연결선: 구부러짐 160">
              <a:extLst>
                <a:ext uri="{FF2B5EF4-FFF2-40B4-BE49-F238E27FC236}">
                  <a16:creationId xmlns:a16="http://schemas.microsoft.com/office/drawing/2014/main" id="{280FDCD3-A764-4B51-BC6C-664C5D2EB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0185" y="4538603"/>
              <a:ext cx="360000" cy="0"/>
            </a:xfrm>
            <a:prstGeom prst="curvedConnector3">
              <a:avLst>
                <a:gd name="adj1" fmla="val 50000"/>
              </a:avLst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CAE8D8-096C-4000-A833-99ABFE78220C}"/>
              </a:ext>
            </a:extLst>
          </p:cNvPr>
          <p:cNvGrpSpPr/>
          <p:nvPr/>
        </p:nvGrpSpPr>
        <p:grpSpPr>
          <a:xfrm>
            <a:off x="629605" y="1814413"/>
            <a:ext cx="4412176" cy="1698153"/>
            <a:chOff x="629605" y="1814413"/>
            <a:chExt cx="4412176" cy="1698153"/>
          </a:xfrm>
        </p:grpSpPr>
        <p:sp>
          <p:nvSpPr>
            <p:cNvPr id="164" name="모서리가 둥근 직사각형 124">
              <a:extLst>
                <a:ext uri="{FF2B5EF4-FFF2-40B4-BE49-F238E27FC236}">
                  <a16:creationId xmlns:a16="http://schemas.microsoft.com/office/drawing/2014/main" id="{750413F3-F817-4858-907E-B030C65CC2FE}"/>
                </a:ext>
              </a:extLst>
            </p:cNvPr>
            <p:cNvSpPr/>
            <p:nvPr/>
          </p:nvSpPr>
          <p:spPr>
            <a:xfrm>
              <a:off x="629605" y="1814413"/>
              <a:ext cx="4412176" cy="169815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</a:endParaRPr>
            </a:p>
          </p:txBody>
        </p:sp>
        <p:pic>
          <p:nvPicPr>
            <p:cNvPr id="165" name="Picture 4" descr="Related image">
              <a:extLst>
                <a:ext uri="{FF2B5EF4-FFF2-40B4-BE49-F238E27FC236}">
                  <a16:creationId xmlns:a16="http://schemas.microsoft.com/office/drawing/2014/main" id="{886D5F6E-EDDE-4604-B10E-9E12F57D3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027" y="2030967"/>
              <a:ext cx="811596" cy="654035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36AEAE-DEBB-4970-B085-ACBB147B4D4E}"/>
              </a:ext>
            </a:extLst>
          </p:cNvPr>
          <p:cNvGrpSpPr/>
          <p:nvPr/>
        </p:nvGrpSpPr>
        <p:grpSpPr>
          <a:xfrm>
            <a:off x="1923696" y="2581213"/>
            <a:ext cx="1119663" cy="771705"/>
            <a:chOff x="1923696" y="2581213"/>
            <a:chExt cx="1119663" cy="77170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3EE81BC6-A611-4147-99A8-C110B97092EF}"/>
                </a:ext>
              </a:extLst>
            </p:cNvPr>
            <p:cNvSpPr/>
            <p:nvPr/>
          </p:nvSpPr>
          <p:spPr bwMode="ltGray">
            <a:xfrm>
              <a:off x="1923696" y="2581213"/>
              <a:ext cx="1119663" cy="77170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StorageClass</a:t>
              </a: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" name="Google Shape;1600;p20">
              <a:extLst>
                <a:ext uri="{FF2B5EF4-FFF2-40B4-BE49-F238E27FC236}">
                  <a16:creationId xmlns:a16="http://schemas.microsoft.com/office/drawing/2014/main" id="{55012ED7-146B-447A-A6F6-689824A9A6C4}"/>
                </a:ext>
              </a:extLst>
            </p:cNvPr>
            <p:cNvSpPr/>
            <p:nvPr/>
          </p:nvSpPr>
          <p:spPr>
            <a:xfrm>
              <a:off x="2222196" y="3107141"/>
              <a:ext cx="533469" cy="2057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latin typeface="Malgun Gothic"/>
                  <a:ea typeface="Malgun Gothic"/>
                  <a:cs typeface="Malgun Gothic"/>
                  <a:sym typeface="Malgun Gothic"/>
                </a:rPr>
                <a:t>fast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화이트투명사각판">
              <a:extLst>
                <a:ext uri="{FF2B5EF4-FFF2-40B4-BE49-F238E27FC236}">
                  <a16:creationId xmlns:a16="http://schemas.microsoft.com/office/drawing/2014/main" id="{8A69AB61-B236-4786-A87C-4C1BE52B8C48}"/>
                </a:ext>
              </a:extLst>
            </p:cNvPr>
            <p:cNvSpPr/>
            <p:nvPr/>
          </p:nvSpPr>
          <p:spPr bwMode="auto">
            <a:xfrm>
              <a:off x="2201396" y="2857757"/>
              <a:ext cx="591414" cy="273829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name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84DE20-4A15-4F90-93E3-E4B77680CFFE}"/>
              </a:ext>
            </a:extLst>
          </p:cNvPr>
          <p:cNvGrpSpPr/>
          <p:nvPr/>
        </p:nvGrpSpPr>
        <p:grpSpPr>
          <a:xfrm>
            <a:off x="3387947" y="2375343"/>
            <a:ext cx="1475065" cy="977575"/>
            <a:chOff x="3387947" y="2375343"/>
            <a:chExt cx="1475065" cy="97757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87B36A84-2EF1-4378-909B-087872229286}"/>
                </a:ext>
              </a:extLst>
            </p:cNvPr>
            <p:cNvSpPr/>
            <p:nvPr/>
          </p:nvSpPr>
          <p:spPr bwMode="ltGray">
            <a:xfrm>
              <a:off x="3387947" y="2581213"/>
              <a:ext cx="1119663" cy="77170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StorageClass</a:t>
              </a: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Google Shape;1600;p20">
              <a:extLst>
                <a:ext uri="{FF2B5EF4-FFF2-40B4-BE49-F238E27FC236}">
                  <a16:creationId xmlns:a16="http://schemas.microsoft.com/office/drawing/2014/main" id="{31C77235-A441-44EA-AA78-25E7B75B6C24}"/>
                </a:ext>
              </a:extLst>
            </p:cNvPr>
            <p:cNvSpPr/>
            <p:nvPr/>
          </p:nvSpPr>
          <p:spPr>
            <a:xfrm>
              <a:off x="3598157" y="3107141"/>
              <a:ext cx="710048" cy="19440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latin typeface="Malgun Gothic"/>
                  <a:ea typeface="Malgun Gothic"/>
                  <a:cs typeface="Malgun Gothic"/>
                  <a:sym typeface="Malgun Gothic"/>
                </a:rPr>
                <a:t>default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화이트투명사각판">
              <a:extLst>
                <a:ext uri="{FF2B5EF4-FFF2-40B4-BE49-F238E27FC236}">
                  <a16:creationId xmlns:a16="http://schemas.microsoft.com/office/drawing/2014/main" id="{056883C5-87FF-4296-B160-9E555ED1156D}"/>
                </a:ext>
              </a:extLst>
            </p:cNvPr>
            <p:cNvSpPr/>
            <p:nvPr/>
          </p:nvSpPr>
          <p:spPr bwMode="auto">
            <a:xfrm>
              <a:off x="3665647" y="2857757"/>
              <a:ext cx="591414" cy="273829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name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09" name="Google Shape;1600;p20">
              <a:extLst>
                <a:ext uri="{FF2B5EF4-FFF2-40B4-BE49-F238E27FC236}">
                  <a16:creationId xmlns:a16="http://schemas.microsoft.com/office/drawing/2014/main" id="{36BABCEE-A4BA-470D-BF08-AE9F76CD6BD4}"/>
                </a:ext>
              </a:extLst>
            </p:cNvPr>
            <p:cNvSpPr/>
            <p:nvPr/>
          </p:nvSpPr>
          <p:spPr>
            <a:xfrm rot="900000">
              <a:off x="4098926" y="2375343"/>
              <a:ext cx="764086" cy="313099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Default</a:t>
              </a:r>
              <a:endParaRPr sz="11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DF88D3-FA63-4A47-B1EB-FAF573788C51}"/>
              </a:ext>
            </a:extLst>
          </p:cNvPr>
          <p:cNvGrpSpPr/>
          <p:nvPr/>
        </p:nvGrpSpPr>
        <p:grpSpPr>
          <a:xfrm>
            <a:off x="1919471" y="2007480"/>
            <a:ext cx="2661469" cy="277873"/>
            <a:chOff x="1919471" y="2007480"/>
            <a:chExt cx="2661469" cy="277873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096DF6C-079A-421B-9651-1293C3DAEF84}"/>
                </a:ext>
              </a:extLst>
            </p:cNvPr>
            <p:cNvSpPr/>
            <p:nvPr/>
          </p:nvSpPr>
          <p:spPr bwMode="ltGray">
            <a:xfrm>
              <a:off x="2664908" y="2007480"/>
              <a:ext cx="633510" cy="27787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9549F31-560E-4B3D-946F-5A57594CF0A9}"/>
                </a:ext>
              </a:extLst>
            </p:cNvPr>
            <p:cNvSpPr/>
            <p:nvPr/>
          </p:nvSpPr>
          <p:spPr bwMode="ltGray">
            <a:xfrm>
              <a:off x="1919471" y="2007480"/>
              <a:ext cx="633510" cy="277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Service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C87FEAE7-2A3B-461F-8BA5-DF466983FA2B}"/>
                </a:ext>
              </a:extLst>
            </p:cNvPr>
            <p:cNvSpPr/>
            <p:nvPr/>
          </p:nvSpPr>
          <p:spPr bwMode="ltGray">
            <a:xfrm>
              <a:off x="3404996" y="2007480"/>
              <a:ext cx="633510" cy="27787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Secret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3A80BE1-492B-4AFD-ADBA-F77E50B659D7}"/>
                </a:ext>
              </a:extLst>
            </p:cNvPr>
            <p:cNvSpPr/>
            <p:nvPr/>
          </p:nvSpPr>
          <p:spPr bwMode="ltGray">
            <a:xfrm>
              <a:off x="4145084" y="2013697"/>
              <a:ext cx="249156" cy="27165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1FFF0A06-BAEB-48E8-9E35-2950210CFBC0}"/>
                </a:ext>
              </a:extLst>
            </p:cNvPr>
            <p:cNvSpPr/>
            <p:nvPr/>
          </p:nvSpPr>
          <p:spPr bwMode="ltGray">
            <a:xfrm>
              <a:off x="4459122" y="2011014"/>
              <a:ext cx="121818" cy="27165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82F911-A8E7-48AE-B90A-5E4DEC2DEF13}"/>
              </a:ext>
            </a:extLst>
          </p:cNvPr>
          <p:cNvGrpSpPr/>
          <p:nvPr/>
        </p:nvGrpSpPr>
        <p:grpSpPr>
          <a:xfrm>
            <a:off x="5932118" y="2610956"/>
            <a:ext cx="2449337" cy="1247304"/>
            <a:chOff x="5932118" y="2610956"/>
            <a:chExt cx="2449337" cy="1247304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66B7821-F550-47C7-B9F5-4DCCC3F47674}"/>
                </a:ext>
              </a:extLst>
            </p:cNvPr>
            <p:cNvSpPr/>
            <p:nvPr/>
          </p:nvSpPr>
          <p:spPr bwMode="ltGray">
            <a:xfrm>
              <a:off x="5932118" y="2610956"/>
              <a:ext cx="540907" cy="3789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2" name="연결선: 구부러짐 211">
              <a:extLst>
                <a:ext uri="{FF2B5EF4-FFF2-40B4-BE49-F238E27FC236}">
                  <a16:creationId xmlns:a16="http://schemas.microsoft.com/office/drawing/2014/main" id="{8C2B2AC5-0876-4C30-99EC-6CC1E54403C2}"/>
                </a:ext>
              </a:extLst>
            </p:cNvPr>
            <p:cNvCxnSpPr>
              <a:cxnSpLocks/>
              <a:stCxn id="211" idx="2"/>
            </p:cNvCxnSpPr>
            <p:nvPr/>
          </p:nvCxnSpPr>
          <p:spPr>
            <a:xfrm rot="5400000">
              <a:off x="6051700" y="3153431"/>
              <a:ext cx="314444" cy="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13" name="그래픽 212" descr="데이터베이스">
              <a:extLst>
                <a:ext uri="{FF2B5EF4-FFF2-40B4-BE49-F238E27FC236}">
                  <a16:creationId xmlns:a16="http://schemas.microsoft.com/office/drawing/2014/main" id="{DDBF9E53-7DC0-4DE8-AF5F-28EE32D7C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12223" y="3389028"/>
              <a:ext cx="469232" cy="469232"/>
            </a:xfrm>
            <a:prstGeom prst="rect">
              <a:avLst/>
            </a:prstGeom>
          </p:spPr>
        </p:pic>
        <p:cxnSp>
          <p:nvCxnSpPr>
            <p:cNvPr id="214" name="연결선: 구부러짐 213">
              <a:extLst>
                <a:ext uri="{FF2B5EF4-FFF2-40B4-BE49-F238E27FC236}">
                  <a16:creationId xmlns:a16="http://schemas.microsoft.com/office/drawing/2014/main" id="{DF5FEF8F-8922-488D-B671-E4ADBA65A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0185" y="3630488"/>
              <a:ext cx="360000" cy="0"/>
            </a:xfrm>
            <a:prstGeom prst="curvedConnector3">
              <a:avLst>
                <a:gd name="adj1" fmla="val 50000"/>
              </a:avLst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24B5A818-E57E-4265-ADB7-510185589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9283" y="2715535"/>
            <a:ext cx="426575" cy="4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5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animBg="1"/>
      <p:bldP spid="331" grpId="0" animBg="1"/>
      <p:bldP spid="332" grpId="0" animBg="1"/>
      <p:bldP spid="367" grpId="0" animBg="1"/>
      <p:bldP spid="371" grpId="0" animBg="1"/>
      <p:bldP spid="130" grpId="0"/>
      <p:bldP spid="139" grpId="0"/>
      <p:bldP spid="1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34AF80-9E30-4917-BD83-04CA62BAFA70}"/>
              </a:ext>
            </a:extLst>
          </p:cNvPr>
          <p:cNvGrpSpPr/>
          <p:nvPr/>
        </p:nvGrpSpPr>
        <p:grpSpPr>
          <a:xfrm>
            <a:off x="649513" y="5373216"/>
            <a:ext cx="7985883" cy="885513"/>
            <a:chOff x="649513" y="5373216"/>
            <a:chExt cx="7985883" cy="885513"/>
          </a:xfrm>
        </p:grpSpPr>
        <p:sp>
          <p:nvSpPr>
            <p:cNvPr id="79" name="Google Shape;1709;p21">
              <a:extLst>
                <a:ext uri="{FF2B5EF4-FFF2-40B4-BE49-F238E27FC236}">
                  <a16:creationId xmlns:a16="http://schemas.microsoft.com/office/drawing/2014/main" id="{D3CAF7A8-64C6-4691-B0F1-46C4AF5CBDF0}"/>
                </a:ext>
              </a:extLst>
            </p:cNvPr>
            <p:cNvSpPr/>
            <p:nvPr/>
          </p:nvSpPr>
          <p:spPr>
            <a:xfrm>
              <a:off x="649514" y="5373216"/>
              <a:ext cx="7985882" cy="879244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11;p21">
              <a:extLst>
                <a:ext uri="{FF2B5EF4-FFF2-40B4-BE49-F238E27FC236}">
                  <a16:creationId xmlns:a16="http://schemas.microsoft.com/office/drawing/2014/main" id="{71F28034-7778-4111-BCA9-64B28639EA79}"/>
                </a:ext>
              </a:extLst>
            </p:cNvPr>
            <p:cNvSpPr/>
            <p:nvPr/>
          </p:nvSpPr>
          <p:spPr>
            <a:xfrm>
              <a:off x="649513" y="5373216"/>
              <a:ext cx="1031851" cy="88551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Node</a:t>
              </a:r>
              <a:endParaRPr sz="320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040C94-49E3-47F9-9B02-351795A60EA0}"/>
              </a:ext>
            </a:extLst>
          </p:cNvPr>
          <p:cNvGrpSpPr/>
          <p:nvPr/>
        </p:nvGrpSpPr>
        <p:grpSpPr>
          <a:xfrm>
            <a:off x="470140" y="2322097"/>
            <a:ext cx="8362164" cy="4131238"/>
            <a:chOff x="470140" y="2322097"/>
            <a:chExt cx="8362164" cy="4131238"/>
          </a:xfrm>
        </p:grpSpPr>
        <p:sp>
          <p:nvSpPr>
            <p:cNvPr id="126" name="Google Shape;1709;p21">
              <a:extLst>
                <a:ext uri="{FF2B5EF4-FFF2-40B4-BE49-F238E27FC236}">
                  <a16:creationId xmlns:a16="http://schemas.microsoft.com/office/drawing/2014/main" id="{88F057CE-4B94-43C0-9702-0214183BC21D}"/>
                </a:ext>
              </a:extLst>
            </p:cNvPr>
            <p:cNvSpPr/>
            <p:nvPr/>
          </p:nvSpPr>
          <p:spPr>
            <a:xfrm>
              <a:off x="649514" y="2849719"/>
              <a:ext cx="7985882" cy="235517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711;p21">
              <a:extLst>
                <a:ext uri="{FF2B5EF4-FFF2-40B4-BE49-F238E27FC236}">
                  <a16:creationId xmlns:a16="http://schemas.microsoft.com/office/drawing/2014/main" id="{EDBB0C49-855C-46C7-B9BE-36D42BED49FD}"/>
                </a:ext>
              </a:extLst>
            </p:cNvPr>
            <p:cNvSpPr/>
            <p:nvPr/>
          </p:nvSpPr>
          <p:spPr>
            <a:xfrm>
              <a:off x="649513" y="2849716"/>
              <a:ext cx="1031851" cy="235518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Node</a:t>
              </a:r>
              <a:endParaRPr sz="32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6E8091-BA32-416F-AA0D-C3DD489C64F3}"/>
                </a:ext>
              </a:extLst>
            </p:cNvPr>
            <p:cNvSpPr/>
            <p:nvPr/>
          </p:nvSpPr>
          <p:spPr>
            <a:xfrm>
              <a:off x="480050" y="2591556"/>
              <a:ext cx="8352254" cy="38617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Google Shape;1709;p21">
              <a:extLst>
                <a:ext uri="{FF2B5EF4-FFF2-40B4-BE49-F238E27FC236}">
                  <a16:creationId xmlns:a16="http://schemas.microsoft.com/office/drawing/2014/main" id="{664D6BD5-5AEB-4B3C-B602-23FD13A4C919}"/>
                </a:ext>
              </a:extLst>
            </p:cNvPr>
            <p:cNvSpPr/>
            <p:nvPr/>
          </p:nvSpPr>
          <p:spPr>
            <a:xfrm>
              <a:off x="470140" y="2322097"/>
              <a:ext cx="1036149" cy="27814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K8s Cluster</a:t>
              </a:r>
              <a:endParaRPr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1" name="Google Shape;1722;p21">
            <a:extLst>
              <a:ext uri="{FF2B5EF4-FFF2-40B4-BE49-F238E27FC236}">
                <a16:creationId xmlns:a16="http://schemas.microsoft.com/office/drawing/2014/main" id="{E78C418D-8EC3-4809-B115-79754B19DB1E}"/>
              </a:ext>
            </a:extLst>
          </p:cNvPr>
          <p:cNvSpPr/>
          <p:nvPr/>
        </p:nvSpPr>
        <p:spPr>
          <a:xfrm>
            <a:off x="1919536" y="4133326"/>
            <a:ext cx="6520259" cy="91733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Kubernets API Server</a:t>
            </a:r>
          </a:p>
          <a:p>
            <a:pPr lvl="0" algn="ctr">
              <a:lnSpc>
                <a:spcPct val="90000"/>
              </a:lnSpc>
            </a:pPr>
            <a:endParaRPr lang="en-US" altLang="ko-KR" sz="1200" b="1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 b="1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 b="1">
              <a:solidFill>
                <a:schemeClr val="tx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제목 1">
            <a:extLst>
              <a:ext uri="{FF2B5EF4-FFF2-40B4-BE49-F238E27FC236}">
                <a16:creationId xmlns:a16="http://schemas.microsoft.com/office/drawing/2014/main" id="{2C5793FC-86DA-49B5-A2C0-55410CBD5F68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latin typeface="+mn-ea"/>
                <a:ea typeface="+mn-ea"/>
              </a:rPr>
              <a:t>- Access to the Kubernetes API</a:t>
            </a:r>
            <a:endParaRPr lang="ko-KR" altLang="en-US" sz="2800" dirty="0"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882DE8-EEA4-41DD-8710-790F83166BC7}"/>
              </a:ext>
            </a:extLst>
          </p:cNvPr>
          <p:cNvGrpSpPr/>
          <p:nvPr/>
        </p:nvGrpSpPr>
        <p:grpSpPr>
          <a:xfrm>
            <a:off x="2724380" y="5761904"/>
            <a:ext cx="1940586" cy="319095"/>
            <a:chOff x="2724380" y="5761904"/>
            <a:chExt cx="1940586" cy="319095"/>
          </a:xfrm>
        </p:grpSpPr>
        <p:sp>
          <p:nvSpPr>
            <p:cNvPr id="100" name="Google Shape;1722;p21">
              <a:extLst>
                <a:ext uri="{FF2B5EF4-FFF2-40B4-BE49-F238E27FC236}">
                  <a16:creationId xmlns:a16="http://schemas.microsoft.com/office/drawing/2014/main" id="{A3A75FE7-2386-45EC-80B7-15A46128BBE4}"/>
                </a:ext>
              </a:extLst>
            </p:cNvPr>
            <p:cNvSpPr/>
            <p:nvPr/>
          </p:nvSpPr>
          <p:spPr>
            <a:xfrm>
              <a:off x="2724380" y="5761904"/>
              <a:ext cx="736459" cy="3190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Pod1</a:t>
              </a:r>
            </a:p>
          </p:txBody>
        </p:sp>
        <p:sp>
          <p:nvSpPr>
            <p:cNvPr id="105" name="Google Shape;1722;p21">
              <a:extLst>
                <a:ext uri="{FF2B5EF4-FFF2-40B4-BE49-F238E27FC236}">
                  <a16:creationId xmlns:a16="http://schemas.microsoft.com/office/drawing/2014/main" id="{DA76680F-FF63-49C6-8006-920F0BB316F3}"/>
                </a:ext>
              </a:extLst>
            </p:cNvPr>
            <p:cNvSpPr/>
            <p:nvPr/>
          </p:nvSpPr>
          <p:spPr>
            <a:xfrm>
              <a:off x="3928507" y="5761904"/>
              <a:ext cx="736459" cy="3190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Pod2</a:t>
              </a:r>
            </a:p>
          </p:txBody>
        </p:sp>
      </p:grpSp>
      <p:pic>
        <p:nvPicPr>
          <p:cNvPr id="118" name="그래픽 117" descr="숫 프로필">
            <a:extLst>
              <a:ext uri="{FF2B5EF4-FFF2-40B4-BE49-F238E27FC236}">
                <a16:creationId xmlns:a16="http://schemas.microsoft.com/office/drawing/2014/main" id="{01B98F40-7E57-4392-80D1-496EBDFE9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2370" y="854801"/>
            <a:ext cx="627779" cy="389803"/>
          </a:xfrm>
          <a:prstGeom prst="rect">
            <a:avLst/>
          </a:prstGeom>
        </p:spPr>
      </p:pic>
      <p:sp>
        <p:nvSpPr>
          <p:cNvPr id="29" name="Google Shape;1722;p21">
            <a:extLst>
              <a:ext uri="{FF2B5EF4-FFF2-40B4-BE49-F238E27FC236}">
                <a16:creationId xmlns:a16="http://schemas.microsoft.com/office/drawing/2014/main" id="{E726D760-E696-482E-A556-7E5525FE53DE}"/>
              </a:ext>
            </a:extLst>
          </p:cNvPr>
          <p:cNvSpPr/>
          <p:nvPr/>
        </p:nvSpPr>
        <p:spPr>
          <a:xfrm>
            <a:off x="5410018" y="2757498"/>
            <a:ext cx="1040942" cy="26760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Proxy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133052-E9BE-475D-A9CD-AA5DC99EC5CE}"/>
              </a:ext>
            </a:extLst>
          </p:cNvPr>
          <p:cNvGrpSpPr/>
          <p:nvPr/>
        </p:nvGrpSpPr>
        <p:grpSpPr>
          <a:xfrm>
            <a:off x="9036066" y="2322097"/>
            <a:ext cx="2571417" cy="4131238"/>
            <a:chOff x="9036066" y="2322097"/>
            <a:chExt cx="2571417" cy="413123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F39D65-F0A0-4077-9C45-381541B3A0AD}"/>
                </a:ext>
              </a:extLst>
            </p:cNvPr>
            <p:cNvSpPr/>
            <p:nvPr/>
          </p:nvSpPr>
          <p:spPr>
            <a:xfrm>
              <a:off x="9036066" y="2591556"/>
              <a:ext cx="2571417" cy="386177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Google Shape;1709;p21">
              <a:extLst>
                <a:ext uri="{FF2B5EF4-FFF2-40B4-BE49-F238E27FC236}">
                  <a16:creationId xmlns:a16="http://schemas.microsoft.com/office/drawing/2014/main" id="{6685031C-C9E5-4FF4-8753-FF472F70F3DD}"/>
                </a:ext>
              </a:extLst>
            </p:cNvPr>
            <p:cNvSpPr/>
            <p:nvPr/>
          </p:nvSpPr>
          <p:spPr>
            <a:xfrm>
              <a:off x="9063640" y="2322097"/>
              <a:ext cx="1036149" cy="278148"/>
            </a:xfrm>
            <a:prstGeom prst="rect">
              <a:avLst/>
            </a:prstGeom>
            <a:solidFill>
              <a:srgbClr val="DFA7A6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K8s Cluster</a:t>
              </a:r>
              <a:endParaRPr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1711;p21">
              <a:extLst>
                <a:ext uri="{FF2B5EF4-FFF2-40B4-BE49-F238E27FC236}">
                  <a16:creationId xmlns:a16="http://schemas.microsoft.com/office/drawing/2014/main" id="{05DAEA2A-0296-490F-B85C-B1CDC5C7E10E}"/>
                </a:ext>
              </a:extLst>
            </p:cNvPr>
            <p:cNvSpPr/>
            <p:nvPr/>
          </p:nvSpPr>
          <p:spPr>
            <a:xfrm>
              <a:off x="9170634" y="2849715"/>
              <a:ext cx="2337871" cy="235518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</a:t>
              </a: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Node</a:t>
              </a:r>
              <a:endParaRPr sz="2400" b="1"/>
            </a:p>
          </p:txBody>
        </p:sp>
        <p:sp>
          <p:nvSpPr>
            <p:cNvPr id="82" name="Google Shape;1711;p21">
              <a:extLst>
                <a:ext uri="{FF2B5EF4-FFF2-40B4-BE49-F238E27FC236}">
                  <a16:creationId xmlns:a16="http://schemas.microsoft.com/office/drawing/2014/main" id="{883B681F-1A12-4B5B-B2D3-7B75910CCA1C}"/>
                </a:ext>
              </a:extLst>
            </p:cNvPr>
            <p:cNvSpPr/>
            <p:nvPr/>
          </p:nvSpPr>
          <p:spPr>
            <a:xfrm>
              <a:off x="9170634" y="5569291"/>
              <a:ext cx="2337871" cy="660588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Worker</a:t>
              </a: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Node</a:t>
              </a:r>
              <a:endParaRPr sz="2400" b="1"/>
            </a:p>
          </p:txBody>
        </p:sp>
      </p:grpSp>
      <p:sp>
        <p:nvSpPr>
          <p:cNvPr id="87" name="Google Shape;1722;p21">
            <a:extLst>
              <a:ext uri="{FF2B5EF4-FFF2-40B4-BE49-F238E27FC236}">
                <a16:creationId xmlns:a16="http://schemas.microsoft.com/office/drawing/2014/main" id="{DDC15581-4401-4080-A1F3-D5E83DE873EE}"/>
              </a:ext>
            </a:extLst>
          </p:cNvPr>
          <p:cNvSpPr/>
          <p:nvPr/>
        </p:nvSpPr>
        <p:spPr>
          <a:xfrm>
            <a:off x="8778050" y="1510409"/>
            <a:ext cx="785167" cy="23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185BA1-5BC4-43C0-BC65-3B6F1F423307}"/>
              </a:ext>
            </a:extLst>
          </p:cNvPr>
          <p:cNvGrpSpPr/>
          <p:nvPr/>
        </p:nvGrpSpPr>
        <p:grpSpPr>
          <a:xfrm>
            <a:off x="8544272" y="1750355"/>
            <a:ext cx="1037443" cy="821211"/>
            <a:chOff x="8544272" y="1750355"/>
            <a:chExt cx="1037443" cy="821211"/>
          </a:xfrm>
        </p:grpSpPr>
        <p:cxnSp>
          <p:nvCxnSpPr>
            <p:cNvPr id="88" name="연결선: 구부러짐 87">
              <a:extLst>
                <a:ext uri="{FF2B5EF4-FFF2-40B4-BE49-F238E27FC236}">
                  <a16:creationId xmlns:a16="http://schemas.microsoft.com/office/drawing/2014/main" id="{05DA6764-0902-440D-A086-28E32932BCAE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rot="5400000">
              <a:off x="8446848" y="1847780"/>
              <a:ext cx="821210" cy="6263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구부러짐 91">
              <a:extLst>
                <a:ext uri="{FF2B5EF4-FFF2-40B4-BE49-F238E27FC236}">
                  <a16:creationId xmlns:a16="http://schemas.microsoft.com/office/drawing/2014/main" id="{B55A1473-C398-4D1F-8558-6B2657DBF9BD}"/>
                </a:ext>
              </a:extLst>
            </p:cNvPr>
            <p:cNvCxnSpPr>
              <a:cxnSpLocks/>
              <a:stCxn id="87" idx="2"/>
              <a:endCxn id="69" idx="0"/>
            </p:cNvCxnSpPr>
            <p:nvPr/>
          </p:nvCxnSpPr>
          <p:spPr>
            <a:xfrm rot="16200000" flipH="1">
              <a:off x="9090304" y="1830685"/>
              <a:ext cx="571741" cy="41108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52C29F-FE73-4706-8A1E-EBFC987FD1DB}"/>
              </a:ext>
            </a:extLst>
          </p:cNvPr>
          <p:cNvGrpSpPr/>
          <p:nvPr/>
        </p:nvGrpSpPr>
        <p:grpSpPr>
          <a:xfrm>
            <a:off x="5574647" y="854801"/>
            <a:ext cx="629001" cy="1902696"/>
            <a:chOff x="5574647" y="854801"/>
            <a:chExt cx="629001" cy="1902696"/>
          </a:xfrm>
        </p:grpSpPr>
        <p:pic>
          <p:nvPicPr>
            <p:cNvPr id="155" name="그래픽 154" descr="숫 프로필">
              <a:extLst>
                <a:ext uri="{FF2B5EF4-FFF2-40B4-BE49-F238E27FC236}">
                  <a16:creationId xmlns:a16="http://schemas.microsoft.com/office/drawing/2014/main" id="{251C85FE-F610-44F8-9004-F27257429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75869" y="854801"/>
              <a:ext cx="627779" cy="389803"/>
            </a:xfrm>
            <a:prstGeom prst="rect">
              <a:avLst/>
            </a:prstGeom>
          </p:spPr>
        </p:pic>
        <p:sp>
          <p:nvSpPr>
            <p:cNvPr id="115" name="Google Shape;1722;p21">
              <a:extLst>
                <a:ext uri="{FF2B5EF4-FFF2-40B4-BE49-F238E27FC236}">
                  <a16:creationId xmlns:a16="http://schemas.microsoft.com/office/drawing/2014/main" id="{25F64069-A06A-4A1E-A456-9CD7A1000216}"/>
                </a:ext>
              </a:extLst>
            </p:cNvPr>
            <p:cNvSpPr/>
            <p:nvPr/>
          </p:nvSpPr>
          <p:spPr>
            <a:xfrm>
              <a:off x="5574647" y="1307825"/>
              <a:ext cx="594341" cy="21794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http</a:t>
              </a:r>
            </a:p>
          </p:txBody>
        </p:sp>
        <p:cxnSp>
          <p:nvCxnSpPr>
            <p:cNvPr id="117" name="연결선: 구부러짐 116">
              <a:extLst>
                <a:ext uri="{FF2B5EF4-FFF2-40B4-BE49-F238E27FC236}">
                  <a16:creationId xmlns:a16="http://schemas.microsoft.com/office/drawing/2014/main" id="{1EAA3CEB-1EA7-4345-BC58-A8FDEF6C559F}"/>
                </a:ext>
              </a:extLst>
            </p:cNvPr>
            <p:cNvCxnSpPr>
              <a:cxnSpLocks/>
              <a:stCxn id="115" idx="2"/>
              <a:endCxn id="29" idx="0"/>
            </p:cNvCxnSpPr>
            <p:nvPr/>
          </p:nvCxnSpPr>
          <p:spPr>
            <a:xfrm rot="16200000" flipH="1">
              <a:off x="5285290" y="2112298"/>
              <a:ext cx="1231727" cy="5867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ACF37C2-B635-4491-B980-0D4585172187}"/>
              </a:ext>
            </a:extLst>
          </p:cNvPr>
          <p:cNvGrpSpPr/>
          <p:nvPr/>
        </p:nvGrpSpPr>
        <p:grpSpPr>
          <a:xfrm>
            <a:off x="3147376" y="1307825"/>
            <a:ext cx="594341" cy="2825502"/>
            <a:chOff x="3147376" y="1307825"/>
            <a:chExt cx="594341" cy="2825502"/>
          </a:xfrm>
        </p:grpSpPr>
        <p:sp>
          <p:nvSpPr>
            <p:cNvPr id="116" name="Google Shape;1722;p21">
              <a:extLst>
                <a:ext uri="{FF2B5EF4-FFF2-40B4-BE49-F238E27FC236}">
                  <a16:creationId xmlns:a16="http://schemas.microsoft.com/office/drawing/2014/main" id="{F9B7B3B9-D68B-4971-8855-1B1978EA18D2}"/>
                </a:ext>
              </a:extLst>
            </p:cNvPr>
            <p:cNvSpPr/>
            <p:nvPr/>
          </p:nvSpPr>
          <p:spPr>
            <a:xfrm>
              <a:off x="3147376" y="1307825"/>
              <a:ext cx="594341" cy="21794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https</a:t>
              </a:r>
            </a:p>
          </p:txBody>
        </p:sp>
        <p:cxnSp>
          <p:nvCxnSpPr>
            <p:cNvPr id="119" name="연결선: 구부러짐 118">
              <a:extLst>
                <a:ext uri="{FF2B5EF4-FFF2-40B4-BE49-F238E27FC236}">
                  <a16:creationId xmlns:a16="http://schemas.microsoft.com/office/drawing/2014/main" id="{8989B1F7-97F5-4497-89E8-EC3A71AECB18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rot="5400000">
              <a:off x="2032998" y="2721778"/>
              <a:ext cx="2607557" cy="21554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EEED61-BA27-4DCE-8216-059A83D93669}"/>
              </a:ext>
            </a:extLst>
          </p:cNvPr>
          <p:cNvGrpSpPr/>
          <p:nvPr/>
        </p:nvGrpSpPr>
        <p:grpSpPr>
          <a:xfrm>
            <a:off x="3933205" y="4591993"/>
            <a:ext cx="1810877" cy="374156"/>
            <a:chOff x="3933205" y="4591993"/>
            <a:chExt cx="1810877" cy="374156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0EE17DEB-02E6-455A-91F1-2AF5E3643BD6}"/>
                </a:ext>
              </a:extLst>
            </p:cNvPr>
            <p:cNvSpPr/>
            <p:nvPr/>
          </p:nvSpPr>
          <p:spPr>
            <a:xfrm>
              <a:off x="4517893" y="4591993"/>
              <a:ext cx="1226189" cy="3741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Authorization</a:t>
              </a:r>
              <a:endParaRPr lang="ko-KR" altLang="en-US" sz="1100">
                <a:solidFill>
                  <a:schemeClr val="tx2"/>
                </a:solidFill>
              </a:endParaRPr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050B061C-BA49-4970-97F3-AB7C0240BD0D}"/>
                </a:ext>
              </a:extLst>
            </p:cNvPr>
            <p:cNvSpPr/>
            <p:nvPr/>
          </p:nvSpPr>
          <p:spPr>
            <a:xfrm>
              <a:off x="3933205" y="4665003"/>
              <a:ext cx="456816" cy="246019"/>
            </a:xfrm>
            <a:prstGeom prst="rightArrow">
              <a:avLst/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960B0CA-47A0-41AA-8BF1-7298D76C31F4}"/>
              </a:ext>
            </a:extLst>
          </p:cNvPr>
          <p:cNvGrpSpPr/>
          <p:nvPr/>
        </p:nvGrpSpPr>
        <p:grpSpPr>
          <a:xfrm>
            <a:off x="5905027" y="4591993"/>
            <a:ext cx="2247790" cy="374156"/>
            <a:chOff x="5905027" y="4591993"/>
            <a:chExt cx="2247790" cy="374156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0507EC2B-0244-49FE-B8BF-90459D05A9AF}"/>
                </a:ext>
              </a:extLst>
            </p:cNvPr>
            <p:cNvSpPr/>
            <p:nvPr/>
          </p:nvSpPr>
          <p:spPr>
            <a:xfrm>
              <a:off x="6446574" y="4591993"/>
              <a:ext cx="1706243" cy="3741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Admission Control</a:t>
              </a:r>
            </a:p>
          </p:txBody>
        </p:sp>
        <p:sp>
          <p:nvSpPr>
            <p:cNvPr id="138" name="화살표: 오른쪽 137">
              <a:extLst>
                <a:ext uri="{FF2B5EF4-FFF2-40B4-BE49-F238E27FC236}">
                  <a16:creationId xmlns:a16="http://schemas.microsoft.com/office/drawing/2014/main" id="{AF607273-CB40-477C-9513-84E66F43FB35}"/>
                </a:ext>
              </a:extLst>
            </p:cNvPr>
            <p:cNvSpPr/>
            <p:nvPr/>
          </p:nvSpPr>
          <p:spPr>
            <a:xfrm>
              <a:off x="5905027" y="4665003"/>
              <a:ext cx="456816" cy="246019"/>
            </a:xfrm>
            <a:prstGeom prst="rightArrow">
              <a:avLst/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05E7330-1AD8-4D2A-920B-177988E02806}"/>
              </a:ext>
            </a:extLst>
          </p:cNvPr>
          <p:cNvGrpSpPr/>
          <p:nvPr/>
        </p:nvGrpSpPr>
        <p:grpSpPr>
          <a:xfrm>
            <a:off x="3388345" y="5343356"/>
            <a:ext cx="3963629" cy="903762"/>
            <a:chOff x="3388345" y="5343356"/>
            <a:chExt cx="3963629" cy="903762"/>
          </a:xfrm>
        </p:grpSpPr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4A3B43CE-2C1B-4710-8D6F-6DD88EF7E4D2}"/>
                </a:ext>
              </a:extLst>
            </p:cNvPr>
            <p:cNvCxnSpPr>
              <a:cxnSpLocks/>
            </p:cNvCxnSpPr>
            <p:nvPr/>
          </p:nvCxnSpPr>
          <p:spPr>
            <a:xfrm>
              <a:off x="5172173" y="5343356"/>
              <a:ext cx="0" cy="90376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Google Shape;1709;p21">
              <a:extLst>
                <a:ext uri="{FF2B5EF4-FFF2-40B4-BE49-F238E27FC236}">
                  <a16:creationId xmlns:a16="http://schemas.microsoft.com/office/drawing/2014/main" id="{F9FE4C54-B1C8-4F6F-9D66-D76FEFA4F46D}"/>
                </a:ext>
              </a:extLst>
            </p:cNvPr>
            <p:cNvSpPr/>
            <p:nvPr/>
          </p:nvSpPr>
          <p:spPr>
            <a:xfrm>
              <a:off x="3388345" y="5433794"/>
              <a:ext cx="1210555" cy="19458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Namespace A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709;p21">
              <a:extLst>
                <a:ext uri="{FF2B5EF4-FFF2-40B4-BE49-F238E27FC236}">
                  <a16:creationId xmlns:a16="http://schemas.microsoft.com/office/drawing/2014/main" id="{54A8DA4A-4F2E-4991-92DB-0C1F3F96E9D8}"/>
                </a:ext>
              </a:extLst>
            </p:cNvPr>
            <p:cNvSpPr/>
            <p:nvPr/>
          </p:nvSpPr>
          <p:spPr>
            <a:xfrm>
              <a:off x="6141419" y="5444252"/>
              <a:ext cx="1210555" cy="19458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Namespace B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97D167C-6C99-439F-A664-76FCF5F8D42A}"/>
              </a:ext>
            </a:extLst>
          </p:cNvPr>
          <p:cNvGrpSpPr/>
          <p:nvPr/>
        </p:nvGrpSpPr>
        <p:grpSpPr>
          <a:xfrm>
            <a:off x="7014697" y="764704"/>
            <a:ext cx="1052912" cy="761067"/>
            <a:chOff x="7014697" y="764704"/>
            <a:chExt cx="1052912" cy="761067"/>
          </a:xfrm>
        </p:grpSpPr>
        <p:sp>
          <p:nvSpPr>
            <p:cNvPr id="65" name="Google Shape;1722;p21">
              <a:extLst>
                <a:ext uri="{FF2B5EF4-FFF2-40B4-BE49-F238E27FC236}">
                  <a16:creationId xmlns:a16="http://schemas.microsoft.com/office/drawing/2014/main" id="{C26F084E-88EB-4714-B3F4-DB8633E861A9}"/>
                </a:ext>
              </a:extLst>
            </p:cNvPr>
            <p:cNvSpPr/>
            <p:nvPr/>
          </p:nvSpPr>
          <p:spPr>
            <a:xfrm>
              <a:off x="7014697" y="1307825"/>
              <a:ext cx="1052912" cy="2179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Dashboard</a:t>
              </a:r>
            </a:p>
          </p:txBody>
        </p:sp>
        <p:pic>
          <p:nvPicPr>
            <p:cNvPr id="4" name="그래픽 3" descr="교사">
              <a:extLst>
                <a:ext uri="{FF2B5EF4-FFF2-40B4-BE49-F238E27FC236}">
                  <a16:creationId xmlns:a16="http://schemas.microsoft.com/office/drawing/2014/main" id="{C8377DB9-3C97-45DA-B899-256E2D01D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66898" y="764704"/>
              <a:ext cx="567771" cy="567771"/>
            </a:xfrm>
            <a:prstGeom prst="rect">
              <a:avLst/>
            </a:prstGeom>
          </p:spPr>
        </p:pic>
      </p:grp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58415A8E-8E69-4D6C-9EE0-FAC511AC8E7C}"/>
              </a:ext>
            </a:extLst>
          </p:cNvPr>
          <p:cNvCxnSpPr>
            <a:cxnSpLocks/>
            <a:stCxn id="65" idx="2"/>
            <a:endCxn id="29" idx="0"/>
          </p:cNvCxnSpPr>
          <p:nvPr/>
        </p:nvCxnSpPr>
        <p:spPr>
          <a:xfrm rot="5400000">
            <a:off x="6119958" y="1336302"/>
            <a:ext cx="1231727" cy="16106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E5C7E2-AB36-42BE-99AA-8466F96FB8AD}"/>
              </a:ext>
            </a:extLst>
          </p:cNvPr>
          <p:cNvGrpSpPr/>
          <p:nvPr/>
        </p:nvGrpSpPr>
        <p:grpSpPr>
          <a:xfrm>
            <a:off x="779214" y="947405"/>
            <a:ext cx="1400604" cy="1374708"/>
            <a:chOff x="779214" y="947405"/>
            <a:chExt cx="1400604" cy="1374708"/>
          </a:xfrm>
        </p:grpSpPr>
        <p:sp>
          <p:nvSpPr>
            <p:cNvPr id="156" name="Google Shape;1722;p21">
              <a:extLst>
                <a:ext uri="{FF2B5EF4-FFF2-40B4-BE49-F238E27FC236}">
                  <a16:creationId xmlns:a16="http://schemas.microsoft.com/office/drawing/2014/main" id="{B336D4E0-3E21-4A43-8DE1-D4A76C021EF9}"/>
                </a:ext>
              </a:extLst>
            </p:cNvPr>
            <p:cNvSpPr/>
            <p:nvPr/>
          </p:nvSpPr>
          <p:spPr>
            <a:xfrm>
              <a:off x="779214" y="1067734"/>
              <a:ext cx="1040942" cy="11025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6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User Account</a:t>
              </a:r>
            </a:p>
          </p:txBody>
        </p:sp>
        <p:sp>
          <p:nvSpPr>
            <p:cNvPr id="16" name="왼쪽 대괄호 15">
              <a:extLst>
                <a:ext uri="{FF2B5EF4-FFF2-40B4-BE49-F238E27FC236}">
                  <a16:creationId xmlns:a16="http://schemas.microsoft.com/office/drawing/2014/main" id="{9225727B-7622-47D0-B417-80A4FF88840F}"/>
                </a:ext>
              </a:extLst>
            </p:cNvPr>
            <p:cNvSpPr/>
            <p:nvPr/>
          </p:nvSpPr>
          <p:spPr>
            <a:xfrm>
              <a:off x="1906275" y="947405"/>
              <a:ext cx="273543" cy="1374708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1FDF46-E5B7-4B06-9937-47A02DE9A91A}"/>
              </a:ext>
            </a:extLst>
          </p:cNvPr>
          <p:cNvGrpSpPr/>
          <p:nvPr/>
        </p:nvGrpSpPr>
        <p:grpSpPr>
          <a:xfrm>
            <a:off x="662928" y="5297117"/>
            <a:ext cx="1412445" cy="970361"/>
            <a:chOff x="662928" y="5297117"/>
            <a:chExt cx="1412445" cy="970361"/>
          </a:xfrm>
        </p:grpSpPr>
        <p:sp>
          <p:nvSpPr>
            <p:cNvPr id="85" name="Google Shape;1722;p21">
              <a:extLst>
                <a:ext uri="{FF2B5EF4-FFF2-40B4-BE49-F238E27FC236}">
                  <a16:creationId xmlns:a16="http://schemas.microsoft.com/office/drawing/2014/main" id="{CB00BE2C-1FE2-4BE9-A93C-67B1C12ED469}"/>
                </a:ext>
              </a:extLst>
            </p:cNvPr>
            <p:cNvSpPr/>
            <p:nvPr/>
          </p:nvSpPr>
          <p:spPr>
            <a:xfrm>
              <a:off x="662928" y="5505916"/>
              <a:ext cx="1040942" cy="6845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6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Account</a:t>
              </a:r>
            </a:p>
          </p:txBody>
        </p:sp>
        <p:sp>
          <p:nvSpPr>
            <p:cNvPr id="86" name="왼쪽 대괄호 85">
              <a:extLst>
                <a:ext uri="{FF2B5EF4-FFF2-40B4-BE49-F238E27FC236}">
                  <a16:creationId xmlns:a16="http://schemas.microsoft.com/office/drawing/2014/main" id="{C620D847-A9BB-487A-A04C-D73217546E80}"/>
                </a:ext>
              </a:extLst>
            </p:cNvPr>
            <p:cNvSpPr/>
            <p:nvPr/>
          </p:nvSpPr>
          <p:spPr>
            <a:xfrm>
              <a:off x="1801830" y="5297117"/>
              <a:ext cx="273543" cy="970361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095C3079-19F7-41E8-B9C4-17333E8F62E6}"/>
              </a:ext>
            </a:extLst>
          </p:cNvPr>
          <p:cNvCxnSpPr>
            <a:cxnSpLocks/>
            <a:endCxn id="100" idx="0"/>
          </p:cNvCxnSpPr>
          <p:nvPr/>
        </p:nvCxnSpPr>
        <p:spPr>
          <a:xfrm rot="5400000">
            <a:off x="2988087" y="5085389"/>
            <a:ext cx="781039" cy="571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64FD225F-AC8B-4896-8946-714654F1AA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0300" y="3657586"/>
            <a:ext cx="661782" cy="3303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A00973-0990-4331-A596-1B7D46B6D7D3}"/>
              </a:ext>
            </a:extLst>
          </p:cNvPr>
          <p:cNvGrpSpPr/>
          <p:nvPr/>
        </p:nvGrpSpPr>
        <p:grpSpPr>
          <a:xfrm>
            <a:off x="7099096" y="5080521"/>
            <a:ext cx="1304681" cy="1000478"/>
            <a:chOff x="7099096" y="5080521"/>
            <a:chExt cx="1304681" cy="1000478"/>
          </a:xfrm>
        </p:grpSpPr>
        <p:sp>
          <p:nvSpPr>
            <p:cNvPr id="114" name="Google Shape;1722;p21">
              <a:extLst>
                <a:ext uri="{FF2B5EF4-FFF2-40B4-BE49-F238E27FC236}">
                  <a16:creationId xmlns:a16="http://schemas.microsoft.com/office/drawing/2014/main" id="{13F3135F-C523-4B70-8EE1-48766DAD5949}"/>
                </a:ext>
              </a:extLst>
            </p:cNvPr>
            <p:cNvSpPr/>
            <p:nvPr/>
          </p:nvSpPr>
          <p:spPr>
            <a:xfrm>
              <a:off x="7099096" y="5761904"/>
              <a:ext cx="1304681" cy="3190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kubernetes-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dashboard</a:t>
              </a:r>
            </a:p>
          </p:txBody>
        </p:sp>
        <p:cxnSp>
          <p:nvCxnSpPr>
            <p:cNvPr id="108" name="연결선: 구부러짐 107">
              <a:extLst>
                <a:ext uri="{FF2B5EF4-FFF2-40B4-BE49-F238E27FC236}">
                  <a16:creationId xmlns:a16="http://schemas.microsoft.com/office/drawing/2014/main" id="{37DCAB02-3461-4631-AB3E-1F7BC00F50E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275657" y="5246220"/>
              <a:ext cx="661782" cy="33038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128B4275-5F43-4854-AA18-C6BAA9DD3D8F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6413163" y="2653761"/>
            <a:ext cx="2601288" cy="345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1F25E67-3A62-4C2A-8462-B57B5EBCEC79}"/>
              </a:ext>
            </a:extLst>
          </p:cNvPr>
          <p:cNvGrpSpPr/>
          <p:nvPr/>
        </p:nvGrpSpPr>
        <p:grpSpPr>
          <a:xfrm>
            <a:off x="3946002" y="1000177"/>
            <a:ext cx="1216924" cy="3133150"/>
            <a:chOff x="3946002" y="1000177"/>
            <a:chExt cx="1216924" cy="3133150"/>
          </a:xfrm>
        </p:grpSpPr>
        <p:sp>
          <p:nvSpPr>
            <p:cNvPr id="123" name="Google Shape;1722;p21">
              <a:extLst>
                <a:ext uri="{FF2B5EF4-FFF2-40B4-BE49-F238E27FC236}">
                  <a16:creationId xmlns:a16="http://schemas.microsoft.com/office/drawing/2014/main" id="{12B8759D-24C1-4627-8E10-99A42DBF87D8}"/>
                </a:ext>
              </a:extLst>
            </p:cNvPr>
            <p:cNvSpPr/>
            <p:nvPr/>
          </p:nvSpPr>
          <p:spPr>
            <a:xfrm>
              <a:off x="4121984" y="1000177"/>
              <a:ext cx="1040942" cy="5657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6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Account</a:t>
              </a:r>
            </a:p>
          </p:txBody>
        </p:sp>
        <p:cxnSp>
          <p:nvCxnSpPr>
            <p:cNvPr id="124" name="연결선: 구부러짐 123">
              <a:extLst>
                <a:ext uri="{FF2B5EF4-FFF2-40B4-BE49-F238E27FC236}">
                  <a16:creationId xmlns:a16="http://schemas.microsoft.com/office/drawing/2014/main" id="{E1B3C953-145B-4EB6-97BC-D0A8E89A6461}"/>
                </a:ext>
              </a:extLst>
            </p:cNvPr>
            <p:cNvCxnSpPr>
              <a:cxnSpLocks/>
              <a:stCxn id="123" idx="2"/>
            </p:cNvCxnSpPr>
            <p:nvPr/>
          </p:nvCxnSpPr>
          <p:spPr>
            <a:xfrm rot="5400000">
              <a:off x="3010545" y="2501417"/>
              <a:ext cx="2567367" cy="69645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3" name="Google Shape;1722;p21">
            <a:extLst>
              <a:ext uri="{FF2B5EF4-FFF2-40B4-BE49-F238E27FC236}">
                <a16:creationId xmlns:a16="http://schemas.microsoft.com/office/drawing/2014/main" id="{6DF4E1AA-3D2F-4E3B-A4EF-E028D0A5C491}"/>
              </a:ext>
            </a:extLst>
          </p:cNvPr>
          <p:cNvSpPr/>
          <p:nvPr/>
        </p:nvSpPr>
        <p:spPr>
          <a:xfrm>
            <a:off x="5265409" y="3053203"/>
            <a:ext cx="1274023" cy="4488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kubectl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72F06C-742F-43E9-9EF0-147F9EA3F5C2}"/>
              </a:ext>
            </a:extLst>
          </p:cNvPr>
          <p:cNvGrpSpPr/>
          <p:nvPr/>
        </p:nvGrpSpPr>
        <p:grpSpPr>
          <a:xfrm>
            <a:off x="4312820" y="3012484"/>
            <a:ext cx="1589602" cy="1141187"/>
            <a:chOff x="4312820" y="3012484"/>
            <a:chExt cx="1589602" cy="1141187"/>
          </a:xfrm>
        </p:grpSpPr>
        <p:pic>
          <p:nvPicPr>
            <p:cNvPr id="84" name="그래픽 83" descr="프로그래머">
              <a:extLst>
                <a:ext uri="{FF2B5EF4-FFF2-40B4-BE49-F238E27FC236}">
                  <a16:creationId xmlns:a16="http://schemas.microsoft.com/office/drawing/2014/main" id="{C1444781-173A-49B5-9080-1FCDD4EB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12820" y="3012484"/>
              <a:ext cx="469233" cy="469233"/>
            </a:xfrm>
            <a:prstGeom prst="rect">
              <a:avLst/>
            </a:prstGeom>
          </p:spPr>
        </p:pic>
        <p:cxnSp>
          <p:nvCxnSpPr>
            <p:cNvPr id="97" name="연결선: 구부러짐 96">
              <a:extLst>
                <a:ext uri="{FF2B5EF4-FFF2-40B4-BE49-F238E27FC236}">
                  <a16:creationId xmlns:a16="http://schemas.microsoft.com/office/drawing/2014/main" id="{8129D2A2-55CA-4569-AF62-7910E75A3A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53776" y="3705025"/>
              <a:ext cx="651611" cy="24568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Google Shape;1722;p21">
              <a:extLst>
                <a:ext uri="{FF2B5EF4-FFF2-40B4-BE49-F238E27FC236}">
                  <a16:creationId xmlns:a16="http://schemas.microsoft.com/office/drawing/2014/main" id="{5ECBF7BF-9A9E-4698-A658-56FB117A23D7}"/>
                </a:ext>
              </a:extLst>
            </p:cNvPr>
            <p:cNvSpPr/>
            <p:nvPr/>
          </p:nvSpPr>
          <p:spPr>
            <a:xfrm>
              <a:off x="4788335" y="3154434"/>
              <a:ext cx="587585" cy="21355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CLI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CE2387-D8AC-40D1-A16D-2A5551819EFF}"/>
              </a:ext>
            </a:extLst>
          </p:cNvPr>
          <p:cNvGrpSpPr/>
          <p:nvPr/>
        </p:nvGrpSpPr>
        <p:grpSpPr>
          <a:xfrm>
            <a:off x="8644178" y="820856"/>
            <a:ext cx="1052912" cy="704915"/>
            <a:chOff x="8644178" y="820856"/>
            <a:chExt cx="1052912" cy="704915"/>
          </a:xfrm>
        </p:grpSpPr>
        <p:pic>
          <p:nvPicPr>
            <p:cNvPr id="76" name="그래픽 75" descr="프로그래머">
              <a:extLst>
                <a:ext uri="{FF2B5EF4-FFF2-40B4-BE49-F238E27FC236}">
                  <a16:creationId xmlns:a16="http://schemas.microsoft.com/office/drawing/2014/main" id="{DD6417EC-8D79-4DB7-8BC4-59F76A22A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44066" y="820856"/>
              <a:ext cx="426575" cy="426575"/>
            </a:xfrm>
            <a:prstGeom prst="rect">
              <a:avLst/>
            </a:prstGeom>
          </p:spPr>
        </p:pic>
        <p:sp>
          <p:nvSpPr>
            <p:cNvPr id="78" name="Google Shape;1722;p21">
              <a:extLst>
                <a:ext uri="{FF2B5EF4-FFF2-40B4-BE49-F238E27FC236}">
                  <a16:creationId xmlns:a16="http://schemas.microsoft.com/office/drawing/2014/main" id="{5B9AD020-CECF-414D-9A40-0351291BDDE2}"/>
                </a:ext>
              </a:extLst>
            </p:cNvPr>
            <p:cNvSpPr/>
            <p:nvPr/>
          </p:nvSpPr>
          <p:spPr>
            <a:xfrm>
              <a:off x="8644178" y="1307825"/>
              <a:ext cx="1052912" cy="21794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kubectl</a:t>
              </a:r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CD95F8A-8366-489D-89B3-AD0F24BB0B52}"/>
              </a:ext>
            </a:extLst>
          </p:cNvPr>
          <p:cNvSpPr/>
          <p:nvPr/>
        </p:nvSpPr>
        <p:spPr>
          <a:xfrm>
            <a:off x="2239935" y="4591993"/>
            <a:ext cx="1483689" cy="3741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>
                <a:solidFill>
                  <a:schemeClr val="tx2"/>
                </a:solidFill>
                <a:latin typeface="Malgun Gothic"/>
                <a:ea typeface="Malgun Gothic"/>
                <a:sym typeface="Malgun Gothic"/>
              </a:rPr>
              <a:t>Authentication</a:t>
            </a:r>
            <a:endParaRPr lang="ko-KR" altLang="en-US" sz="1100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1CBF4E-CE1D-4650-B601-BC3AAE5D3201}"/>
              </a:ext>
            </a:extLst>
          </p:cNvPr>
          <p:cNvGrpSpPr/>
          <p:nvPr/>
        </p:nvGrpSpPr>
        <p:grpSpPr>
          <a:xfrm>
            <a:off x="5689924" y="5079340"/>
            <a:ext cx="736459" cy="1001659"/>
            <a:chOff x="5689924" y="5079340"/>
            <a:chExt cx="736459" cy="1001659"/>
          </a:xfrm>
        </p:grpSpPr>
        <p:cxnSp>
          <p:nvCxnSpPr>
            <p:cNvPr id="57" name="연결선: 구부러짐 56">
              <a:extLst>
                <a:ext uri="{FF2B5EF4-FFF2-40B4-BE49-F238E27FC236}">
                  <a16:creationId xmlns:a16="http://schemas.microsoft.com/office/drawing/2014/main" id="{63FFF02A-B083-4C29-B3BE-163D89CFCE1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75377" y="5279126"/>
              <a:ext cx="682564" cy="28299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Google Shape;1722;p21">
              <a:extLst>
                <a:ext uri="{FF2B5EF4-FFF2-40B4-BE49-F238E27FC236}">
                  <a16:creationId xmlns:a16="http://schemas.microsoft.com/office/drawing/2014/main" id="{68FAC213-3947-4CFF-9546-59D4838E7FFE}"/>
                </a:ext>
              </a:extLst>
            </p:cNvPr>
            <p:cNvSpPr/>
            <p:nvPr/>
          </p:nvSpPr>
          <p:spPr>
            <a:xfrm>
              <a:off x="5689924" y="5761904"/>
              <a:ext cx="736459" cy="3190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B6EA9C7-D56B-43F2-BB96-B1C43E3655F9}"/>
              </a:ext>
            </a:extLst>
          </p:cNvPr>
          <p:cNvSpPr/>
          <p:nvPr/>
        </p:nvSpPr>
        <p:spPr>
          <a:xfrm>
            <a:off x="2239935" y="4576420"/>
            <a:ext cx="1483689" cy="374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>
                <a:solidFill>
                  <a:schemeClr val="tx2"/>
                </a:solidFill>
                <a:latin typeface="Malgun Gothic"/>
                <a:ea typeface="Malgun Gothic"/>
                <a:sym typeface="Malgun Gothic"/>
              </a:rPr>
              <a:t>Authentication</a:t>
            </a:r>
            <a:endParaRPr lang="ko-KR" altLang="en-US" sz="1100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006B5D6-E4F8-4DC5-8BA0-022FAFE20AD0}"/>
              </a:ext>
            </a:extLst>
          </p:cNvPr>
          <p:cNvSpPr/>
          <p:nvPr/>
        </p:nvSpPr>
        <p:spPr>
          <a:xfrm>
            <a:off x="4517893" y="4582185"/>
            <a:ext cx="1226189" cy="374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Authorization</a:t>
            </a:r>
            <a:endParaRPr lang="ko-KR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2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29" grpId="0" animBg="1"/>
      <p:bldP spid="87" grpId="0" animBg="1"/>
      <p:bldP spid="63" grpId="0" animBg="1"/>
      <p:bldP spid="112" grpId="0" animBg="1"/>
      <p:bldP spid="90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D9B02A-1C92-4BE2-8A80-47FE259D92FC}"/>
              </a:ext>
            </a:extLst>
          </p:cNvPr>
          <p:cNvGrpSpPr/>
          <p:nvPr/>
        </p:nvGrpSpPr>
        <p:grpSpPr>
          <a:xfrm>
            <a:off x="8985883" y="2492896"/>
            <a:ext cx="2507017" cy="3816424"/>
            <a:chOff x="8985883" y="2492896"/>
            <a:chExt cx="2507017" cy="3816424"/>
          </a:xfrm>
        </p:grpSpPr>
        <p:sp>
          <p:nvSpPr>
            <p:cNvPr id="256" name="Google Shape;1709;p21">
              <a:extLst>
                <a:ext uri="{FF2B5EF4-FFF2-40B4-BE49-F238E27FC236}">
                  <a16:creationId xmlns:a16="http://schemas.microsoft.com/office/drawing/2014/main" id="{5F1C92C8-8837-4387-9A47-C347DFC8E25A}"/>
                </a:ext>
              </a:extLst>
            </p:cNvPr>
            <p:cNvSpPr/>
            <p:nvPr/>
          </p:nvSpPr>
          <p:spPr>
            <a:xfrm>
              <a:off x="8985883" y="2492896"/>
              <a:ext cx="2507017" cy="381642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K8s Cluster</a:t>
              </a: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1722;p21">
              <a:extLst>
                <a:ext uri="{FF2B5EF4-FFF2-40B4-BE49-F238E27FC236}">
                  <a16:creationId xmlns:a16="http://schemas.microsoft.com/office/drawing/2014/main" id="{762E272B-4921-4EAF-BF19-31546BF67BAB}"/>
                </a:ext>
              </a:extLst>
            </p:cNvPr>
            <p:cNvSpPr/>
            <p:nvPr/>
          </p:nvSpPr>
          <p:spPr>
            <a:xfrm>
              <a:off x="9243922" y="2659238"/>
              <a:ext cx="1901316" cy="28734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Kubernets API Server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A5CD9E7-C0EA-4EEB-807B-8D5FB5658CAD}"/>
              </a:ext>
            </a:extLst>
          </p:cNvPr>
          <p:cNvGrpSpPr/>
          <p:nvPr/>
        </p:nvGrpSpPr>
        <p:grpSpPr>
          <a:xfrm>
            <a:off x="9204829" y="3156422"/>
            <a:ext cx="2075747" cy="2869846"/>
            <a:chOff x="9106708" y="3156422"/>
            <a:chExt cx="1203133" cy="2869846"/>
          </a:xfrm>
        </p:grpSpPr>
        <p:sp>
          <p:nvSpPr>
            <p:cNvPr id="279" name="Google Shape;1722;p21">
              <a:extLst>
                <a:ext uri="{FF2B5EF4-FFF2-40B4-BE49-F238E27FC236}">
                  <a16:creationId xmlns:a16="http://schemas.microsoft.com/office/drawing/2014/main" id="{D294BAF2-7A01-4A31-A12C-8924003FFCC1}"/>
                </a:ext>
              </a:extLst>
            </p:cNvPr>
            <p:cNvSpPr/>
            <p:nvPr/>
          </p:nvSpPr>
          <p:spPr>
            <a:xfrm>
              <a:off x="9106708" y="3156422"/>
              <a:ext cx="1203133" cy="28698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Namespace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" name="Google Shape;1720;p21">
              <a:extLst>
                <a:ext uri="{FF2B5EF4-FFF2-40B4-BE49-F238E27FC236}">
                  <a16:creationId xmlns:a16="http://schemas.microsoft.com/office/drawing/2014/main" id="{02544FE3-0001-47C6-887D-24A01B017800}"/>
                </a:ext>
              </a:extLst>
            </p:cNvPr>
            <p:cNvSpPr/>
            <p:nvPr/>
          </p:nvSpPr>
          <p:spPr>
            <a:xfrm>
              <a:off x="9433126" y="5795476"/>
              <a:ext cx="611279" cy="23079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accent1"/>
                  </a:solidFill>
                </a:rPr>
                <a:t>nm-01</a:t>
              </a:r>
              <a:endParaRPr sz="10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E8796E4-EA34-446C-BBDE-826E9FEF9D25}"/>
              </a:ext>
            </a:extLst>
          </p:cNvPr>
          <p:cNvGrpSpPr/>
          <p:nvPr/>
        </p:nvGrpSpPr>
        <p:grpSpPr>
          <a:xfrm>
            <a:off x="5198118" y="1946618"/>
            <a:ext cx="3127800" cy="1654327"/>
            <a:chOff x="5198118" y="1946618"/>
            <a:chExt cx="3127800" cy="1654327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DA1450E-FAAF-48B6-8831-93C475D26733}"/>
                </a:ext>
              </a:extLst>
            </p:cNvPr>
            <p:cNvSpPr/>
            <p:nvPr/>
          </p:nvSpPr>
          <p:spPr>
            <a:xfrm>
              <a:off x="5246431" y="2846837"/>
              <a:ext cx="1489805" cy="75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Google Shape;1709;p21">
              <a:extLst>
                <a:ext uri="{FF2B5EF4-FFF2-40B4-BE49-F238E27FC236}">
                  <a16:creationId xmlns:a16="http://schemas.microsoft.com/office/drawing/2014/main" id="{1F512655-28E5-4DBC-B0CE-C349A86F9DF9}"/>
                </a:ext>
              </a:extLst>
            </p:cNvPr>
            <p:cNvSpPr/>
            <p:nvPr/>
          </p:nvSpPr>
          <p:spPr>
            <a:xfrm>
              <a:off x="5233032" y="2846837"/>
              <a:ext cx="1517025" cy="75410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 A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(192.168.0.30)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17" name="그래픽 316" descr="숫 프로필">
              <a:extLst>
                <a:ext uri="{FF2B5EF4-FFF2-40B4-BE49-F238E27FC236}">
                  <a16:creationId xmlns:a16="http://schemas.microsoft.com/office/drawing/2014/main" id="{30C7E04B-C000-4C4D-9607-5214D74E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8118" y="2057985"/>
              <a:ext cx="627779" cy="389803"/>
            </a:xfrm>
            <a:prstGeom prst="rect">
              <a:avLst/>
            </a:prstGeom>
          </p:spPr>
        </p:pic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1E445969-DA9F-46CC-861F-C000718E050D}"/>
                </a:ext>
              </a:extLst>
            </p:cNvPr>
            <p:cNvSpPr/>
            <p:nvPr/>
          </p:nvSpPr>
          <p:spPr>
            <a:xfrm>
              <a:off x="6836113" y="2846837"/>
              <a:ext cx="1489805" cy="75410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05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cluster 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(192.168.0.50)</a:t>
              </a:r>
            </a:p>
            <a:p>
              <a:pPr algn="ctr">
                <a:lnSpc>
                  <a:spcPct val="90000"/>
                </a:lnSpc>
              </a:pPr>
              <a:endParaRPr lang="en-US" altLang="ko-KR" sz="1050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50">
                <a:solidFill>
                  <a:schemeClr val="dk1"/>
                </a:solidFill>
                <a:latin typeface="Malgun Gothic"/>
                <a:ea typeface="Malgun Gothic"/>
                <a:sym typeface="Malgun Gothic"/>
              </a:endParaRPr>
            </a:p>
          </p:txBody>
        </p:sp>
        <p:sp>
          <p:nvSpPr>
            <p:cNvPr id="321" name="Google Shape;1709;p21">
              <a:extLst>
                <a:ext uri="{FF2B5EF4-FFF2-40B4-BE49-F238E27FC236}">
                  <a16:creationId xmlns:a16="http://schemas.microsoft.com/office/drawing/2014/main" id="{6E37F25A-D1A4-413D-8E0D-89E82BA6F6E8}"/>
                </a:ext>
              </a:extLst>
            </p:cNvPr>
            <p:cNvSpPr/>
            <p:nvPr/>
          </p:nvSpPr>
          <p:spPr>
            <a:xfrm>
              <a:off x="6023992" y="1946618"/>
              <a:ext cx="2141812" cy="67259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1720;p21">
              <a:extLst>
                <a:ext uri="{FF2B5EF4-FFF2-40B4-BE49-F238E27FC236}">
                  <a16:creationId xmlns:a16="http://schemas.microsoft.com/office/drawing/2014/main" id="{D4B1A0AA-7D97-44BB-B132-ED8726287799}"/>
                </a:ext>
              </a:extLst>
            </p:cNvPr>
            <p:cNvSpPr/>
            <p:nvPr/>
          </p:nvSpPr>
          <p:spPr>
            <a:xfrm>
              <a:off x="6732595" y="1968813"/>
              <a:ext cx="808819" cy="270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kubectl</a:t>
              </a:r>
              <a:endParaRPr sz="1400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C3A036-9D02-4957-AF0C-B15725A04601}"/>
              </a:ext>
            </a:extLst>
          </p:cNvPr>
          <p:cNvGrpSpPr/>
          <p:nvPr/>
        </p:nvGrpSpPr>
        <p:grpSpPr>
          <a:xfrm>
            <a:off x="524157" y="2688807"/>
            <a:ext cx="3927395" cy="2000646"/>
            <a:chOff x="524157" y="2688807"/>
            <a:chExt cx="3927395" cy="2000646"/>
          </a:xfrm>
        </p:grpSpPr>
        <p:sp>
          <p:nvSpPr>
            <p:cNvPr id="115" name="Google Shape;1709;p21">
              <a:extLst>
                <a:ext uri="{FF2B5EF4-FFF2-40B4-BE49-F238E27FC236}">
                  <a16:creationId xmlns:a16="http://schemas.microsoft.com/office/drawing/2014/main" id="{FEE732D2-EECA-4FF5-A3DE-7F2DEF3B69B3}"/>
                </a:ext>
              </a:extLst>
            </p:cNvPr>
            <p:cNvSpPr/>
            <p:nvPr/>
          </p:nvSpPr>
          <p:spPr>
            <a:xfrm>
              <a:off x="524157" y="2688807"/>
              <a:ext cx="3927395" cy="200064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K8s Cluster</a:t>
              </a: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722;p21">
              <a:extLst>
                <a:ext uri="{FF2B5EF4-FFF2-40B4-BE49-F238E27FC236}">
                  <a16:creationId xmlns:a16="http://schemas.microsoft.com/office/drawing/2014/main" id="{9F368C57-2DE2-44B5-933D-D88435EC77AF}"/>
                </a:ext>
              </a:extLst>
            </p:cNvPr>
            <p:cNvSpPr/>
            <p:nvPr/>
          </p:nvSpPr>
          <p:spPr>
            <a:xfrm>
              <a:off x="682980" y="2948173"/>
              <a:ext cx="1901316" cy="28734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Kubernets API Server</a:t>
              </a:r>
            </a:p>
          </p:txBody>
        </p:sp>
        <p:sp>
          <p:nvSpPr>
            <p:cNvPr id="160" name="Google Shape;1722;p21">
              <a:extLst>
                <a:ext uri="{FF2B5EF4-FFF2-40B4-BE49-F238E27FC236}">
                  <a16:creationId xmlns:a16="http://schemas.microsoft.com/office/drawing/2014/main" id="{46D785BF-A701-4C9D-B69C-D5369517DCB4}"/>
                </a:ext>
              </a:extLst>
            </p:cNvPr>
            <p:cNvSpPr/>
            <p:nvPr/>
          </p:nvSpPr>
          <p:spPr>
            <a:xfrm>
              <a:off x="1372716" y="2780874"/>
              <a:ext cx="594341" cy="21794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6443</a:t>
              </a:r>
            </a:p>
          </p:txBody>
        </p:sp>
      </p:grpSp>
      <p:sp>
        <p:nvSpPr>
          <p:cNvPr id="120" name="제목 1">
            <a:extLst>
              <a:ext uri="{FF2B5EF4-FFF2-40B4-BE49-F238E27FC236}">
                <a16:creationId xmlns:a16="http://schemas.microsoft.com/office/drawing/2014/main" id="{9C210152-D322-4701-B984-B6E20F5A3D8F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Authentication</a:t>
            </a:r>
            <a:endParaRPr lang="ko-KR" altLang="en-US" b="0" dirty="0"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DA67E8-462E-459F-ADD2-5B4109905622}"/>
              </a:ext>
            </a:extLst>
          </p:cNvPr>
          <p:cNvGrpSpPr/>
          <p:nvPr/>
        </p:nvGrpSpPr>
        <p:grpSpPr>
          <a:xfrm>
            <a:off x="311994" y="899648"/>
            <a:ext cx="4338788" cy="282422"/>
            <a:chOff x="4926714" y="899648"/>
            <a:chExt cx="3672931" cy="282422"/>
          </a:xfrm>
        </p:grpSpPr>
        <p:sp>
          <p:nvSpPr>
            <p:cNvPr id="15" name="화이트투명사각판">
              <a:extLst>
                <a:ext uri="{FF2B5EF4-FFF2-40B4-BE49-F238E27FC236}">
                  <a16:creationId xmlns:a16="http://schemas.microsoft.com/office/drawing/2014/main" id="{5ADA7B89-DC81-4234-8667-1C1ABEE5C1AC}"/>
                </a:ext>
              </a:extLst>
            </p:cNvPr>
            <p:cNvSpPr/>
            <p:nvPr/>
          </p:nvSpPr>
          <p:spPr bwMode="auto">
            <a:xfrm>
              <a:off x="4926715" y="899648"/>
              <a:ext cx="3672930" cy="282422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X509 Client Certs</a:t>
              </a:r>
              <a:endParaRPr lang="ko-KR" altLang="en-US" sz="12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242128A-E4C0-4C3E-ABCB-76C26B2838E3}"/>
                </a:ext>
              </a:extLst>
            </p:cNvPr>
            <p:cNvCxnSpPr>
              <a:cxnSpLocks/>
            </p:cNvCxnSpPr>
            <p:nvPr/>
          </p:nvCxnSpPr>
          <p:spPr>
            <a:xfrm>
              <a:off x="4926714" y="899648"/>
              <a:ext cx="367293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화이트투명사각판">
            <a:extLst>
              <a:ext uri="{FF2B5EF4-FFF2-40B4-BE49-F238E27FC236}">
                <a16:creationId xmlns:a16="http://schemas.microsoft.com/office/drawing/2014/main" id="{CA5071D4-588C-4C1D-9392-67C4BA837687}"/>
              </a:ext>
            </a:extLst>
          </p:cNvPr>
          <p:cNvSpPr/>
          <p:nvPr/>
        </p:nvSpPr>
        <p:spPr bwMode="auto">
          <a:xfrm>
            <a:off x="311992" y="1477839"/>
            <a:ext cx="4338787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A0D860-1794-40B7-A9C7-50C6DDD8E438}"/>
              </a:ext>
            </a:extLst>
          </p:cNvPr>
          <p:cNvGrpSpPr/>
          <p:nvPr/>
        </p:nvGrpSpPr>
        <p:grpSpPr>
          <a:xfrm>
            <a:off x="2773982" y="1166797"/>
            <a:ext cx="115261" cy="365041"/>
            <a:chOff x="2170896" y="1172689"/>
            <a:chExt cx="46742" cy="365041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8415A54-12FA-4C8B-B311-E285B194051C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61AD054-9966-4EC8-A922-86B742C9DA0F}"/>
                </a:ext>
              </a:extLst>
            </p:cNvPr>
            <p:cNvSpPr/>
            <p:nvPr/>
          </p:nvSpPr>
          <p:spPr>
            <a:xfrm>
              <a:off x="2170896" y="1429730"/>
              <a:ext cx="46742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2" name="화이트투명사각판">
            <a:extLst>
              <a:ext uri="{FF2B5EF4-FFF2-40B4-BE49-F238E27FC236}">
                <a16:creationId xmlns:a16="http://schemas.microsoft.com/office/drawing/2014/main" id="{B771B186-8409-48E2-AB1D-8558132A8E7C}"/>
              </a:ext>
            </a:extLst>
          </p:cNvPr>
          <p:cNvSpPr/>
          <p:nvPr/>
        </p:nvSpPr>
        <p:spPr bwMode="auto">
          <a:xfrm>
            <a:off x="8870515" y="899648"/>
            <a:ext cx="2763397" cy="282422"/>
          </a:xfrm>
          <a:prstGeom prst="roundRect">
            <a:avLst>
              <a:gd name="adj" fmla="val 287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Service Account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2BA5334-2F9C-4AFE-8664-C9F1C7DAC8F8}"/>
              </a:ext>
            </a:extLst>
          </p:cNvPr>
          <p:cNvCxnSpPr>
            <a:cxnSpLocks/>
          </p:cNvCxnSpPr>
          <p:nvPr/>
        </p:nvCxnSpPr>
        <p:spPr>
          <a:xfrm>
            <a:off x="8870514" y="899648"/>
            <a:ext cx="276339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이트투명사각판">
            <a:extLst>
              <a:ext uri="{FF2B5EF4-FFF2-40B4-BE49-F238E27FC236}">
                <a16:creationId xmlns:a16="http://schemas.microsoft.com/office/drawing/2014/main" id="{0A452C9D-B231-4E96-958A-8B9952BBE9AF}"/>
              </a:ext>
            </a:extLst>
          </p:cNvPr>
          <p:cNvSpPr/>
          <p:nvPr/>
        </p:nvSpPr>
        <p:spPr bwMode="auto">
          <a:xfrm>
            <a:off x="8870513" y="1477839"/>
            <a:ext cx="2763397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4DFFE6-DBA9-4BE3-BB3C-E9C244DA8879}"/>
              </a:ext>
            </a:extLst>
          </p:cNvPr>
          <p:cNvGrpSpPr/>
          <p:nvPr/>
        </p:nvGrpSpPr>
        <p:grpSpPr>
          <a:xfrm>
            <a:off x="10194580" y="1166797"/>
            <a:ext cx="115261" cy="365041"/>
            <a:chOff x="2170896" y="1172689"/>
            <a:chExt cx="46742" cy="365041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EB3C945-6ED5-470D-883A-4FB621015B15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8D6188-4F10-4700-97BA-872DDB132B40}"/>
                </a:ext>
              </a:extLst>
            </p:cNvPr>
            <p:cNvSpPr/>
            <p:nvPr/>
          </p:nvSpPr>
          <p:spPr>
            <a:xfrm>
              <a:off x="2170896" y="1429730"/>
              <a:ext cx="46742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4" name="Google Shape;1709;p21">
            <a:extLst>
              <a:ext uri="{FF2B5EF4-FFF2-40B4-BE49-F238E27FC236}">
                <a16:creationId xmlns:a16="http://schemas.microsoft.com/office/drawing/2014/main" id="{E7163C64-85A6-4545-B8EB-16B6D9369AD4}"/>
              </a:ext>
            </a:extLst>
          </p:cNvPr>
          <p:cNvSpPr/>
          <p:nvPr/>
        </p:nvSpPr>
        <p:spPr>
          <a:xfrm>
            <a:off x="2930532" y="2958168"/>
            <a:ext cx="1148613" cy="12641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720;p21">
            <a:extLst>
              <a:ext uri="{FF2B5EF4-FFF2-40B4-BE49-F238E27FC236}">
                <a16:creationId xmlns:a16="http://schemas.microsoft.com/office/drawing/2014/main" id="{913373C4-4715-4EA0-947A-B560E8725F05}"/>
              </a:ext>
            </a:extLst>
          </p:cNvPr>
          <p:cNvSpPr/>
          <p:nvPr/>
        </p:nvSpPr>
        <p:spPr>
          <a:xfrm>
            <a:off x="3114536" y="2946938"/>
            <a:ext cx="808819" cy="27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>
                    <a:lumMod val="50000"/>
                  </a:schemeClr>
                </a:solidFill>
              </a:rPr>
              <a:t>kubectl</a:t>
            </a:r>
            <a:endParaRPr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7E250B-5F9F-4172-B7F8-CA90EEC103C9}"/>
              </a:ext>
            </a:extLst>
          </p:cNvPr>
          <p:cNvGrpSpPr/>
          <p:nvPr/>
        </p:nvGrpSpPr>
        <p:grpSpPr>
          <a:xfrm>
            <a:off x="698595" y="3448392"/>
            <a:ext cx="1082918" cy="1101293"/>
            <a:chOff x="698595" y="3448392"/>
            <a:chExt cx="1082918" cy="1101293"/>
          </a:xfrm>
        </p:grpSpPr>
        <p:sp>
          <p:nvSpPr>
            <p:cNvPr id="144" name="사각형: 모서리가 접힌 도형 143">
              <a:extLst>
                <a:ext uri="{FF2B5EF4-FFF2-40B4-BE49-F238E27FC236}">
                  <a16:creationId xmlns:a16="http://schemas.microsoft.com/office/drawing/2014/main" id="{F0C3D704-2C28-4A55-AACC-251DF5DBB52C}"/>
                </a:ext>
              </a:extLst>
            </p:cNvPr>
            <p:cNvSpPr/>
            <p:nvPr/>
          </p:nvSpPr>
          <p:spPr>
            <a:xfrm>
              <a:off x="699100" y="3712307"/>
              <a:ext cx="1082413" cy="837378"/>
            </a:xfrm>
            <a:prstGeom prst="foldedCorner">
              <a:avLst>
                <a:gd name="adj" fmla="val 513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Google Shape;1720;p21">
              <a:extLst>
                <a:ext uri="{FF2B5EF4-FFF2-40B4-BE49-F238E27FC236}">
                  <a16:creationId xmlns:a16="http://schemas.microsoft.com/office/drawing/2014/main" id="{B75B5E93-4853-417C-B7F9-FC47079758E5}"/>
                </a:ext>
              </a:extLst>
            </p:cNvPr>
            <p:cNvSpPr/>
            <p:nvPr/>
          </p:nvSpPr>
          <p:spPr>
            <a:xfrm>
              <a:off x="698595" y="3448392"/>
              <a:ext cx="1082918" cy="25849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</a:rPr>
                <a:t>kubeconfig</a:t>
              </a:r>
              <a:endParaRPr sz="12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1A7BB3-5628-4519-AE00-A3D335EBE7B8}"/>
              </a:ext>
            </a:extLst>
          </p:cNvPr>
          <p:cNvGrpSpPr/>
          <p:nvPr/>
        </p:nvGrpSpPr>
        <p:grpSpPr>
          <a:xfrm>
            <a:off x="858117" y="3800793"/>
            <a:ext cx="910480" cy="661097"/>
            <a:chOff x="858117" y="3800793"/>
            <a:chExt cx="910480" cy="661097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2850DB26-752C-4197-93B7-62B11EA6358A}"/>
                </a:ext>
              </a:extLst>
            </p:cNvPr>
            <p:cNvGrpSpPr/>
            <p:nvPr/>
          </p:nvGrpSpPr>
          <p:grpSpPr>
            <a:xfrm>
              <a:off x="858117" y="3800793"/>
              <a:ext cx="646267" cy="190737"/>
              <a:chOff x="2267299" y="3042700"/>
              <a:chExt cx="702366" cy="595377"/>
            </a:xfrm>
          </p:grpSpPr>
          <p:sp>
            <p:nvSpPr>
              <p:cNvPr id="148" name="사각형: 모서리가 접힌 도형 147">
                <a:extLst>
                  <a:ext uri="{FF2B5EF4-FFF2-40B4-BE49-F238E27FC236}">
                    <a16:creationId xmlns:a16="http://schemas.microsoft.com/office/drawing/2014/main" id="{E3737142-D3FE-4B6D-A3AF-10CD60575648}"/>
                  </a:ext>
                </a:extLst>
              </p:cNvPr>
              <p:cNvSpPr/>
              <p:nvPr/>
            </p:nvSpPr>
            <p:spPr>
              <a:xfrm>
                <a:off x="2267299" y="3092198"/>
                <a:ext cx="702366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Google Shape;1720;p21">
                <a:extLst>
                  <a:ext uri="{FF2B5EF4-FFF2-40B4-BE49-F238E27FC236}">
                    <a16:creationId xmlns:a16="http://schemas.microsoft.com/office/drawing/2014/main" id="{534B5F10-F6BA-4C59-A65E-CFCA6E79A12B}"/>
                  </a:ext>
                </a:extLst>
              </p:cNvPr>
              <p:cNvSpPr/>
              <p:nvPr/>
            </p:nvSpPr>
            <p:spPr>
              <a:xfrm>
                <a:off x="2295522" y="3042700"/>
                <a:ext cx="670030" cy="595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CA crt</a:t>
                </a:r>
                <a:endParaRPr sz="1000" b="1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5F39111-C0ED-4F49-ABD6-5FA855A6EFE1}"/>
                </a:ext>
              </a:extLst>
            </p:cNvPr>
            <p:cNvGrpSpPr/>
            <p:nvPr/>
          </p:nvGrpSpPr>
          <p:grpSpPr>
            <a:xfrm>
              <a:off x="864236" y="3991530"/>
              <a:ext cx="904361" cy="230792"/>
              <a:chOff x="2180370" y="3030646"/>
              <a:chExt cx="982864" cy="654914"/>
            </a:xfrm>
          </p:grpSpPr>
          <p:sp>
            <p:nvSpPr>
              <p:cNvPr id="151" name="사각형: 모서리가 접힌 도형 150">
                <a:extLst>
                  <a:ext uri="{FF2B5EF4-FFF2-40B4-BE49-F238E27FC236}">
                    <a16:creationId xmlns:a16="http://schemas.microsoft.com/office/drawing/2014/main" id="{4994D891-ED4A-4E54-BE73-FD7C0797F9E1}"/>
                  </a:ext>
                </a:extLst>
              </p:cNvPr>
              <p:cNvSpPr/>
              <p:nvPr/>
            </p:nvSpPr>
            <p:spPr>
              <a:xfrm>
                <a:off x="2180370" y="3092198"/>
                <a:ext cx="772602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Google Shape;1720;p21">
                <a:extLst>
                  <a:ext uri="{FF2B5EF4-FFF2-40B4-BE49-F238E27FC236}">
                    <a16:creationId xmlns:a16="http://schemas.microsoft.com/office/drawing/2014/main" id="{CD6FF38C-352B-4C56-B2AB-A548EACAEC82}"/>
                  </a:ext>
                </a:extLst>
              </p:cNvPr>
              <p:cNvSpPr/>
              <p:nvPr/>
            </p:nvSpPr>
            <p:spPr>
              <a:xfrm>
                <a:off x="2184564" y="3030646"/>
                <a:ext cx="978670" cy="654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crt</a:t>
                </a:r>
                <a:endParaRPr sz="1000" b="1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EB49F758-5E61-49D1-98AE-456E4D27EEFA}"/>
                </a:ext>
              </a:extLst>
            </p:cNvPr>
            <p:cNvGrpSpPr/>
            <p:nvPr/>
          </p:nvGrpSpPr>
          <p:grpSpPr>
            <a:xfrm>
              <a:off x="867906" y="4231098"/>
              <a:ext cx="818639" cy="230792"/>
              <a:chOff x="2150451" y="3074914"/>
              <a:chExt cx="889700" cy="654914"/>
            </a:xfrm>
          </p:grpSpPr>
          <p:sp>
            <p:nvSpPr>
              <p:cNvPr id="154" name="사각형: 모서리가 접힌 도형 153">
                <a:extLst>
                  <a:ext uri="{FF2B5EF4-FFF2-40B4-BE49-F238E27FC236}">
                    <a16:creationId xmlns:a16="http://schemas.microsoft.com/office/drawing/2014/main" id="{6F1893E6-5AD4-4FBD-8881-6CB7C10EDED4}"/>
                  </a:ext>
                </a:extLst>
              </p:cNvPr>
              <p:cNvSpPr/>
              <p:nvPr/>
            </p:nvSpPr>
            <p:spPr>
              <a:xfrm>
                <a:off x="2161836" y="3092198"/>
                <a:ext cx="849862" cy="471441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Google Shape;1720;p21">
                <a:extLst>
                  <a:ext uri="{FF2B5EF4-FFF2-40B4-BE49-F238E27FC236}">
                    <a16:creationId xmlns:a16="http://schemas.microsoft.com/office/drawing/2014/main" id="{80340A06-CD9C-4A84-8043-8428F319F25A}"/>
                  </a:ext>
                </a:extLst>
              </p:cNvPr>
              <p:cNvSpPr/>
              <p:nvPr/>
            </p:nvSpPr>
            <p:spPr>
              <a:xfrm>
                <a:off x="2150451" y="3074914"/>
                <a:ext cx="889700" cy="654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key</a:t>
                </a:r>
                <a:endParaRPr sz="1000" b="1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314597-6F17-4A97-B926-63E06B5E2E7E}"/>
              </a:ext>
            </a:extLst>
          </p:cNvPr>
          <p:cNvGrpSpPr/>
          <p:nvPr/>
        </p:nvGrpSpPr>
        <p:grpSpPr>
          <a:xfrm>
            <a:off x="1280558" y="1708455"/>
            <a:ext cx="759613" cy="1072420"/>
            <a:chOff x="1280558" y="1708455"/>
            <a:chExt cx="759613" cy="1072420"/>
          </a:xfrm>
        </p:grpSpPr>
        <p:sp>
          <p:nvSpPr>
            <p:cNvPr id="129" name="Google Shape;1720;p21">
              <a:extLst>
                <a:ext uri="{FF2B5EF4-FFF2-40B4-BE49-F238E27FC236}">
                  <a16:creationId xmlns:a16="http://schemas.microsoft.com/office/drawing/2014/main" id="{65235F28-3F40-4B2D-B119-31A2E6647336}"/>
                </a:ext>
              </a:extLst>
            </p:cNvPr>
            <p:cNvSpPr/>
            <p:nvPr/>
          </p:nvSpPr>
          <p:spPr>
            <a:xfrm>
              <a:off x="1381283" y="2092375"/>
              <a:ext cx="62763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</a:rPr>
                <a:t>https</a:t>
              </a:r>
              <a:endParaRPr lang="en-US" sz="1200" b="1"/>
            </a:p>
          </p:txBody>
        </p:sp>
        <p:pic>
          <p:nvPicPr>
            <p:cNvPr id="156" name="그래픽 155" descr="숫 프로필">
              <a:extLst>
                <a:ext uri="{FF2B5EF4-FFF2-40B4-BE49-F238E27FC236}">
                  <a16:creationId xmlns:a16="http://schemas.microsoft.com/office/drawing/2014/main" id="{D1865009-1429-4620-B9EC-3D9721BE9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0558" y="1708455"/>
              <a:ext cx="759613" cy="471661"/>
            </a:xfrm>
            <a:prstGeom prst="rect">
              <a:avLst/>
            </a:prstGeom>
          </p:spPr>
        </p:pic>
        <p:cxnSp>
          <p:nvCxnSpPr>
            <p:cNvPr id="49" name="연결선: 구부러짐 48">
              <a:extLst>
                <a:ext uri="{FF2B5EF4-FFF2-40B4-BE49-F238E27FC236}">
                  <a16:creationId xmlns:a16="http://schemas.microsoft.com/office/drawing/2014/main" id="{119CEB82-3007-459B-93BB-6C916903176B}"/>
                </a:ext>
              </a:extLst>
            </p:cNvPr>
            <p:cNvCxnSpPr>
              <a:cxnSpLocks/>
              <a:stCxn id="129" idx="2"/>
              <a:endCxn id="160" idx="0"/>
            </p:cNvCxnSpPr>
            <p:nvPr/>
          </p:nvCxnSpPr>
          <p:spPr>
            <a:xfrm rot="5400000">
              <a:off x="1476723" y="2562499"/>
              <a:ext cx="411540" cy="2521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1424E-3C6B-41EA-91DF-A25A6F38304D}"/>
              </a:ext>
            </a:extLst>
          </p:cNvPr>
          <p:cNvGrpSpPr/>
          <p:nvPr/>
        </p:nvGrpSpPr>
        <p:grpSpPr>
          <a:xfrm>
            <a:off x="2975118" y="2780874"/>
            <a:ext cx="1040942" cy="900677"/>
            <a:chOff x="2975118" y="2780874"/>
            <a:chExt cx="1040942" cy="900677"/>
          </a:xfrm>
        </p:grpSpPr>
        <p:sp>
          <p:nvSpPr>
            <p:cNvPr id="136" name="Google Shape;1722;p21">
              <a:extLst>
                <a:ext uri="{FF2B5EF4-FFF2-40B4-BE49-F238E27FC236}">
                  <a16:creationId xmlns:a16="http://schemas.microsoft.com/office/drawing/2014/main" id="{25875950-D26B-4803-94C8-237019D2E94E}"/>
                </a:ext>
              </a:extLst>
            </p:cNvPr>
            <p:cNvSpPr/>
            <p:nvPr/>
          </p:nvSpPr>
          <p:spPr>
            <a:xfrm>
              <a:off x="2975118" y="3213961"/>
              <a:ext cx="1040942" cy="467590"/>
            </a:xfrm>
            <a:prstGeom prst="rect">
              <a:avLst/>
            </a:prstGeom>
            <a:solidFill>
              <a:schemeClr val="bg1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Proxy</a:t>
              </a: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722;p21">
              <a:extLst>
                <a:ext uri="{FF2B5EF4-FFF2-40B4-BE49-F238E27FC236}">
                  <a16:creationId xmlns:a16="http://schemas.microsoft.com/office/drawing/2014/main" id="{212752FD-5D9D-417B-88BC-62FCEAAF9185}"/>
                </a:ext>
              </a:extLst>
            </p:cNvPr>
            <p:cNvSpPr/>
            <p:nvPr/>
          </p:nvSpPr>
          <p:spPr>
            <a:xfrm>
              <a:off x="3025241" y="3475116"/>
              <a:ext cx="957193" cy="18012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</a:rPr>
                <a:t>accept-hosts</a:t>
              </a:r>
            </a:p>
          </p:txBody>
        </p:sp>
        <p:sp>
          <p:nvSpPr>
            <p:cNvPr id="161" name="Google Shape;1722;p21">
              <a:extLst>
                <a:ext uri="{FF2B5EF4-FFF2-40B4-BE49-F238E27FC236}">
                  <a16:creationId xmlns:a16="http://schemas.microsoft.com/office/drawing/2014/main" id="{54C2C59A-3C17-4964-8552-CE69DBECF8E2}"/>
                </a:ext>
              </a:extLst>
            </p:cNvPr>
            <p:cNvSpPr/>
            <p:nvPr/>
          </p:nvSpPr>
          <p:spPr>
            <a:xfrm>
              <a:off x="3221774" y="2780874"/>
              <a:ext cx="594341" cy="21794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8001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F5C5BB2-4B8A-4EC9-82E8-0C76BA0B1487}"/>
              </a:ext>
            </a:extLst>
          </p:cNvPr>
          <p:cNvGrpSpPr/>
          <p:nvPr/>
        </p:nvGrpSpPr>
        <p:grpSpPr>
          <a:xfrm>
            <a:off x="3264192" y="1708455"/>
            <a:ext cx="759613" cy="1072419"/>
            <a:chOff x="3264192" y="1708455"/>
            <a:chExt cx="759613" cy="1072419"/>
          </a:xfrm>
        </p:grpSpPr>
        <p:pic>
          <p:nvPicPr>
            <p:cNvPr id="162" name="그래픽 161" descr="숫 프로필">
              <a:extLst>
                <a:ext uri="{FF2B5EF4-FFF2-40B4-BE49-F238E27FC236}">
                  <a16:creationId xmlns:a16="http://schemas.microsoft.com/office/drawing/2014/main" id="{01724868-FDE3-424F-A26E-C694136F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64192" y="1708455"/>
              <a:ext cx="759613" cy="471661"/>
            </a:xfrm>
            <a:prstGeom prst="rect">
              <a:avLst/>
            </a:prstGeom>
          </p:spPr>
        </p:pic>
        <p:sp>
          <p:nvSpPr>
            <p:cNvPr id="163" name="Google Shape;1720;p21">
              <a:extLst>
                <a:ext uri="{FF2B5EF4-FFF2-40B4-BE49-F238E27FC236}">
                  <a16:creationId xmlns:a16="http://schemas.microsoft.com/office/drawing/2014/main" id="{E5983BE2-A06A-493F-9FA8-922B7C180B65}"/>
                </a:ext>
              </a:extLst>
            </p:cNvPr>
            <p:cNvSpPr/>
            <p:nvPr/>
          </p:nvSpPr>
          <p:spPr>
            <a:xfrm>
              <a:off x="3379224" y="2092375"/>
              <a:ext cx="62763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</a:rPr>
                <a:t>http</a:t>
              </a:r>
              <a:endParaRPr lang="en-US" sz="1200" b="1"/>
            </a:p>
          </p:txBody>
        </p:sp>
        <p:cxnSp>
          <p:nvCxnSpPr>
            <p:cNvPr id="164" name="연결선: 구부러짐 163">
              <a:extLst>
                <a:ext uri="{FF2B5EF4-FFF2-40B4-BE49-F238E27FC236}">
                  <a16:creationId xmlns:a16="http://schemas.microsoft.com/office/drawing/2014/main" id="{4C642658-D265-41CE-BFB9-69286D8E4AC4}"/>
                </a:ext>
              </a:extLst>
            </p:cNvPr>
            <p:cNvCxnSpPr>
              <a:cxnSpLocks/>
              <a:stCxn id="163" idx="2"/>
              <a:endCxn id="161" idx="0"/>
            </p:cNvCxnSpPr>
            <p:nvPr/>
          </p:nvCxnSpPr>
          <p:spPr>
            <a:xfrm rot="5400000">
              <a:off x="3400222" y="2488057"/>
              <a:ext cx="411540" cy="1740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48406CA-53C7-4C7F-BF61-AFDF9CD9D86E}"/>
              </a:ext>
            </a:extLst>
          </p:cNvPr>
          <p:cNvCxnSpPr>
            <a:cxnSpLocks/>
            <a:stCxn id="134" idx="1"/>
            <a:endCxn id="160" idx="0"/>
          </p:cNvCxnSpPr>
          <p:nvPr/>
        </p:nvCxnSpPr>
        <p:spPr>
          <a:xfrm rot="10800000">
            <a:off x="1669888" y="2780875"/>
            <a:ext cx="1260645" cy="809371"/>
          </a:xfrm>
          <a:prstGeom prst="curvedConnector4">
            <a:avLst>
              <a:gd name="adj1" fmla="val 15836"/>
              <a:gd name="adj2" fmla="val 12824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Google Shape;1720;p21">
            <a:extLst>
              <a:ext uri="{FF2B5EF4-FFF2-40B4-BE49-F238E27FC236}">
                <a16:creationId xmlns:a16="http://schemas.microsoft.com/office/drawing/2014/main" id="{6C848429-090C-4E58-88B3-2161F62CC3E0}"/>
              </a:ext>
            </a:extLst>
          </p:cNvPr>
          <p:cNvSpPr/>
          <p:nvPr/>
        </p:nvSpPr>
        <p:spPr>
          <a:xfrm>
            <a:off x="3020960" y="3869707"/>
            <a:ext cx="894974" cy="2446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tx2"/>
                </a:solidFill>
              </a:rPr>
              <a:t>kubeconfig</a:t>
            </a:r>
            <a:endParaRPr sz="1050" b="1">
              <a:solidFill>
                <a:schemeClr val="tx2"/>
              </a:solidFill>
            </a:endParaRPr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A4C0CE33-EE25-4B07-B12E-963272EC5980}"/>
              </a:ext>
            </a:extLst>
          </p:cNvPr>
          <p:cNvCxnSpPr>
            <a:cxnSpLocks/>
            <a:stCxn id="145" idx="3"/>
            <a:endCxn id="173" idx="1"/>
          </p:cNvCxnSpPr>
          <p:nvPr/>
        </p:nvCxnSpPr>
        <p:spPr>
          <a:xfrm>
            <a:off x="1781513" y="3577638"/>
            <a:ext cx="1239447" cy="4143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0" name="화이트투명사각판">
            <a:extLst>
              <a:ext uri="{FF2B5EF4-FFF2-40B4-BE49-F238E27FC236}">
                <a16:creationId xmlns:a16="http://schemas.microsoft.com/office/drawing/2014/main" id="{32466407-7DDA-419B-A284-FE6294502D45}"/>
              </a:ext>
            </a:extLst>
          </p:cNvPr>
          <p:cNvSpPr/>
          <p:nvPr/>
        </p:nvSpPr>
        <p:spPr bwMode="auto">
          <a:xfrm>
            <a:off x="4908662" y="899648"/>
            <a:ext cx="3672930" cy="282422"/>
          </a:xfrm>
          <a:prstGeom prst="roundRect">
            <a:avLst>
              <a:gd name="adj" fmla="val 287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kubectl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9469CBB-547B-477B-94C9-91B2301A6224}"/>
              </a:ext>
            </a:extLst>
          </p:cNvPr>
          <p:cNvCxnSpPr>
            <a:cxnSpLocks/>
          </p:cNvCxnSpPr>
          <p:nvPr/>
        </p:nvCxnSpPr>
        <p:spPr>
          <a:xfrm>
            <a:off x="4908661" y="899648"/>
            <a:ext cx="367293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화이트투명사각판">
            <a:extLst>
              <a:ext uri="{FF2B5EF4-FFF2-40B4-BE49-F238E27FC236}">
                <a16:creationId xmlns:a16="http://schemas.microsoft.com/office/drawing/2014/main" id="{A5F4C56C-8C9B-4D7D-AE2E-DCD4F93B69B4}"/>
              </a:ext>
            </a:extLst>
          </p:cNvPr>
          <p:cNvSpPr/>
          <p:nvPr/>
        </p:nvSpPr>
        <p:spPr bwMode="auto">
          <a:xfrm>
            <a:off x="4908660" y="1477839"/>
            <a:ext cx="3672930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292E072A-855F-410B-96B6-E5A70DF0448A}"/>
              </a:ext>
            </a:extLst>
          </p:cNvPr>
          <p:cNvGrpSpPr/>
          <p:nvPr/>
        </p:nvGrpSpPr>
        <p:grpSpPr>
          <a:xfrm>
            <a:off x="6637652" y="1166797"/>
            <a:ext cx="115261" cy="365041"/>
            <a:chOff x="2170896" y="1172689"/>
            <a:chExt cx="46742" cy="365041"/>
          </a:xfrm>
        </p:grpSpPr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E1FE53E5-4ECB-4B98-93EF-0D0A82DAD1AD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AF11CA70-3038-418F-87C8-90ACA862C44B}"/>
                </a:ext>
              </a:extLst>
            </p:cNvPr>
            <p:cNvSpPr/>
            <p:nvPr/>
          </p:nvSpPr>
          <p:spPr>
            <a:xfrm>
              <a:off x="2170896" y="1429730"/>
              <a:ext cx="46742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3EEB272-8278-4F0D-86EF-DF072D75A13F}"/>
              </a:ext>
            </a:extLst>
          </p:cNvPr>
          <p:cNvGrpSpPr/>
          <p:nvPr/>
        </p:nvGrpSpPr>
        <p:grpSpPr>
          <a:xfrm>
            <a:off x="9488603" y="3923990"/>
            <a:ext cx="1437840" cy="463534"/>
            <a:chOff x="9290449" y="3923990"/>
            <a:chExt cx="833393" cy="463534"/>
          </a:xfrm>
        </p:grpSpPr>
        <p:sp>
          <p:nvSpPr>
            <p:cNvPr id="292" name="Google Shape;1722;p21">
              <a:extLst>
                <a:ext uri="{FF2B5EF4-FFF2-40B4-BE49-F238E27FC236}">
                  <a16:creationId xmlns:a16="http://schemas.microsoft.com/office/drawing/2014/main" id="{6270868D-4BCE-46D8-92BD-417678FD1F50}"/>
                </a:ext>
              </a:extLst>
            </p:cNvPr>
            <p:cNvSpPr/>
            <p:nvPr/>
          </p:nvSpPr>
          <p:spPr>
            <a:xfrm>
              <a:off x="9290449" y="3923990"/>
              <a:ext cx="833393" cy="46353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ServiceAccount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1720;p21">
              <a:extLst>
                <a:ext uri="{FF2B5EF4-FFF2-40B4-BE49-F238E27FC236}">
                  <a16:creationId xmlns:a16="http://schemas.microsoft.com/office/drawing/2014/main" id="{C55D7971-C59E-4122-BEE6-81A8046A502D}"/>
                </a:ext>
              </a:extLst>
            </p:cNvPr>
            <p:cNvSpPr/>
            <p:nvPr/>
          </p:nvSpPr>
          <p:spPr>
            <a:xfrm>
              <a:off x="9411925" y="4176643"/>
              <a:ext cx="611279" cy="1907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default</a:t>
              </a:r>
              <a:endParaRPr sz="10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650E6-1817-4D58-8B19-FF99F7781C36}"/>
              </a:ext>
            </a:extLst>
          </p:cNvPr>
          <p:cNvGrpSpPr/>
          <p:nvPr/>
        </p:nvGrpSpPr>
        <p:grpSpPr>
          <a:xfrm>
            <a:off x="375836" y="4894648"/>
            <a:ext cx="1274165" cy="943570"/>
            <a:chOff x="375836" y="4894648"/>
            <a:chExt cx="1274165" cy="9435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B6161AA0-8E3B-4451-80E1-0619C36DB5A2}"/>
                </a:ext>
              </a:extLst>
            </p:cNvPr>
            <p:cNvGrpSpPr/>
            <p:nvPr/>
          </p:nvGrpSpPr>
          <p:grpSpPr>
            <a:xfrm>
              <a:off x="720346" y="4894648"/>
              <a:ext cx="616677" cy="221128"/>
              <a:chOff x="2267299" y="3092198"/>
              <a:chExt cx="737228" cy="471441"/>
            </a:xfrm>
          </p:grpSpPr>
          <p:sp>
            <p:nvSpPr>
              <p:cNvPr id="179" name="사각형: 모서리가 접힌 도형 178">
                <a:extLst>
                  <a:ext uri="{FF2B5EF4-FFF2-40B4-BE49-F238E27FC236}">
                    <a16:creationId xmlns:a16="http://schemas.microsoft.com/office/drawing/2014/main" id="{B1BB6A51-EDC6-4E00-A29E-2E5D0F495C96}"/>
                  </a:ext>
                </a:extLst>
              </p:cNvPr>
              <p:cNvSpPr/>
              <p:nvPr/>
            </p:nvSpPr>
            <p:spPr>
              <a:xfrm>
                <a:off x="2267299" y="3092198"/>
                <a:ext cx="702366" cy="471441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Google Shape;1720;p21">
                <a:extLst>
                  <a:ext uri="{FF2B5EF4-FFF2-40B4-BE49-F238E27FC236}">
                    <a16:creationId xmlns:a16="http://schemas.microsoft.com/office/drawing/2014/main" id="{57B955BA-E0B7-44FD-911D-CA18C15F7C20}"/>
                  </a:ext>
                </a:extLst>
              </p:cNvPr>
              <p:cNvSpPr/>
              <p:nvPr/>
            </p:nvSpPr>
            <p:spPr>
              <a:xfrm>
                <a:off x="2269238" y="3142597"/>
                <a:ext cx="735289" cy="406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CA key</a:t>
                </a:r>
                <a:endParaRPr sz="1000" b="1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1CBDB46C-605F-4F30-85EC-790512DEAD78}"/>
                </a:ext>
              </a:extLst>
            </p:cNvPr>
            <p:cNvGrpSpPr/>
            <p:nvPr/>
          </p:nvGrpSpPr>
          <p:grpSpPr>
            <a:xfrm>
              <a:off x="619365" y="5398705"/>
              <a:ext cx="818639" cy="247218"/>
              <a:chOff x="2137682" y="3092198"/>
              <a:chExt cx="978670" cy="527064"/>
            </a:xfrm>
          </p:grpSpPr>
          <p:sp>
            <p:nvSpPr>
              <p:cNvPr id="185" name="사각형: 모서리가 접힌 도형 184">
                <a:extLst>
                  <a:ext uri="{FF2B5EF4-FFF2-40B4-BE49-F238E27FC236}">
                    <a16:creationId xmlns:a16="http://schemas.microsoft.com/office/drawing/2014/main" id="{DAD7E08F-DE2F-43F3-B50A-CB5F083692B9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Google Shape;1720;p21">
                <a:extLst>
                  <a:ext uri="{FF2B5EF4-FFF2-40B4-BE49-F238E27FC236}">
                    <a16:creationId xmlns:a16="http://schemas.microsoft.com/office/drawing/2014/main" id="{3BE42125-95C3-4A5F-B159-54E5F42A5441}"/>
                  </a:ext>
                </a:extLst>
              </p:cNvPr>
              <p:cNvSpPr/>
              <p:nvPr/>
            </p:nvSpPr>
            <p:spPr>
              <a:xfrm>
                <a:off x="2137682" y="3127218"/>
                <a:ext cx="978670" cy="492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key</a:t>
                </a:r>
                <a:endParaRPr sz="1000" b="1"/>
              </a:p>
            </p:txBody>
          </p:sp>
        </p:grpSp>
        <p:sp>
          <p:nvSpPr>
            <p:cNvPr id="157" name="Google Shape;1720;p21">
              <a:extLst>
                <a:ext uri="{FF2B5EF4-FFF2-40B4-BE49-F238E27FC236}">
                  <a16:creationId xmlns:a16="http://schemas.microsoft.com/office/drawing/2014/main" id="{41E94D1E-440B-49F2-B5B4-7F691516B978}"/>
                </a:ext>
              </a:extLst>
            </p:cNvPr>
            <p:cNvSpPr/>
            <p:nvPr/>
          </p:nvSpPr>
          <p:spPr>
            <a:xfrm>
              <a:off x="407368" y="5121168"/>
              <a:ext cx="1242633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2"/>
                  </a:solidFill>
                </a:rPr>
                <a:t>발급기관 개인키</a:t>
              </a:r>
              <a:endParaRPr lang="en-US" sz="1000" b="1"/>
            </a:p>
          </p:txBody>
        </p:sp>
        <p:sp>
          <p:nvSpPr>
            <p:cNvPr id="158" name="Google Shape;1720;p21">
              <a:extLst>
                <a:ext uri="{FF2B5EF4-FFF2-40B4-BE49-F238E27FC236}">
                  <a16:creationId xmlns:a16="http://schemas.microsoft.com/office/drawing/2014/main" id="{BDE60BE3-83C4-4244-B9FC-C10B3240D147}"/>
                </a:ext>
              </a:extLst>
            </p:cNvPr>
            <p:cNvSpPr/>
            <p:nvPr/>
          </p:nvSpPr>
          <p:spPr>
            <a:xfrm>
              <a:off x="375836" y="5612390"/>
              <a:ext cx="1259397" cy="225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2"/>
                  </a:solidFill>
                </a:rPr>
                <a:t>클라이언트 개인키</a:t>
              </a:r>
              <a:endParaRPr lang="en-US" sz="1000" b="1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47CBDB-357D-49CC-B6FD-133F2E69E178}"/>
              </a:ext>
            </a:extLst>
          </p:cNvPr>
          <p:cNvGrpSpPr/>
          <p:nvPr/>
        </p:nvGrpSpPr>
        <p:grpSpPr>
          <a:xfrm>
            <a:off x="514663" y="5974768"/>
            <a:ext cx="3984860" cy="478568"/>
            <a:chOff x="514663" y="5974768"/>
            <a:chExt cx="3984860" cy="478568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3CAC74B1-4D04-4823-A8E2-07E683FDBC3D}"/>
                </a:ext>
              </a:extLst>
            </p:cNvPr>
            <p:cNvGrpSpPr/>
            <p:nvPr/>
          </p:nvGrpSpPr>
          <p:grpSpPr>
            <a:xfrm>
              <a:off x="3479009" y="5980562"/>
              <a:ext cx="831224" cy="254432"/>
              <a:chOff x="2151058" y="3092198"/>
              <a:chExt cx="993716" cy="542444"/>
            </a:xfrm>
          </p:grpSpPr>
          <p:sp>
            <p:nvSpPr>
              <p:cNvPr id="191" name="사각형: 모서리가 접힌 도형 190">
                <a:extLst>
                  <a:ext uri="{FF2B5EF4-FFF2-40B4-BE49-F238E27FC236}">
                    <a16:creationId xmlns:a16="http://schemas.microsoft.com/office/drawing/2014/main" id="{C4DDD7F4-E8DD-412B-80F5-9BC12503000D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92" name="Google Shape;1720;p21">
                <a:extLst>
                  <a:ext uri="{FF2B5EF4-FFF2-40B4-BE49-F238E27FC236}">
                    <a16:creationId xmlns:a16="http://schemas.microsoft.com/office/drawing/2014/main" id="{404FD011-5DAA-49E9-B8A2-02696683ADA5}"/>
                  </a:ext>
                </a:extLst>
              </p:cNvPr>
              <p:cNvSpPr/>
              <p:nvPr/>
            </p:nvSpPr>
            <p:spPr>
              <a:xfrm>
                <a:off x="2166104" y="3142598"/>
                <a:ext cx="978670" cy="492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crt</a:t>
                </a:r>
                <a:endParaRPr sz="1000" b="1"/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767CF2E8-8D17-44C4-BAA4-641AA3BAACD5}"/>
                </a:ext>
              </a:extLst>
            </p:cNvPr>
            <p:cNvGrpSpPr/>
            <p:nvPr/>
          </p:nvGrpSpPr>
          <p:grpSpPr>
            <a:xfrm>
              <a:off x="514663" y="5974768"/>
              <a:ext cx="616677" cy="221128"/>
              <a:chOff x="2267299" y="3092198"/>
              <a:chExt cx="737228" cy="471441"/>
            </a:xfrm>
          </p:grpSpPr>
          <p:sp>
            <p:nvSpPr>
              <p:cNvPr id="196" name="사각형: 모서리가 접힌 도형 195">
                <a:extLst>
                  <a:ext uri="{FF2B5EF4-FFF2-40B4-BE49-F238E27FC236}">
                    <a16:creationId xmlns:a16="http://schemas.microsoft.com/office/drawing/2014/main" id="{43E3E090-964B-42EE-BF62-C7AAEE2B206D}"/>
                  </a:ext>
                </a:extLst>
              </p:cNvPr>
              <p:cNvSpPr/>
              <p:nvPr/>
            </p:nvSpPr>
            <p:spPr>
              <a:xfrm>
                <a:off x="2267299" y="3092198"/>
                <a:ext cx="702366" cy="471441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Google Shape;1720;p21">
                <a:extLst>
                  <a:ext uri="{FF2B5EF4-FFF2-40B4-BE49-F238E27FC236}">
                    <a16:creationId xmlns:a16="http://schemas.microsoft.com/office/drawing/2014/main" id="{945765E4-0125-4D4E-B783-3679FAF92F25}"/>
                  </a:ext>
                </a:extLst>
              </p:cNvPr>
              <p:cNvSpPr/>
              <p:nvPr/>
            </p:nvSpPr>
            <p:spPr>
              <a:xfrm>
                <a:off x="2269238" y="3142597"/>
                <a:ext cx="735289" cy="406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CA key</a:t>
                </a:r>
                <a:endParaRPr sz="1000" b="1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FE0EFA93-C451-4E3E-960B-67AAF93E4103}"/>
                </a:ext>
              </a:extLst>
            </p:cNvPr>
            <p:cNvGrpSpPr/>
            <p:nvPr/>
          </p:nvGrpSpPr>
          <p:grpSpPr>
            <a:xfrm>
              <a:off x="1409029" y="5981032"/>
              <a:ext cx="587515" cy="221128"/>
              <a:chOff x="2267299" y="3092198"/>
              <a:chExt cx="702366" cy="471441"/>
            </a:xfrm>
          </p:grpSpPr>
          <p:sp>
            <p:nvSpPr>
              <p:cNvPr id="199" name="사각형: 모서리가 접힌 도형 198">
                <a:extLst>
                  <a:ext uri="{FF2B5EF4-FFF2-40B4-BE49-F238E27FC236}">
                    <a16:creationId xmlns:a16="http://schemas.microsoft.com/office/drawing/2014/main" id="{6885A40D-F379-4D0B-A063-ADB5DA785110}"/>
                  </a:ext>
                </a:extLst>
              </p:cNvPr>
              <p:cNvSpPr/>
              <p:nvPr/>
            </p:nvSpPr>
            <p:spPr>
              <a:xfrm>
                <a:off x="2267299" y="3092198"/>
                <a:ext cx="702366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Google Shape;1720;p21">
                <a:extLst>
                  <a:ext uri="{FF2B5EF4-FFF2-40B4-BE49-F238E27FC236}">
                    <a16:creationId xmlns:a16="http://schemas.microsoft.com/office/drawing/2014/main" id="{30AC8923-48B9-48FF-B8A6-BFCF99F51DD2}"/>
                  </a:ext>
                </a:extLst>
              </p:cNvPr>
              <p:cNvSpPr/>
              <p:nvPr/>
            </p:nvSpPr>
            <p:spPr>
              <a:xfrm>
                <a:off x="2295522" y="3142597"/>
                <a:ext cx="670030" cy="406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CA crt</a:t>
                </a:r>
                <a:endParaRPr sz="1000" b="1"/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36AC4D7-3DF6-47FB-8C9C-693962805AF3}"/>
                </a:ext>
              </a:extLst>
            </p:cNvPr>
            <p:cNvGrpSpPr/>
            <p:nvPr/>
          </p:nvGrpSpPr>
          <p:grpSpPr>
            <a:xfrm>
              <a:off x="2298992" y="5989244"/>
              <a:ext cx="818639" cy="254432"/>
              <a:chOff x="2147493" y="3092198"/>
              <a:chExt cx="978670" cy="542444"/>
            </a:xfrm>
          </p:grpSpPr>
          <p:sp>
            <p:nvSpPr>
              <p:cNvPr id="202" name="사각형: 모서리가 접힌 도형 201">
                <a:extLst>
                  <a:ext uri="{FF2B5EF4-FFF2-40B4-BE49-F238E27FC236}">
                    <a16:creationId xmlns:a16="http://schemas.microsoft.com/office/drawing/2014/main" id="{FDA0A947-8C7A-4875-B7FB-4EB7A73497DC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Google Shape;1720;p21">
                <a:extLst>
                  <a:ext uri="{FF2B5EF4-FFF2-40B4-BE49-F238E27FC236}">
                    <a16:creationId xmlns:a16="http://schemas.microsoft.com/office/drawing/2014/main" id="{331D97A4-BB89-422B-AE39-C26401856FFF}"/>
                  </a:ext>
                </a:extLst>
              </p:cNvPr>
              <p:cNvSpPr/>
              <p:nvPr/>
            </p:nvSpPr>
            <p:spPr>
              <a:xfrm>
                <a:off x="2147493" y="3142598"/>
                <a:ext cx="978670" cy="492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csr</a:t>
                </a:r>
                <a:endParaRPr sz="1000" b="1"/>
              </a:p>
            </p:txBody>
          </p:sp>
        </p:grpSp>
        <p:sp>
          <p:nvSpPr>
            <p:cNvPr id="204" name="더하기 기호 203">
              <a:extLst>
                <a:ext uri="{FF2B5EF4-FFF2-40B4-BE49-F238E27FC236}">
                  <a16:creationId xmlns:a16="http://schemas.microsoft.com/office/drawing/2014/main" id="{744CE4A1-FD83-47AE-BCDC-D73F515DCEE3}"/>
                </a:ext>
              </a:extLst>
            </p:cNvPr>
            <p:cNvSpPr/>
            <p:nvPr/>
          </p:nvSpPr>
          <p:spPr>
            <a:xfrm>
              <a:off x="1131340" y="5974768"/>
              <a:ext cx="251464" cy="221128"/>
            </a:xfrm>
            <a:prstGeom prst="mathPlus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5" name="더하기 기호 204">
              <a:extLst>
                <a:ext uri="{FF2B5EF4-FFF2-40B4-BE49-F238E27FC236}">
                  <a16:creationId xmlns:a16="http://schemas.microsoft.com/office/drawing/2014/main" id="{5FB48B2B-D1C0-42E3-ADC8-30FA4DDD81C3}"/>
                </a:ext>
              </a:extLst>
            </p:cNvPr>
            <p:cNvSpPr/>
            <p:nvPr/>
          </p:nvSpPr>
          <p:spPr>
            <a:xfrm>
              <a:off x="2030923" y="5974768"/>
              <a:ext cx="251464" cy="221128"/>
            </a:xfrm>
            <a:prstGeom prst="mathPlus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6" name="화살표: 오른쪽 205">
              <a:extLst>
                <a:ext uri="{FF2B5EF4-FFF2-40B4-BE49-F238E27FC236}">
                  <a16:creationId xmlns:a16="http://schemas.microsoft.com/office/drawing/2014/main" id="{56CD45F3-FDB0-4951-A717-127C5DF282BC}"/>
                </a:ext>
              </a:extLst>
            </p:cNvPr>
            <p:cNvSpPr/>
            <p:nvPr/>
          </p:nvSpPr>
          <p:spPr>
            <a:xfrm>
              <a:off x="3146345" y="6013667"/>
              <a:ext cx="268445" cy="174808"/>
            </a:xfrm>
            <a:prstGeom prst="right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5" name="Google Shape;1720;p21">
              <a:extLst>
                <a:ext uri="{FF2B5EF4-FFF2-40B4-BE49-F238E27FC236}">
                  <a16:creationId xmlns:a16="http://schemas.microsoft.com/office/drawing/2014/main" id="{439B5400-E4F6-4E35-B460-F24265C8F109}"/>
                </a:ext>
              </a:extLst>
            </p:cNvPr>
            <p:cNvSpPr/>
            <p:nvPr/>
          </p:nvSpPr>
          <p:spPr>
            <a:xfrm>
              <a:off x="3240126" y="6204925"/>
              <a:ext cx="1259397" cy="248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2"/>
                  </a:solidFill>
                </a:rPr>
                <a:t>인증서</a:t>
              </a:r>
              <a:endParaRPr lang="en-US" sz="1000" b="1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2A0991-F60F-404B-BB55-B4751232595F}"/>
              </a:ext>
            </a:extLst>
          </p:cNvPr>
          <p:cNvGrpSpPr/>
          <p:nvPr/>
        </p:nvGrpSpPr>
        <p:grpSpPr>
          <a:xfrm>
            <a:off x="3162361" y="4894648"/>
            <a:ext cx="1277455" cy="473780"/>
            <a:chOff x="3162361" y="4894648"/>
            <a:chExt cx="1277455" cy="473780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15C81D44-CDF6-4F52-9F88-47F661990100}"/>
                </a:ext>
              </a:extLst>
            </p:cNvPr>
            <p:cNvGrpSpPr/>
            <p:nvPr/>
          </p:nvGrpSpPr>
          <p:grpSpPr>
            <a:xfrm>
              <a:off x="3524553" y="4894648"/>
              <a:ext cx="587515" cy="221128"/>
              <a:chOff x="2267299" y="3092198"/>
              <a:chExt cx="702366" cy="471441"/>
            </a:xfrm>
          </p:grpSpPr>
          <p:sp>
            <p:nvSpPr>
              <p:cNvPr id="182" name="사각형: 모서리가 접힌 도형 181">
                <a:extLst>
                  <a:ext uri="{FF2B5EF4-FFF2-40B4-BE49-F238E27FC236}">
                    <a16:creationId xmlns:a16="http://schemas.microsoft.com/office/drawing/2014/main" id="{0C4489C7-7169-4B49-BFB6-D175956243F1}"/>
                  </a:ext>
                </a:extLst>
              </p:cNvPr>
              <p:cNvSpPr/>
              <p:nvPr/>
            </p:nvSpPr>
            <p:spPr>
              <a:xfrm>
                <a:off x="2267299" y="3092198"/>
                <a:ext cx="702366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Google Shape;1720;p21">
                <a:extLst>
                  <a:ext uri="{FF2B5EF4-FFF2-40B4-BE49-F238E27FC236}">
                    <a16:creationId xmlns:a16="http://schemas.microsoft.com/office/drawing/2014/main" id="{2639D265-2D34-4F28-86CB-08DF43C2A21C}"/>
                  </a:ext>
                </a:extLst>
              </p:cNvPr>
              <p:cNvSpPr/>
              <p:nvPr/>
            </p:nvSpPr>
            <p:spPr>
              <a:xfrm>
                <a:off x="2295522" y="3142597"/>
                <a:ext cx="670030" cy="406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CA crt</a:t>
                </a:r>
                <a:endParaRPr sz="1000" b="1"/>
              </a:p>
            </p:txBody>
          </p:sp>
        </p:grpSp>
        <p:sp>
          <p:nvSpPr>
            <p:cNvPr id="166" name="Google Shape;1720;p21">
              <a:extLst>
                <a:ext uri="{FF2B5EF4-FFF2-40B4-BE49-F238E27FC236}">
                  <a16:creationId xmlns:a16="http://schemas.microsoft.com/office/drawing/2014/main" id="{D02802D4-1376-4F1F-A4AC-83F0A5C10261}"/>
                </a:ext>
              </a:extLst>
            </p:cNvPr>
            <p:cNvSpPr/>
            <p:nvPr/>
          </p:nvSpPr>
          <p:spPr>
            <a:xfrm>
              <a:off x="3310149" y="5122247"/>
              <a:ext cx="1129667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2"/>
                  </a:solidFill>
                </a:rPr>
                <a:t>인증서</a:t>
              </a:r>
              <a:endParaRPr lang="en-US" sz="1000" b="1"/>
            </a:p>
          </p:txBody>
        </p:sp>
        <p:sp>
          <p:nvSpPr>
            <p:cNvPr id="172" name="화살표: 오른쪽 171">
              <a:extLst>
                <a:ext uri="{FF2B5EF4-FFF2-40B4-BE49-F238E27FC236}">
                  <a16:creationId xmlns:a16="http://schemas.microsoft.com/office/drawing/2014/main" id="{AC404F4F-EF37-4E2F-8B79-6FF0577F3E43}"/>
                </a:ext>
              </a:extLst>
            </p:cNvPr>
            <p:cNvSpPr/>
            <p:nvPr/>
          </p:nvSpPr>
          <p:spPr>
            <a:xfrm>
              <a:off x="3162361" y="4938867"/>
              <a:ext cx="268445" cy="174808"/>
            </a:xfrm>
            <a:prstGeom prst="right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F5A6E8-FA9B-41E1-BDF5-C94569BDF927}"/>
              </a:ext>
            </a:extLst>
          </p:cNvPr>
          <p:cNvGrpSpPr/>
          <p:nvPr/>
        </p:nvGrpSpPr>
        <p:grpSpPr>
          <a:xfrm>
            <a:off x="1606281" y="4894649"/>
            <a:ext cx="1703916" cy="966260"/>
            <a:chOff x="1606281" y="4894649"/>
            <a:chExt cx="1703916" cy="966260"/>
          </a:xfrm>
        </p:grpSpPr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B24BAFC6-6193-4953-8F78-21A06D6CC4E8}"/>
                </a:ext>
              </a:extLst>
            </p:cNvPr>
            <p:cNvGrpSpPr/>
            <p:nvPr/>
          </p:nvGrpSpPr>
          <p:grpSpPr>
            <a:xfrm>
              <a:off x="2132607" y="5400524"/>
              <a:ext cx="831027" cy="254432"/>
              <a:chOff x="2151058" y="3092198"/>
              <a:chExt cx="993480" cy="542444"/>
            </a:xfrm>
          </p:grpSpPr>
          <p:sp>
            <p:nvSpPr>
              <p:cNvPr id="188" name="사각형: 모서리가 접힌 도형 187">
                <a:extLst>
                  <a:ext uri="{FF2B5EF4-FFF2-40B4-BE49-F238E27FC236}">
                    <a16:creationId xmlns:a16="http://schemas.microsoft.com/office/drawing/2014/main" id="{B9C37B57-3C96-46E5-87A8-FFFF80E33BC8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Google Shape;1720;p21">
                <a:extLst>
                  <a:ext uri="{FF2B5EF4-FFF2-40B4-BE49-F238E27FC236}">
                    <a16:creationId xmlns:a16="http://schemas.microsoft.com/office/drawing/2014/main" id="{5B745B74-8B68-4CB7-BC68-D952BA4ACE91}"/>
                  </a:ext>
                </a:extLst>
              </p:cNvPr>
              <p:cNvSpPr/>
              <p:nvPr/>
            </p:nvSpPr>
            <p:spPr>
              <a:xfrm>
                <a:off x="2165868" y="3142598"/>
                <a:ext cx="978670" cy="492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csr</a:t>
                </a:r>
                <a:endParaRPr sz="1000" b="1"/>
              </a:p>
            </p:txBody>
          </p:sp>
        </p:grpSp>
        <p:sp>
          <p:nvSpPr>
            <p:cNvPr id="193" name="화살표: 오른쪽 192">
              <a:extLst>
                <a:ext uri="{FF2B5EF4-FFF2-40B4-BE49-F238E27FC236}">
                  <a16:creationId xmlns:a16="http://schemas.microsoft.com/office/drawing/2014/main" id="{81580B3D-CA2F-445B-981F-087AA108725D}"/>
                </a:ext>
              </a:extLst>
            </p:cNvPr>
            <p:cNvSpPr/>
            <p:nvPr/>
          </p:nvSpPr>
          <p:spPr>
            <a:xfrm>
              <a:off x="1632641" y="4938867"/>
              <a:ext cx="268445" cy="174808"/>
            </a:xfrm>
            <a:prstGeom prst="right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4" name="화살표: 오른쪽 193">
              <a:extLst>
                <a:ext uri="{FF2B5EF4-FFF2-40B4-BE49-F238E27FC236}">
                  <a16:creationId xmlns:a16="http://schemas.microsoft.com/office/drawing/2014/main" id="{C08873FD-EF18-4DA7-98CE-3D22B31AE71E}"/>
                </a:ext>
              </a:extLst>
            </p:cNvPr>
            <p:cNvSpPr/>
            <p:nvPr/>
          </p:nvSpPr>
          <p:spPr>
            <a:xfrm>
              <a:off x="1606281" y="5434134"/>
              <a:ext cx="268445" cy="174808"/>
            </a:xfrm>
            <a:prstGeom prst="right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9" name="Google Shape;1720;p21">
              <a:extLst>
                <a:ext uri="{FF2B5EF4-FFF2-40B4-BE49-F238E27FC236}">
                  <a16:creationId xmlns:a16="http://schemas.microsoft.com/office/drawing/2014/main" id="{C1E1DC11-1070-451A-8F10-6656F135FC19}"/>
                </a:ext>
              </a:extLst>
            </p:cNvPr>
            <p:cNvSpPr/>
            <p:nvPr/>
          </p:nvSpPr>
          <p:spPr>
            <a:xfrm>
              <a:off x="1939966" y="5614728"/>
              <a:ext cx="1144906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2"/>
                  </a:solidFill>
                </a:rPr>
                <a:t>인증요청서</a:t>
              </a:r>
              <a:endParaRPr lang="en-US" sz="1000" b="1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A0D5A633-9B4F-4361-BE05-CB9C9033E191}"/>
                </a:ext>
              </a:extLst>
            </p:cNvPr>
            <p:cNvGrpSpPr/>
            <p:nvPr/>
          </p:nvGrpSpPr>
          <p:grpSpPr>
            <a:xfrm>
              <a:off x="2236160" y="4894649"/>
              <a:ext cx="615055" cy="254432"/>
              <a:chOff x="2250672" y="3092198"/>
              <a:chExt cx="735288" cy="542444"/>
            </a:xfrm>
          </p:grpSpPr>
          <p:sp>
            <p:nvSpPr>
              <p:cNvPr id="168" name="사각형: 모서리가 접힌 도형 167">
                <a:extLst>
                  <a:ext uri="{FF2B5EF4-FFF2-40B4-BE49-F238E27FC236}">
                    <a16:creationId xmlns:a16="http://schemas.microsoft.com/office/drawing/2014/main" id="{885CC4D5-AD01-438B-B3D8-6432ADFCC151}"/>
                  </a:ext>
                </a:extLst>
              </p:cNvPr>
              <p:cNvSpPr/>
              <p:nvPr/>
            </p:nvSpPr>
            <p:spPr>
              <a:xfrm>
                <a:off x="2267299" y="3092198"/>
                <a:ext cx="702366" cy="471441"/>
              </a:xfrm>
              <a:prstGeom prst="foldedCorne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Google Shape;1720;p21">
                <a:extLst>
                  <a:ext uri="{FF2B5EF4-FFF2-40B4-BE49-F238E27FC236}">
                    <a16:creationId xmlns:a16="http://schemas.microsoft.com/office/drawing/2014/main" id="{6C97FE06-57D6-4D1A-8174-9A07270B91BA}"/>
                  </a:ext>
                </a:extLst>
              </p:cNvPr>
              <p:cNvSpPr/>
              <p:nvPr/>
            </p:nvSpPr>
            <p:spPr>
              <a:xfrm>
                <a:off x="2250672" y="3142598"/>
                <a:ext cx="735288" cy="492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CA csr</a:t>
                </a:r>
                <a:endParaRPr sz="1000" b="1"/>
              </a:p>
            </p:txBody>
          </p:sp>
        </p:grpSp>
        <p:sp>
          <p:nvSpPr>
            <p:cNvPr id="174" name="Google Shape;1720;p21">
              <a:extLst>
                <a:ext uri="{FF2B5EF4-FFF2-40B4-BE49-F238E27FC236}">
                  <a16:creationId xmlns:a16="http://schemas.microsoft.com/office/drawing/2014/main" id="{07116BFC-C5C7-4073-8DD5-93864995F67E}"/>
                </a:ext>
              </a:extLst>
            </p:cNvPr>
            <p:cNvSpPr/>
            <p:nvPr/>
          </p:nvSpPr>
          <p:spPr>
            <a:xfrm>
              <a:off x="1806611" y="5110672"/>
              <a:ext cx="1503586" cy="248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1">
                  <a:solidFill>
                    <a:schemeClr val="tx2"/>
                  </a:solidFill>
                </a:rPr>
                <a:t>인증요청서</a:t>
              </a:r>
              <a:endParaRPr lang="en-US" sz="1000" b="1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530CCA-E0C0-4CDF-A6C8-D0740E54DFAB}"/>
              </a:ext>
            </a:extLst>
          </p:cNvPr>
          <p:cNvGrpSpPr/>
          <p:nvPr/>
        </p:nvGrpSpPr>
        <p:grpSpPr>
          <a:xfrm>
            <a:off x="481388" y="1742038"/>
            <a:ext cx="831224" cy="519404"/>
            <a:chOff x="481388" y="1742038"/>
            <a:chExt cx="831224" cy="519404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07D2DD47-A777-43E2-BA0E-D5531ADE5D3F}"/>
                </a:ext>
              </a:extLst>
            </p:cNvPr>
            <p:cNvGrpSpPr/>
            <p:nvPr/>
          </p:nvGrpSpPr>
          <p:grpSpPr>
            <a:xfrm>
              <a:off x="489223" y="1742038"/>
              <a:ext cx="818639" cy="247218"/>
              <a:chOff x="2137682" y="3092198"/>
              <a:chExt cx="978670" cy="527064"/>
            </a:xfrm>
          </p:grpSpPr>
          <p:sp>
            <p:nvSpPr>
              <p:cNvPr id="207" name="사각형: 모서리가 접힌 도형 206">
                <a:extLst>
                  <a:ext uri="{FF2B5EF4-FFF2-40B4-BE49-F238E27FC236}">
                    <a16:creationId xmlns:a16="http://schemas.microsoft.com/office/drawing/2014/main" id="{6DE4C27B-D67B-4B5C-A0A1-932EAB98BC0E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Google Shape;1720;p21">
                <a:extLst>
                  <a:ext uri="{FF2B5EF4-FFF2-40B4-BE49-F238E27FC236}">
                    <a16:creationId xmlns:a16="http://schemas.microsoft.com/office/drawing/2014/main" id="{684FCFDD-BCC8-482F-B645-4AABC4F4BE0D}"/>
                  </a:ext>
                </a:extLst>
              </p:cNvPr>
              <p:cNvSpPr/>
              <p:nvPr/>
            </p:nvSpPr>
            <p:spPr>
              <a:xfrm>
                <a:off x="2137682" y="3127218"/>
                <a:ext cx="978670" cy="492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key</a:t>
                </a:r>
                <a:endParaRPr sz="1000" b="1"/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F26386F3-8AAC-4D1A-899A-C6A2C21867AD}"/>
                </a:ext>
              </a:extLst>
            </p:cNvPr>
            <p:cNvGrpSpPr/>
            <p:nvPr/>
          </p:nvGrpSpPr>
          <p:grpSpPr>
            <a:xfrm>
              <a:off x="481388" y="2007010"/>
              <a:ext cx="831224" cy="254432"/>
              <a:chOff x="2151058" y="3092198"/>
              <a:chExt cx="993716" cy="542444"/>
            </a:xfrm>
          </p:grpSpPr>
          <p:sp>
            <p:nvSpPr>
              <p:cNvPr id="255" name="사각형: 모서리가 접힌 도형 254">
                <a:extLst>
                  <a:ext uri="{FF2B5EF4-FFF2-40B4-BE49-F238E27FC236}">
                    <a16:creationId xmlns:a16="http://schemas.microsoft.com/office/drawing/2014/main" id="{BEBB9C2A-2BBD-4A12-9036-5AED006B3B69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59" name="Google Shape;1720;p21">
                <a:extLst>
                  <a:ext uri="{FF2B5EF4-FFF2-40B4-BE49-F238E27FC236}">
                    <a16:creationId xmlns:a16="http://schemas.microsoft.com/office/drawing/2014/main" id="{65BB122C-2762-42E3-BF40-EAF1944BE2F2}"/>
                  </a:ext>
                </a:extLst>
              </p:cNvPr>
              <p:cNvSpPr/>
              <p:nvPr/>
            </p:nvSpPr>
            <p:spPr>
              <a:xfrm>
                <a:off x="2166104" y="3142598"/>
                <a:ext cx="978670" cy="492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crt</a:t>
                </a:r>
                <a:endParaRPr sz="1000" b="1"/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0710FF1-A767-481F-B7C0-FBFCA74F9972}"/>
              </a:ext>
            </a:extLst>
          </p:cNvPr>
          <p:cNvGrpSpPr/>
          <p:nvPr/>
        </p:nvGrpSpPr>
        <p:grpSpPr>
          <a:xfrm>
            <a:off x="10139828" y="1633642"/>
            <a:ext cx="627779" cy="1025597"/>
            <a:chOff x="10139828" y="1633642"/>
            <a:chExt cx="627779" cy="1025597"/>
          </a:xfrm>
        </p:grpSpPr>
        <p:pic>
          <p:nvPicPr>
            <p:cNvPr id="260" name="그래픽 259" descr="숫 프로필">
              <a:extLst>
                <a:ext uri="{FF2B5EF4-FFF2-40B4-BE49-F238E27FC236}">
                  <a16:creationId xmlns:a16="http://schemas.microsoft.com/office/drawing/2014/main" id="{6973D956-D3EF-4ED2-AD37-1BD089C81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39828" y="1633642"/>
              <a:ext cx="627779" cy="389803"/>
            </a:xfrm>
            <a:prstGeom prst="rect">
              <a:avLst/>
            </a:prstGeom>
          </p:spPr>
        </p:pic>
        <p:cxnSp>
          <p:nvCxnSpPr>
            <p:cNvPr id="261" name="연결선: 구부러짐 260">
              <a:extLst>
                <a:ext uri="{FF2B5EF4-FFF2-40B4-BE49-F238E27FC236}">
                  <a16:creationId xmlns:a16="http://schemas.microsoft.com/office/drawing/2014/main" id="{8AA4FF95-5D57-4E4D-8977-227827DB2A46}"/>
                </a:ext>
              </a:extLst>
            </p:cNvPr>
            <p:cNvCxnSpPr>
              <a:cxnSpLocks/>
              <a:endCxn id="257" idx="0"/>
            </p:cNvCxnSpPr>
            <p:nvPr/>
          </p:nvCxnSpPr>
          <p:spPr>
            <a:xfrm rot="5400000">
              <a:off x="10136526" y="2314021"/>
              <a:ext cx="403272" cy="28716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Google Shape;1720;p21">
              <a:extLst>
                <a:ext uri="{FF2B5EF4-FFF2-40B4-BE49-F238E27FC236}">
                  <a16:creationId xmlns:a16="http://schemas.microsoft.com/office/drawing/2014/main" id="{B6C820B4-4186-45A0-B714-3FAF48291F16}"/>
                </a:ext>
              </a:extLst>
            </p:cNvPr>
            <p:cNvSpPr/>
            <p:nvPr/>
          </p:nvSpPr>
          <p:spPr>
            <a:xfrm>
              <a:off x="10148077" y="2022205"/>
              <a:ext cx="611279" cy="1907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token</a:t>
              </a:r>
              <a:endParaRPr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264" name="사각형: 모서리가 접힌 도형 263">
            <a:extLst>
              <a:ext uri="{FF2B5EF4-FFF2-40B4-BE49-F238E27FC236}">
                <a16:creationId xmlns:a16="http://schemas.microsoft.com/office/drawing/2014/main" id="{6153CEA4-DA9F-42CD-A036-4B5FF381C7AB}"/>
              </a:ext>
            </a:extLst>
          </p:cNvPr>
          <p:cNvSpPr/>
          <p:nvPr/>
        </p:nvSpPr>
        <p:spPr>
          <a:xfrm>
            <a:off x="5094528" y="3739989"/>
            <a:ext cx="3277736" cy="2588757"/>
          </a:xfrm>
          <a:prstGeom prst="foldedCorner">
            <a:avLst>
              <a:gd name="adj" fmla="val 513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9F9C85-4CBC-473E-8E57-4482E621F5CE}"/>
              </a:ext>
            </a:extLst>
          </p:cNvPr>
          <p:cNvGrpSpPr/>
          <p:nvPr/>
        </p:nvGrpSpPr>
        <p:grpSpPr>
          <a:xfrm>
            <a:off x="5303874" y="4806093"/>
            <a:ext cx="1346314" cy="797858"/>
            <a:chOff x="5303874" y="4806093"/>
            <a:chExt cx="1346314" cy="797858"/>
          </a:xfrm>
        </p:grpSpPr>
        <p:sp>
          <p:nvSpPr>
            <p:cNvPr id="267" name="Google Shape;1720;p21">
              <a:extLst>
                <a:ext uri="{FF2B5EF4-FFF2-40B4-BE49-F238E27FC236}">
                  <a16:creationId xmlns:a16="http://schemas.microsoft.com/office/drawing/2014/main" id="{41264428-580F-461C-8385-6D482D287CA8}"/>
                </a:ext>
              </a:extLst>
            </p:cNvPr>
            <p:cNvSpPr/>
            <p:nvPr/>
          </p:nvSpPr>
          <p:spPr>
            <a:xfrm>
              <a:off x="5303874" y="4806093"/>
              <a:ext cx="739648" cy="2349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</a:rPr>
                <a:t>clusters</a:t>
              </a:r>
              <a:endParaRPr sz="1200" b="1">
                <a:solidFill>
                  <a:schemeClr val="tx2"/>
                </a:solidFill>
              </a:endParaRPr>
            </a:p>
          </p:txBody>
        </p:sp>
        <p:sp>
          <p:nvSpPr>
            <p:cNvPr id="268" name="Google Shape;1720;p21">
              <a:extLst>
                <a:ext uri="{FF2B5EF4-FFF2-40B4-BE49-F238E27FC236}">
                  <a16:creationId xmlns:a16="http://schemas.microsoft.com/office/drawing/2014/main" id="{12EB7087-B13B-4DE4-BEBB-F4045A65F5E3}"/>
                </a:ext>
              </a:extLst>
            </p:cNvPr>
            <p:cNvSpPr/>
            <p:nvPr/>
          </p:nvSpPr>
          <p:spPr>
            <a:xfrm>
              <a:off x="5309306" y="5049994"/>
              <a:ext cx="1340882" cy="5539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- name : </a:t>
              </a:r>
              <a:r>
                <a:rPr lang="en-US" sz="1000"/>
                <a:t>cluster-A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  url : </a:t>
              </a:r>
              <a:r>
                <a:rPr lang="en-US" sz="1000"/>
                <a:t>192.168.0.30</a:t>
              </a:r>
              <a:r>
                <a:rPr lang="en-US" sz="1000" b="1">
                  <a:solidFill>
                    <a:schemeClr val="tx2"/>
                  </a:solidFill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  CA : </a:t>
              </a:r>
              <a:endParaRPr sz="1000" b="1">
                <a:solidFill>
                  <a:schemeClr val="tx2"/>
                </a:solidFill>
              </a:endParaRPr>
            </a:p>
          </p:txBody>
        </p: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1E66BED2-3A14-4D7D-9707-E5A16FA8F01D}"/>
                </a:ext>
              </a:extLst>
            </p:cNvPr>
            <p:cNvGrpSpPr/>
            <p:nvPr/>
          </p:nvGrpSpPr>
          <p:grpSpPr>
            <a:xfrm>
              <a:off x="5794746" y="5399789"/>
              <a:ext cx="646267" cy="190737"/>
              <a:chOff x="2267299" y="3042700"/>
              <a:chExt cx="702366" cy="595377"/>
            </a:xfrm>
          </p:grpSpPr>
          <p:sp>
            <p:nvSpPr>
              <p:cNvPr id="271" name="사각형: 모서리가 접힌 도형 270">
                <a:extLst>
                  <a:ext uri="{FF2B5EF4-FFF2-40B4-BE49-F238E27FC236}">
                    <a16:creationId xmlns:a16="http://schemas.microsoft.com/office/drawing/2014/main" id="{3145D1DA-81B2-48FD-A042-E057E2311329}"/>
                  </a:ext>
                </a:extLst>
              </p:cNvPr>
              <p:cNvSpPr/>
              <p:nvPr/>
            </p:nvSpPr>
            <p:spPr>
              <a:xfrm>
                <a:off x="2267299" y="3092198"/>
                <a:ext cx="702366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Google Shape;1720;p21">
                <a:extLst>
                  <a:ext uri="{FF2B5EF4-FFF2-40B4-BE49-F238E27FC236}">
                    <a16:creationId xmlns:a16="http://schemas.microsoft.com/office/drawing/2014/main" id="{901D5844-C03C-423D-8CB0-995673F772B6}"/>
                  </a:ext>
                </a:extLst>
              </p:cNvPr>
              <p:cNvSpPr/>
              <p:nvPr/>
            </p:nvSpPr>
            <p:spPr>
              <a:xfrm>
                <a:off x="2295522" y="3042700"/>
                <a:ext cx="670030" cy="595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CA crt</a:t>
                </a:r>
                <a:endParaRPr sz="1000" b="1"/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DA4BA03-C109-44C2-9D4D-E0A8261E3173}"/>
              </a:ext>
            </a:extLst>
          </p:cNvPr>
          <p:cNvGrpSpPr/>
          <p:nvPr/>
        </p:nvGrpSpPr>
        <p:grpSpPr>
          <a:xfrm>
            <a:off x="6836113" y="4806692"/>
            <a:ext cx="1359867" cy="837183"/>
            <a:chOff x="6836113" y="4806692"/>
            <a:chExt cx="1359867" cy="837183"/>
          </a:xfrm>
        </p:grpSpPr>
        <p:sp>
          <p:nvSpPr>
            <p:cNvPr id="277" name="Google Shape;1720;p21">
              <a:extLst>
                <a:ext uri="{FF2B5EF4-FFF2-40B4-BE49-F238E27FC236}">
                  <a16:creationId xmlns:a16="http://schemas.microsoft.com/office/drawing/2014/main" id="{16C348F2-6A57-4BA6-A587-40EFCAE6BEBD}"/>
                </a:ext>
              </a:extLst>
            </p:cNvPr>
            <p:cNvSpPr/>
            <p:nvPr/>
          </p:nvSpPr>
          <p:spPr>
            <a:xfrm>
              <a:off x="6836113" y="4806692"/>
              <a:ext cx="611279" cy="23499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</a:rPr>
                <a:t>users</a:t>
              </a:r>
              <a:endParaRPr sz="1200" b="1">
                <a:solidFill>
                  <a:schemeClr val="tx2"/>
                </a:solidFill>
              </a:endParaRPr>
            </a:p>
          </p:txBody>
        </p:sp>
        <p:sp>
          <p:nvSpPr>
            <p:cNvPr id="278" name="Google Shape;1720;p21">
              <a:extLst>
                <a:ext uri="{FF2B5EF4-FFF2-40B4-BE49-F238E27FC236}">
                  <a16:creationId xmlns:a16="http://schemas.microsoft.com/office/drawing/2014/main" id="{E1AD39CF-6248-4D4D-9CE5-56EBFD7F2BC1}"/>
                </a:ext>
              </a:extLst>
            </p:cNvPr>
            <p:cNvSpPr/>
            <p:nvPr/>
          </p:nvSpPr>
          <p:spPr>
            <a:xfrm>
              <a:off x="6836113" y="5045714"/>
              <a:ext cx="1357179" cy="5539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- name : </a:t>
              </a:r>
              <a:r>
                <a:rPr lang="en-US" sz="1000"/>
                <a:t>admin-A</a:t>
              </a:r>
              <a:endParaRPr lang="en-US" sz="1000" b="1">
                <a:solidFill>
                  <a:schemeClr val="tx2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  crt :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>
                  <a:solidFill>
                    <a:schemeClr val="tx2"/>
                  </a:solidFill>
                </a:rPr>
                <a:t> key : </a:t>
              </a:r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C1AF2CB1-C05A-46A5-AAAD-A697E86A1418}"/>
                </a:ext>
              </a:extLst>
            </p:cNvPr>
            <p:cNvGrpSpPr/>
            <p:nvPr/>
          </p:nvGrpSpPr>
          <p:grpSpPr>
            <a:xfrm>
              <a:off x="7292789" y="5413083"/>
              <a:ext cx="900503" cy="230792"/>
              <a:chOff x="2137682" y="3074914"/>
              <a:chExt cx="978670" cy="654914"/>
            </a:xfrm>
          </p:grpSpPr>
          <p:sp>
            <p:nvSpPr>
              <p:cNvPr id="281" name="사각형: 모서리가 접힌 도형 280">
                <a:extLst>
                  <a:ext uri="{FF2B5EF4-FFF2-40B4-BE49-F238E27FC236}">
                    <a16:creationId xmlns:a16="http://schemas.microsoft.com/office/drawing/2014/main" id="{5B324D48-ADDF-430B-B739-0C0611EA635D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Google Shape;1720;p21">
                <a:extLst>
                  <a:ext uri="{FF2B5EF4-FFF2-40B4-BE49-F238E27FC236}">
                    <a16:creationId xmlns:a16="http://schemas.microsoft.com/office/drawing/2014/main" id="{A1EAAFB2-16DD-4BCA-9937-B7EADD207DE1}"/>
                  </a:ext>
                </a:extLst>
              </p:cNvPr>
              <p:cNvSpPr/>
              <p:nvPr/>
            </p:nvSpPr>
            <p:spPr>
              <a:xfrm>
                <a:off x="2137682" y="3074914"/>
                <a:ext cx="978670" cy="654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key</a:t>
                </a:r>
                <a:endParaRPr sz="1000" b="1"/>
              </a:p>
            </p:txBody>
          </p: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E79670E9-20BE-405F-8A40-D3A531800C66}"/>
                </a:ext>
              </a:extLst>
            </p:cNvPr>
            <p:cNvGrpSpPr/>
            <p:nvPr/>
          </p:nvGrpSpPr>
          <p:grpSpPr>
            <a:xfrm>
              <a:off x="7295477" y="5222350"/>
              <a:ext cx="900503" cy="230792"/>
              <a:chOff x="2147549" y="3030646"/>
              <a:chExt cx="978670" cy="654914"/>
            </a:xfrm>
          </p:grpSpPr>
          <p:sp>
            <p:nvSpPr>
              <p:cNvPr id="287" name="사각형: 모서리가 접힌 도형 286">
                <a:extLst>
                  <a:ext uri="{FF2B5EF4-FFF2-40B4-BE49-F238E27FC236}">
                    <a16:creationId xmlns:a16="http://schemas.microsoft.com/office/drawing/2014/main" id="{E5F99B87-5880-4035-8E57-91A655AE5538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Google Shape;1720;p21">
                <a:extLst>
                  <a:ext uri="{FF2B5EF4-FFF2-40B4-BE49-F238E27FC236}">
                    <a16:creationId xmlns:a16="http://schemas.microsoft.com/office/drawing/2014/main" id="{8889CB83-08F9-46DC-9184-B11A872BE3FB}"/>
                  </a:ext>
                </a:extLst>
              </p:cNvPr>
              <p:cNvSpPr/>
              <p:nvPr/>
            </p:nvSpPr>
            <p:spPr>
              <a:xfrm>
                <a:off x="2147549" y="3030646"/>
                <a:ext cx="978670" cy="654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crt</a:t>
                </a:r>
                <a:endParaRPr sz="1000" b="1"/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5053052-E46C-4035-9477-3178F8D5DC1A}"/>
              </a:ext>
            </a:extLst>
          </p:cNvPr>
          <p:cNvGrpSpPr/>
          <p:nvPr/>
        </p:nvGrpSpPr>
        <p:grpSpPr>
          <a:xfrm>
            <a:off x="5303874" y="3808074"/>
            <a:ext cx="1347833" cy="805295"/>
            <a:chOff x="5303874" y="3808074"/>
            <a:chExt cx="1347833" cy="805295"/>
          </a:xfrm>
        </p:grpSpPr>
        <p:sp>
          <p:nvSpPr>
            <p:cNvPr id="289" name="Google Shape;1720;p21">
              <a:extLst>
                <a:ext uri="{FF2B5EF4-FFF2-40B4-BE49-F238E27FC236}">
                  <a16:creationId xmlns:a16="http://schemas.microsoft.com/office/drawing/2014/main" id="{19FC82B1-1876-43B8-961F-674877F510FA}"/>
                </a:ext>
              </a:extLst>
            </p:cNvPr>
            <p:cNvSpPr/>
            <p:nvPr/>
          </p:nvSpPr>
          <p:spPr>
            <a:xfrm>
              <a:off x="5303874" y="3808074"/>
              <a:ext cx="894974" cy="23972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</a:rPr>
                <a:t>contexts</a:t>
              </a:r>
              <a:endParaRPr sz="1200" b="1">
                <a:solidFill>
                  <a:schemeClr val="tx2"/>
                </a:solidFill>
              </a:endParaRPr>
            </a:p>
          </p:txBody>
        </p:sp>
        <p:sp>
          <p:nvSpPr>
            <p:cNvPr id="291" name="Google Shape;1720;p21">
              <a:extLst>
                <a:ext uri="{FF2B5EF4-FFF2-40B4-BE49-F238E27FC236}">
                  <a16:creationId xmlns:a16="http://schemas.microsoft.com/office/drawing/2014/main" id="{E1112959-B077-47FD-ABCB-C2B4D918AB71}"/>
                </a:ext>
              </a:extLst>
            </p:cNvPr>
            <p:cNvSpPr/>
            <p:nvPr/>
          </p:nvSpPr>
          <p:spPr>
            <a:xfrm>
              <a:off x="5310825" y="4059412"/>
              <a:ext cx="1340882" cy="5539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- name : </a:t>
              </a:r>
              <a:r>
                <a:rPr lang="en-US" sz="1000" b="1"/>
                <a:t>context-A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  cluster : </a:t>
              </a:r>
              <a:r>
                <a:rPr lang="en-US" sz="1000"/>
                <a:t>cluster-A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  user : </a:t>
              </a:r>
              <a:r>
                <a:rPr lang="en-US" sz="1000"/>
                <a:t>admin-A</a:t>
              </a:r>
              <a:endParaRPr lang="en-US" sz="1000" b="1">
                <a:solidFill>
                  <a:schemeClr val="tx2"/>
                </a:solidFill>
              </a:endParaRPr>
            </a:p>
          </p:txBody>
        </p:sp>
      </p:grpSp>
      <p:sp>
        <p:nvSpPr>
          <p:cNvPr id="293" name="Google Shape;1720;p21">
            <a:extLst>
              <a:ext uri="{FF2B5EF4-FFF2-40B4-BE49-F238E27FC236}">
                <a16:creationId xmlns:a16="http://schemas.microsoft.com/office/drawing/2014/main" id="{3E8986B9-F5F4-4394-B1BA-06BFEAEBB1F1}"/>
              </a:ext>
            </a:extLst>
          </p:cNvPr>
          <p:cNvSpPr/>
          <p:nvPr/>
        </p:nvSpPr>
        <p:spPr>
          <a:xfrm>
            <a:off x="6670029" y="4059412"/>
            <a:ext cx="1340882" cy="553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2"/>
                </a:solidFill>
              </a:rPr>
              <a:t>- name : </a:t>
            </a:r>
            <a:r>
              <a:rPr lang="en-US" sz="1000" b="1"/>
              <a:t>context-B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2"/>
                </a:solidFill>
              </a:rPr>
              <a:t>  cluster : </a:t>
            </a:r>
            <a:r>
              <a:rPr lang="en-US" sz="1000"/>
              <a:t>cluster-B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2"/>
                </a:solidFill>
              </a:rPr>
              <a:t>  user : </a:t>
            </a:r>
            <a:r>
              <a:rPr lang="en-US" sz="1000"/>
              <a:t>admin-B</a:t>
            </a:r>
            <a:endParaRPr lang="en-US" sz="1000" b="1">
              <a:solidFill>
                <a:schemeClr val="tx2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66B52C2-692E-4CB0-AE77-DADAA690C945}"/>
              </a:ext>
            </a:extLst>
          </p:cNvPr>
          <p:cNvGrpSpPr/>
          <p:nvPr/>
        </p:nvGrpSpPr>
        <p:grpSpPr>
          <a:xfrm>
            <a:off x="5309306" y="5613624"/>
            <a:ext cx="2886674" cy="592694"/>
            <a:chOff x="5309306" y="5613624"/>
            <a:chExt cx="2886674" cy="592694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545EE0FE-A823-437D-91A0-E7C8CF1B68C4}"/>
                </a:ext>
              </a:extLst>
            </p:cNvPr>
            <p:cNvGrpSpPr/>
            <p:nvPr/>
          </p:nvGrpSpPr>
          <p:grpSpPr>
            <a:xfrm>
              <a:off x="7749976" y="5886657"/>
              <a:ext cx="115261" cy="301686"/>
              <a:chOff x="2170896" y="1172689"/>
              <a:chExt cx="46742" cy="365041"/>
            </a:xfrm>
          </p:grpSpPr>
          <p:cxnSp>
            <p:nvCxnSpPr>
              <p:cNvPr id="262" name="직선 화살표 연결선 261">
                <a:extLst>
                  <a:ext uri="{FF2B5EF4-FFF2-40B4-BE49-F238E27FC236}">
                    <a16:creationId xmlns:a16="http://schemas.microsoft.com/office/drawing/2014/main" id="{30DB8484-75C2-44C9-BDAE-82F5016846F8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타원 262">
                <a:extLst>
                  <a:ext uri="{FF2B5EF4-FFF2-40B4-BE49-F238E27FC236}">
                    <a16:creationId xmlns:a16="http://schemas.microsoft.com/office/drawing/2014/main" id="{04E72304-130B-4950-A206-302A6CC99922}"/>
                  </a:ext>
                </a:extLst>
              </p:cNvPr>
              <p:cNvSpPr/>
              <p:nvPr/>
            </p:nvSpPr>
            <p:spPr>
              <a:xfrm>
                <a:off x="2170896" y="1429730"/>
                <a:ext cx="46742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73" name="Google Shape;1720;p21">
              <a:extLst>
                <a:ext uri="{FF2B5EF4-FFF2-40B4-BE49-F238E27FC236}">
                  <a16:creationId xmlns:a16="http://schemas.microsoft.com/office/drawing/2014/main" id="{A7E7845A-612E-4532-88DD-DE84D3F73CBA}"/>
                </a:ext>
              </a:extLst>
            </p:cNvPr>
            <p:cNvSpPr/>
            <p:nvPr/>
          </p:nvSpPr>
          <p:spPr>
            <a:xfrm>
              <a:off x="5309306" y="5624761"/>
              <a:ext cx="1340882" cy="5539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- name : </a:t>
              </a:r>
              <a:r>
                <a:rPr lang="en-US" sz="1000"/>
                <a:t>cluster-B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  url : </a:t>
              </a:r>
              <a:r>
                <a:rPr lang="en-US" sz="1000"/>
                <a:t>192.168.0.50</a:t>
              </a:r>
              <a:r>
                <a:rPr lang="en-US" sz="1000" b="1">
                  <a:solidFill>
                    <a:schemeClr val="tx2"/>
                  </a:solidFill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  CA : </a:t>
              </a:r>
              <a:endParaRPr sz="1000" b="1">
                <a:solidFill>
                  <a:schemeClr val="tx2"/>
                </a:solidFill>
              </a:endParaRPr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50A03C6E-6448-4B7F-B1FD-C72ECC9DAA20}"/>
                </a:ext>
              </a:extLst>
            </p:cNvPr>
            <p:cNvGrpSpPr/>
            <p:nvPr/>
          </p:nvGrpSpPr>
          <p:grpSpPr>
            <a:xfrm>
              <a:off x="5794745" y="5971802"/>
              <a:ext cx="646267" cy="190737"/>
              <a:chOff x="2267299" y="3042700"/>
              <a:chExt cx="702366" cy="595377"/>
            </a:xfrm>
          </p:grpSpPr>
          <p:sp>
            <p:nvSpPr>
              <p:cNvPr id="275" name="사각형: 모서리가 접힌 도형 274">
                <a:extLst>
                  <a:ext uri="{FF2B5EF4-FFF2-40B4-BE49-F238E27FC236}">
                    <a16:creationId xmlns:a16="http://schemas.microsoft.com/office/drawing/2014/main" id="{6091866B-9150-4F86-94B2-D51A18A6CA18}"/>
                  </a:ext>
                </a:extLst>
              </p:cNvPr>
              <p:cNvSpPr/>
              <p:nvPr/>
            </p:nvSpPr>
            <p:spPr>
              <a:xfrm>
                <a:off x="2267299" y="3092198"/>
                <a:ext cx="702366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Google Shape;1720;p21">
                <a:extLst>
                  <a:ext uri="{FF2B5EF4-FFF2-40B4-BE49-F238E27FC236}">
                    <a16:creationId xmlns:a16="http://schemas.microsoft.com/office/drawing/2014/main" id="{2F6E64CA-7578-4F5D-95E2-3773ED469930}"/>
                  </a:ext>
                </a:extLst>
              </p:cNvPr>
              <p:cNvSpPr/>
              <p:nvPr/>
            </p:nvSpPr>
            <p:spPr>
              <a:xfrm>
                <a:off x="2295522" y="3042700"/>
                <a:ext cx="670030" cy="595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CA crt</a:t>
                </a:r>
                <a:endParaRPr sz="1000" b="1"/>
              </a:p>
            </p:txBody>
          </p:sp>
        </p:grpSp>
        <p:sp>
          <p:nvSpPr>
            <p:cNvPr id="294" name="Google Shape;1720;p21">
              <a:extLst>
                <a:ext uri="{FF2B5EF4-FFF2-40B4-BE49-F238E27FC236}">
                  <a16:creationId xmlns:a16="http://schemas.microsoft.com/office/drawing/2014/main" id="{B52D83DC-864A-45C5-AE50-8C0FE5C75D0B}"/>
                </a:ext>
              </a:extLst>
            </p:cNvPr>
            <p:cNvSpPr/>
            <p:nvPr/>
          </p:nvSpPr>
          <p:spPr>
            <a:xfrm>
              <a:off x="6836113" y="5613624"/>
              <a:ext cx="1357179" cy="5539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- name : </a:t>
              </a:r>
              <a:r>
                <a:rPr lang="en-US" sz="1000"/>
                <a:t>admin-B</a:t>
              </a:r>
              <a:endParaRPr lang="en-US" sz="1000" b="1">
                <a:solidFill>
                  <a:schemeClr val="tx2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2"/>
                  </a:solidFill>
                </a:rPr>
                <a:t>  crt :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>
                  <a:solidFill>
                    <a:schemeClr val="tx2"/>
                  </a:solidFill>
                </a:rPr>
                <a:t> key : </a:t>
              </a:r>
            </a:p>
          </p:txBody>
        </p: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8F1AABF3-D3F8-4386-9AFC-6A725C8E888A}"/>
                </a:ext>
              </a:extLst>
            </p:cNvPr>
            <p:cNvGrpSpPr/>
            <p:nvPr/>
          </p:nvGrpSpPr>
          <p:grpSpPr>
            <a:xfrm>
              <a:off x="7292789" y="5975526"/>
              <a:ext cx="900503" cy="230792"/>
              <a:chOff x="2137682" y="3074914"/>
              <a:chExt cx="978670" cy="654914"/>
            </a:xfrm>
          </p:grpSpPr>
          <p:sp>
            <p:nvSpPr>
              <p:cNvPr id="296" name="사각형: 모서리가 접힌 도형 295">
                <a:extLst>
                  <a:ext uri="{FF2B5EF4-FFF2-40B4-BE49-F238E27FC236}">
                    <a16:creationId xmlns:a16="http://schemas.microsoft.com/office/drawing/2014/main" id="{98FC422D-687F-426F-831B-5F672EF3F53D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Google Shape;1720;p21">
                <a:extLst>
                  <a:ext uri="{FF2B5EF4-FFF2-40B4-BE49-F238E27FC236}">
                    <a16:creationId xmlns:a16="http://schemas.microsoft.com/office/drawing/2014/main" id="{3EDAA209-58BD-4633-86E7-37EAEB7B5804}"/>
                  </a:ext>
                </a:extLst>
              </p:cNvPr>
              <p:cNvSpPr/>
              <p:nvPr/>
            </p:nvSpPr>
            <p:spPr>
              <a:xfrm>
                <a:off x="2137682" y="3074914"/>
                <a:ext cx="978670" cy="654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key</a:t>
                </a:r>
                <a:endParaRPr sz="1000" b="1"/>
              </a:p>
            </p:txBody>
          </p:sp>
        </p:grpSp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EC8A0DEE-5986-4932-B275-2666B6DB7FF3}"/>
                </a:ext>
              </a:extLst>
            </p:cNvPr>
            <p:cNvGrpSpPr/>
            <p:nvPr/>
          </p:nvGrpSpPr>
          <p:grpSpPr>
            <a:xfrm>
              <a:off x="7295477" y="5784793"/>
              <a:ext cx="900503" cy="230792"/>
              <a:chOff x="2147548" y="3030646"/>
              <a:chExt cx="978670" cy="654914"/>
            </a:xfrm>
          </p:grpSpPr>
          <p:sp>
            <p:nvSpPr>
              <p:cNvPr id="301" name="사각형: 모서리가 접힌 도형 300">
                <a:extLst>
                  <a:ext uri="{FF2B5EF4-FFF2-40B4-BE49-F238E27FC236}">
                    <a16:creationId xmlns:a16="http://schemas.microsoft.com/office/drawing/2014/main" id="{164191AB-3EE1-4289-B863-1E90F3E8B813}"/>
                  </a:ext>
                </a:extLst>
              </p:cNvPr>
              <p:cNvSpPr/>
              <p:nvPr/>
            </p:nvSpPr>
            <p:spPr>
              <a:xfrm>
                <a:off x="2151058" y="3092198"/>
                <a:ext cx="934848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Google Shape;1720;p21">
                <a:extLst>
                  <a:ext uri="{FF2B5EF4-FFF2-40B4-BE49-F238E27FC236}">
                    <a16:creationId xmlns:a16="http://schemas.microsoft.com/office/drawing/2014/main" id="{662419EA-4F6E-4710-ADF9-E3C55956A48B}"/>
                  </a:ext>
                </a:extLst>
              </p:cNvPr>
              <p:cNvSpPr/>
              <p:nvPr/>
            </p:nvSpPr>
            <p:spPr>
              <a:xfrm>
                <a:off x="2147548" y="3030646"/>
                <a:ext cx="978670" cy="654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crt</a:t>
                </a:r>
                <a:endParaRPr sz="1000" b="1"/>
              </a:p>
            </p:txBody>
          </p:sp>
        </p:grpSp>
      </p:grpSp>
      <p:sp>
        <p:nvSpPr>
          <p:cNvPr id="318" name="Google Shape;1720;p21">
            <a:extLst>
              <a:ext uri="{FF2B5EF4-FFF2-40B4-BE49-F238E27FC236}">
                <a16:creationId xmlns:a16="http://schemas.microsoft.com/office/drawing/2014/main" id="{D66EF8C9-77AF-4713-9644-9BAE741416EF}"/>
              </a:ext>
            </a:extLst>
          </p:cNvPr>
          <p:cNvSpPr/>
          <p:nvPr/>
        </p:nvSpPr>
        <p:spPr>
          <a:xfrm>
            <a:off x="5212667" y="1634750"/>
            <a:ext cx="294484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kubectl config user-context</a:t>
            </a:r>
            <a:r>
              <a:rPr lang="en-US" sz="1200" b="1">
                <a:solidFill>
                  <a:schemeClr val="tx2"/>
                </a:solidFill>
              </a:rPr>
              <a:t> context-A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8B983C-0B9E-4DBA-AD2E-0C06835B4FE2}"/>
              </a:ext>
            </a:extLst>
          </p:cNvPr>
          <p:cNvGrpSpPr/>
          <p:nvPr/>
        </p:nvGrpSpPr>
        <p:grpSpPr>
          <a:xfrm>
            <a:off x="5438288" y="2348190"/>
            <a:ext cx="2682084" cy="1194148"/>
            <a:chOff x="5438288" y="2348190"/>
            <a:chExt cx="2682084" cy="1194148"/>
          </a:xfrm>
        </p:grpSpPr>
        <p:sp>
          <p:nvSpPr>
            <p:cNvPr id="323" name="Google Shape;1720;p21">
              <a:extLst>
                <a:ext uri="{FF2B5EF4-FFF2-40B4-BE49-F238E27FC236}">
                  <a16:creationId xmlns:a16="http://schemas.microsoft.com/office/drawing/2014/main" id="{FCCA58DF-A75E-4120-BF2A-AEA424B455B1}"/>
                </a:ext>
              </a:extLst>
            </p:cNvPr>
            <p:cNvSpPr/>
            <p:nvPr/>
          </p:nvSpPr>
          <p:spPr>
            <a:xfrm>
              <a:off x="6088691" y="2348190"/>
              <a:ext cx="955518" cy="2446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2"/>
                  </a:solidFill>
                </a:rPr>
                <a:t>kubeconfig</a:t>
              </a:r>
              <a:endParaRPr sz="1100" b="1">
                <a:solidFill>
                  <a:schemeClr val="tx2"/>
                </a:solidFill>
              </a:endParaRPr>
            </a:p>
          </p:txBody>
        </p:sp>
        <p:sp>
          <p:nvSpPr>
            <p:cNvPr id="324" name="Google Shape;1720;p21">
              <a:extLst>
                <a:ext uri="{FF2B5EF4-FFF2-40B4-BE49-F238E27FC236}">
                  <a16:creationId xmlns:a16="http://schemas.microsoft.com/office/drawing/2014/main" id="{8597D357-FB44-4CB5-9506-9FF70BCBD0C8}"/>
                </a:ext>
              </a:extLst>
            </p:cNvPr>
            <p:cNvSpPr/>
            <p:nvPr/>
          </p:nvSpPr>
          <p:spPr>
            <a:xfrm>
              <a:off x="5438288" y="3283846"/>
              <a:ext cx="1082918" cy="25849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</a:rPr>
                <a:t>kubeconfig</a:t>
              </a:r>
              <a:endParaRPr sz="1200" b="1">
                <a:solidFill>
                  <a:schemeClr val="tx2"/>
                </a:solidFill>
              </a:endParaRPr>
            </a:p>
          </p:txBody>
        </p:sp>
        <p:sp>
          <p:nvSpPr>
            <p:cNvPr id="325" name="Google Shape;1720;p21">
              <a:extLst>
                <a:ext uri="{FF2B5EF4-FFF2-40B4-BE49-F238E27FC236}">
                  <a16:creationId xmlns:a16="http://schemas.microsoft.com/office/drawing/2014/main" id="{808D31EE-8EF2-4ADA-950E-B00B7E2124EA}"/>
                </a:ext>
              </a:extLst>
            </p:cNvPr>
            <p:cNvSpPr/>
            <p:nvPr/>
          </p:nvSpPr>
          <p:spPr>
            <a:xfrm>
              <a:off x="7037454" y="3283846"/>
              <a:ext cx="1082918" cy="25849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2"/>
                  </a:solidFill>
                </a:rPr>
                <a:t>kubeconfig</a:t>
              </a:r>
              <a:endParaRPr sz="1200" b="1"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1720;p21">
              <a:extLst>
                <a:ext uri="{FF2B5EF4-FFF2-40B4-BE49-F238E27FC236}">
                  <a16:creationId xmlns:a16="http://schemas.microsoft.com/office/drawing/2014/main" id="{5AD78698-BA01-4883-A24C-A6E259F60C11}"/>
                </a:ext>
              </a:extLst>
            </p:cNvPr>
            <p:cNvSpPr/>
            <p:nvPr/>
          </p:nvSpPr>
          <p:spPr>
            <a:xfrm>
              <a:off x="7150205" y="2348190"/>
              <a:ext cx="955518" cy="24464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accent2"/>
                  </a:solidFill>
                </a:rPr>
                <a:t>kubeconfig</a:t>
              </a:r>
              <a:endParaRPr sz="1100" b="1">
                <a:solidFill>
                  <a:schemeClr val="accent2"/>
                </a:solidFill>
              </a:endParaRPr>
            </a:p>
          </p:txBody>
        </p:sp>
      </p:grpSp>
      <p:cxnSp>
        <p:nvCxnSpPr>
          <p:cNvPr id="328" name="연결선: 구부러짐 327">
            <a:extLst>
              <a:ext uri="{FF2B5EF4-FFF2-40B4-BE49-F238E27FC236}">
                <a16:creationId xmlns:a16="http://schemas.microsoft.com/office/drawing/2014/main" id="{99DCD18B-9D48-4FE4-B3D8-194F0CE68F06}"/>
              </a:ext>
            </a:extLst>
          </p:cNvPr>
          <p:cNvCxnSpPr>
            <a:cxnSpLocks/>
          </p:cNvCxnSpPr>
          <p:nvPr/>
        </p:nvCxnSpPr>
        <p:spPr>
          <a:xfrm>
            <a:off x="5825897" y="2252887"/>
            <a:ext cx="198095" cy="300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구부러짐 328">
            <a:extLst>
              <a:ext uri="{FF2B5EF4-FFF2-40B4-BE49-F238E27FC236}">
                <a16:creationId xmlns:a16="http://schemas.microsoft.com/office/drawing/2014/main" id="{E6F93F25-BEC8-41D2-882E-EF471A74C83C}"/>
              </a:ext>
            </a:extLst>
          </p:cNvPr>
          <p:cNvCxnSpPr>
            <a:cxnSpLocks/>
            <a:stCxn id="321" idx="2"/>
            <a:endCxn id="316" idx="0"/>
          </p:cNvCxnSpPr>
          <p:nvPr/>
        </p:nvCxnSpPr>
        <p:spPr>
          <a:xfrm rot="5400000">
            <a:off x="6429410" y="2181348"/>
            <a:ext cx="227625" cy="11033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898D9431-565E-43D5-AA12-47A0CC1EA983}"/>
              </a:ext>
            </a:extLst>
          </p:cNvPr>
          <p:cNvCxnSpPr>
            <a:cxnSpLocks/>
            <a:stCxn id="321" idx="2"/>
            <a:endCxn id="319" idx="0"/>
          </p:cNvCxnSpPr>
          <p:nvPr/>
        </p:nvCxnSpPr>
        <p:spPr>
          <a:xfrm rot="16200000" flipH="1">
            <a:off x="7224145" y="2489965"/>
            <a:ext cx="227625" cy="486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3B934C0-04AD-426D-AE3A-D6FD8EAEF2AF}"/>
              </a:ext>
            </a:extLst>
          </p:cNvPr>
          <p:cNvGrpSpPr/>
          <p:nvPr/>
        </p:nvGrpSpPr>
        <p:grpSpPr>
          <a:xfrm>
            <a:off x="9440027" y="4387524"/>
            <a:ext cx="1565559" cy="986601"/>
            <a:chOff x="9274541" y="4387524"/>
            <a:chExt cx="907421" cy="98660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45564A6-6B78-4800-8400-F0F3AC20C19A}"/>
                </a:ext>
              </a:extLst>
            </p:cNvPr>
            <p:cNvGrpSpPr/>
            <p:nvPr/>
          </p:nvGrpSpPr>
          <p:grpSpPr>
            <a:xfrm>
              <a:off x="9274541" y="4387524"/>
              <a:ext cx="884663" cy="986601"/>
              <a:chOff x="9274541" y="4387524"/>
              <a:chExt cx="884663" cy="986601"/>
            </a:xfrm>
          </p:grpSpPr>
          <p:sp>
            <p:nvSpPr>
              <p:cNvPr id="297" name="Google Shape;1722;p21">
                <a:extLst>
                  <a:ext uri="{FF2B5EF4-FFF2-40B4-BE49-F238E27FC236}">
                    <a16:creationId xmlns:a16="http://schemas.microsoft.com/office/drawing/2014/main" id="{E1F76D1D-42FD-4A1E-9979-2A9819056203}"/>
                  </a:ext>
                </a:extLst>
              </p:cNvPr>
              <p:cNvSpPr/>
              <p:nvPr/>
            </p:nvSpPr>
            <p:spPr>
              <a:xfrm>
                <a:off x="9274541" y="4696990"/>
                <a:ext cx="884663" cy="67713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chemeClr val="accent4">
                        <a:lumMod val="7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Secret</a:t>
                </a:r>
                <a:endParaRPr lang="en-US" altLang="ko-KR" sz="10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>
                  <a:lnSpc>
                    <a:spcPct val="90000"/>
                  </a:lnSpc>
                </a:pPr>
                <a:r>
                  <a:rPr lang="en-US" altLang="ko-KR" sz="1000" b="1">
                    <a:solidFill>
                      <a:schemeClr val="accent4">
                        <a:lumMod val="7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token</a:t>
                </a:r>
                <a:r>
                  <a:rPr lang="en-US" altLang="ko-KR" sz="1000" b="1">
                    <a:solidFill>
                      <a:schemeClr val="accent3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: </a:t>
                </a:r>
                <a:r>
                  <a:rPr lang="en-US" altLang="ko-KR" sz="100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eyJdkfidf38Ue</a:t>
                </a:r>
              </a:p>
            </p:txBody>
          </p:sp>
          <p:cxnSp>
            <p:nvCxnSpPr>
              <p:cNvPr id="313" name="연결선: 구부러짐 312">
                <a:extLst>
                  <a:ext uri="{FF2B5EF4-FFF2-40B4-BE49-F238E27FC236}">
                    <a16:creationId xmlns:a16="http://schemas.microsoft.com/office/drawing/2014/main" id="{D6B7C309-752B-4E1C-8BA9-7EA9DFC051DD}"/>
                  </a:ext>
                </a:extLst>
              </p:cNvPr>
              <p:cNvCxnSpPr>
                <a:cxnSpLocks/>
                <a:stCxn id="297" idx="0"/>
                <a:endCxn id="292" idx="2"/>
              </p:cNvCxnSpPr>
              <p:nvPr/>
            </p:nvCxnSpPr>
            <p:spPr>
              <a:xfrm rot="5400000" flipH="1" flipV="1">
                <a:off x="9563400" y="4540997"/>
                <a:ext cx="309466" cy="252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95A798C7-50CA-4ECD-A1FB-064F3A290440}"/>
                </a:ext>
              </a:extLst>
            </p:cNvPr>
            <p:cNvGrpSpPr/>
            <p:nvPr/>
          </p:nvGrpSpPr>
          <p:grpSpPr>
            <a:xfrm>
              <a:off x="9517766" y="4927502"/>
              <a:ext cx="664196" cy="205513"/>
              <a:chOff x="2451913" y="3230059"/>
              <a:chExt cx="721853" cy="641500"/>
            </a:xfrm>
          </p:grpSpPr>
          <p:sp>
            <p:nvSpPr>
              <p:cNvPr id="304" name="사각형: 모서리가 접힌 도형 303">
                <a:extLst>
                  <a:ext uri="{FF2B5EF4-FFF2-40B4-BE49-F238E27FC236}">
                    <a16:creationId xmlns:a16="http://schemas.microsoft.com/office/drawing/2014/main" id="{823C4D1F-930B-4188-A5E0-A3974E1AFD47}"/>
                  </a:ext>
                </a:extLst>
              </p:cNvPr>
              <p:cNvSpPr/>
              <p:nvPr/>
            </p:nvSpPr>
            <p:spPr>
              <a:xfrm>
                <a:off x="2451913" y="3352976"/>
                <a:ext cx="436114" cy="518583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Google Shape;1720;p21">
                <a:extLst>
                  <a:ext uri="{FF2B5EF4-FFF2-40B4-BE49-F238E27FC236}">
                    <a16:creationId xmlns:a16="http://schemas.microsoft.com/office/drawing/2014/main" id="{CAB35DBB-499D-4368-BA0C-E4F01E3D8118}"/>
                  </a:ext>
                </a:extLst>
              </p:cNvPr>
              <p:cNvSpPr/>
              <p:nvPr/>
            </p:nvSpPr>
            <p:spPr>
              <a:xfrm>
                <a:off x="2503736" y="3230059"/>
                <a:ext cx="670030" cy="595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CA crt</a:t>
                </a:r>
                <a:endParaRPr sz="1000" b="1"/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89A53CB-D334-489E-89C4-A676EDCC61E3}"/>
              </a:ext>
            </a:extLst>
          </p:cNvPr>
          <p:cNvGrpSpPr/>
          <p:nvPr/>
        </p:nvGrpSpPr>
        <p:grpSpPr>
          <a:xfrm>
            <a:off x="9824303" y="2927298"/>
            <a:ext cx="855583" cy="996692"/>
            <a:chOff x="9824303" y="2927298"/>
            <a:chExt cx="855583" cy="996692"/>
          </a:xfrm>
        </p:grpSpPr>
        <p:sp>
          <p:nvSpPr>
            <p:cNvPr id="258" name="Google Shape;1722;p21">
              <a:extLst>
                <a:ext uri="{FF2B5EF4-FFF2-40B4-BE49-F238E27FC236}">
                  <a16:creationId xmlns:a16="http://schemas.microsoft.com/office/drawing/2014/main" id="{C573D08A-FB14-4027-BC19-39802476A517}"/>
                </a:ext>
              </a:extLst>
            </p:cNvPr>
            <p:cNvSpPr/>
            <p:nvPr/>
          </p:nvSpPr>
          <p:spPr>
            <a:xfrm>
              <a:off x="9824303" y="3275216"/>
              <a:ext cx="855583" cy="44878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cxnSp>
          <p:nvCxnSpPr>
            <p:cNvPr id="270" name="연결선: 구부러짐 269">
              <a:extLst>
                <a:ext uri="{FF2B5EF4-FFF2-40B4-BE49-F238E27FC236}">
                  <a16:creationId xmlns:a16="http://schemas.microsoft.com/office/drawing/2014/main" id="{CF71D331-C510-4D1E-A93D-6B4DA6B1B606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rot="16200000" flipV="1">
              <a:off x="10051195" y="3074315"/>
              <a:ext cx="347918" cy="5388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8" name="연결선: 구부러짐 337">
              <a:extLst>
                <a:ext uri="{FF2B5EF4-FFF2-40B4-BE49-F238E27FC236}">
                  <a16:creationId xmlns:a16="http://schemas.microsoft.com/office/drawing/2014/main" id="{654786E8-42A0-4DB2-ABAE-243D1721F3BB}"/>
                </a:ext>
              </a:extLst>
            </p:cNvPr>
            <p:cNvCxnSpPr>
              <a:cxnSpLocks/>
              <a:stCxn id="292" idx="0"/>
              <a:endCxn id="258" idx="2"/>
            </p:cNvCxnSpPr>
            <p:nvPr/>
          </p:nvCxnSpPr>
          <p:spPr>
            <a:xfrm rot="5400000" flipH="1" flipV="1">
              <a:off x="10129813" y="3801708"/>
              <a:ext cx="199993" cy="445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BCDAA4-7E08-4CD5-9A8D-C8410E5D6AF9}"/>
              </a:ext>
            </a:extLst>
          </p:cNvPr>
          <p:cNvSpPr/>
          <p:nvPr/>
        </p:nvSpPr>
        <p:spPr>
          <a:xfrm>
            <a:off x="9264631" y="5133719"/>
            <a:ext cx="1824385" cy="311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/>
      <p:bldP spid="173" grpId="0" animBg="1"/>
      <p:bldP spid="264" grpId="0" animBg="1"/>
      <p:bldP spid="293" grpId="0" animBg="1"/>
      <p:bldP spid="318" grpId="0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1709;p21">
            <a:extLst>
              <a:ext uri="{FF2B5EF4-FFF2-40B4-BE49-F238E27FC236}">
                <a16:creationId xmlns:a16="http://schemas.microsoft.com/office/drawing/2014/main" id="{CC463B42-1104-45AB-BA1E-85D89405D840}"/>
              </a:ext>
            </a:extLst>
          </p:cNvPr>
          <p:cNvSpPr/>
          <p:nvPr/>
        </p:nvSpPr>
        <p:spPr>
          <a:xfrm>
            <a:off x="5075350" y="2243335"/>
            <a:ext cx="6421250" cy="409609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B9F131-ED21-4368-B713-8E78ED76D849}"/>
              </a:ext>
            </a:extLst>
          </p:cNvPr>
          <p:cNvGrpSpPr/>
          <p:nvPr/>
        </p:nvGrpSpPr>
        <p:grpSpPr>
          <a:xfrm>
            <a:off x="560524" y="2110028"/>
            <a:ext cx="3880032" cy="4199292"/>
            <a:chOff x="560524" y="2110028"/>
            <a:chExt cx="3880032" cy="4199292"/>
          </a:xfrm>
        </p:grpSpPr>
        <p:sp>
          <p:nvSpPr>
            <p:cNvPr id="113" name="Google Shape;1709;p21">
              <a:extLst>
                <a:ext uri="{FF2B5EF4-FFF2-40B4-BE49-F238E27FC236}">
                  <a16:creationId xmlns:a16="http://schemas.microsoft.com/office/drawing/2014/main" id="{4E60FE89-A5C4-4ED5-A4E7-BB3E18A9953C}"/>
                </a:ext>
              </a:extLst>
            </p:cNvPr>
            <p:cNvSpPr/>
            <p:nvPr/>
          </p:nvSpPr>
          <p:spPr>
            <a:xfrm>
              <a:off x="560524" y="2110028"/>
              <a:ext cx="3880032" cy="419929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722;p21">
              <a:extLst>
                <a:ext uri="{FF2B5EF4-FFF2-40B4-BE49-F238E27FC236}">
                  <a16:creationId xmlns:a16="http://schemas.microsoft.com/office/drawing/2014/main" id="{71DD5812-CD58-4862-8FF9-F3BFE5BDB0BD}"/>
                </a:ext>
              </a:extLst>
            </p:cNvPr>
            <p:cNvSpPr/>
            <p:nvPr/>
          </p:nvSpPr>
          <p:spPr>
            <a:xfrm>
              <a:off x="1848170" y="2185206"/>
              <a:ext cx="1428486" cy="28734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Cluster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729AC9-89BB-4DB8-8882-0BAA719F80E2}"/>
              </a:ext>
            </a:extLst>
          </p:cNvPr>
          <p:cNvGrpSpPr/>
          <p:nvPr/>
        </p:nvGrpSpPr>
        <p:grpSpPr>
          <a:xfrm>
            <a:off x="867758" y="3797407"/>
            <a:ext cx="1571335" cy="2402540"/>
            <a:chOff x="867758" y="3797407"/>
            <a:chExt cx="1571335" cy="2402540"/>
          </a:xfrm>
        </p:grpSpPr>
        <p:sp>
          <p:nvSpPr>
            <p:cNvPr id="176" name="Google Shape;1722;p21">
              <a:extLst>
                <a:ext uri="{FF2B5EF4-FFF2-40B4-BE49-F238E27FC236}">
                  <a16:creationId xmlns:a16="http://schemas.microsoft.com/office/drawing/2014/main" id="{05E80F42-D8EF-4527-9AC9-C8F08F9E3DCC}"/>
                </a:ext>
              </a:extLst>
            </p:cNvPr>
            <p:cNvSpPr/>
            <p:nvPr/>
          </p:nvSpPr>
          <p:spPr>
            <a:xfrm>
              <a:off x="872356" y="4056711"/>
              <a:ext cx="1566519" cy="214323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22;p21">
              <a:extLst>
                <a:ext uri="{FF2B5EF4-FFF2-40B4-BE49-F238E27FC236}">
                  <a16:creationId xmlns:a16="http://schemas.microsoft.com/office/drawing/2014/main" id="{F3D592A8-CE4F-4F7A-8534-35FDDB8CB170}"/>
                </a:ext>
              </a:extLst>
            </p:cNvPr>
            <p:cNvSpPr/>
            <p:nvPr/>
          </p:nvSpPr>
          <p:spPr>
            <a:xfrm>
              <a:off x="867758" y="3797407"/>
              <a:ext cx="1571335" cy="23747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Namespace A</a:t>
              </a:r>
            </a:p>
          </p:txBody>
        </p:sp>
        <p:sp>
          <p:nvSpPr>
            <p:cNvPr id="179" name="Google Shape;1722;p21">
              <a:extLst>
                <a:ext uri="{FF2B5EF4-FFF2-40B4-BE49-F238E27FC236}">
                  <a16:creationId xmlns:a16="http://schemas.microsoft.com/office/drawing/2014/main" id="{DE1236E9-4B9A-4D9A-BC0D-E91E8EF8D3E8}"/>
                </a:ext>
              </a:extLst>
            </p:cNvPr>
            <p:cNvSpPr/>
            <p:nvPr/>
          </p:nvSpPr>
          <p:spPr>
            <a:xfrm>
              <a:off x="971899" y="4164357"/>
              <a:ext cx="1385737" cy="43853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722;p21">
              <a:extLst>
                <a:ext uri="{FF2B5EF4-FFF2-40B4-BE49-F238E27FC236}">
                  <a16:creationId xmlns:a16="http://schemas.microsoft.com/office/drawing/2014/main" id="{3BEF7076-8F17-46BA-94E2-61790FFD348B}"/>
                </a:ext>
              </a:extLst>
            </p:cNvPr>
            <p:cNvSpPr/>
            <p:nvPr/>
          </p:nvSpPr>
          <p:spPr>
            <a:xfrm>
              <a:off x="1096945" y="4221088"/>
              <a:ext cx="495908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sp>
          <p:nvSpPr>
            <p:cNvPr id="181" name="Google Shape;1722;p21">
              <a:extLst>
                <a:ext uri="{FF2B5EF4-FFF2-40B4-BE49-F238E27FC236}">
                  <a16:creationId xmlns:a16="http://schemas.microsoft.com/office/drawing/2014/main" id="{9D239F1B-DDBB-4851-967F-6A5657E33DB6}"/>
                </a:ext>
              </a:extLst>
            </p:cNvPr>
            <p:cNvSpPr/>
            <p:nvPr/>
          </p:nvSpPr>
          <p:spPr>
            <a:xfrm>
              <a:off x="1773661" y="4221088"/>
              <a:ext cx="495908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Svc</a:t>
              </a:r>
            </a:p>
          </p:txBody>
        </p:sp>
      </p:grpSp>
      <p:sp>
        <p:nvSpPr>
          <p:cNvPr id="280" name="화이트투명사각판">
            <a:extLst>
              <a:ext uri="{FF2B5EF4-FFF2-40B4-BE49-F238E27FC236}">
                <a16:creationId xmlns:a16="http://schemas.microsoft.com/office/drawing/2014/main" id="{85C5A1FD-68E4-4ECE-B5DE-4AF82F83B12A}"/>
              </a:ext>
            </a:extLst>
          </p:cNvPr>
          <p:cNvSpPr/>
          <p:nvPr/>
        </p:nvSpPr>
        <p:spPr bwMode="auto">
          <a:xfrm>
            <a:off x="291309" y="899648"/>
            <a:ext cx="4364534" cy="282422"/>
          </a:xfrm>
          <a:prstGeom prst="roundRect">
            <a:avLst>
              <a:gd name="adj" fmla="val 287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RBAC (Role, RoleBinding) Overview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966AD269-46AB-4AB1-A9D8-51CD772334ED}"/>
              </a:ext>
            </a:extLst>
          </p:cNvPr>
          <p:cNvCxnSpPr>
            <a:cxnSpLocks/>
          </p:cNvCxnSpPr>
          <p:nvPr/>
        </p:nvCxnSpPr>
        <p:spPr>
          <a:xfrm>
            <a:off x="291308" y="899648"/>
            <a:ext cx="436453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화이트투명사각판">
            <a:extLst>
              <a:ext uri="{FF2B5EF4-FFF2-40B4-BE49-F238E27FC236}">
                <a16:creationId xmlns:a16="http://schemas.microsoft.com/office/drawing/2014/main" id="{07D11F0F-7EB6-4666-A700-CEC0FC0A15F1}"/>
              </a:ext>
            </a:extLst>
          </p:cNvPr>
          <p:cNvSpPr/>
          <p:nvPr/>
        </p:nvSpPr>
        <p:spPr bwMode="auto">
          <a:xfrm>
            <a:off x="291307" y="1477839"/>
            <a:ext cx="4364534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9C210152-D322-4701-B984-B6E20F5A3D8F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Authorization</a:t>
            </a:r>
            <a:endParaRPr lang="ko-KR" altLang="en-US" b="0" dirty="0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5C05FB2-8937-430D-A87B-BE7A67408058}"/>
              </a:ext>
            </a:extLst>
          </p:cNvPr>
          <p:cNvGrpSpPr/>
          <p:nvPr/>
        </p:nvGrpSpPr>
        <p:grpSpPr>
          <a:xfrm>
            <a:off x="2415943" y="1166797"/>
            <a:ext cx="115261" cy="365041"/>
            <a:chOff x="2170896" y="1172689"/>
            <a:chExt cx="46742" cy="36504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1094322-19C6-4815-AED1-37CF28AC4E70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F29129-450F-46A5-A8A7-EEAF443FE598}"/>
                </a:ext>
              </a:extLst>
            </p:cNvPr>
            <p:cNvSpPr/>
            <p:nvPr/>
          </p:nvSpPr>
          <p:spPr>
            <a:xfrm>
              <a:off x="2170896" y="1429730"/>
              <a:ext cx="46742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E1321A-1952-4483-82DA-40E20C33A7DF}"/>
              </a:ext>
            </a:extLst>
          </p:cNvPr>
          <p:cNvGrpSpPr/>
          <p:nvPr/>
        </p:nvGrpSpPr>
        <p:grpSpPr>
          <a:xfrm>
            <a:off x="4926714" y="899648"/>
            <a:ext cx="6785913" cy="282422"/>
            <a:chOff x="4926714" y="899648"/>
            <a:chExt cx="3672931" cy="282422"/>
          </a:xfrm>
        </p:grpSpPr>
        <p:sp>
          <p:nvSpPr>
            <p:cNvPr id="15" name="화이트투명사각판">
              <a:extLst>
                <a:ext uri="{FF2B5EF4-FFF2-40B4-BE49-F238E27FC236}">
                  <a16:creationId xmlns:a16="http://schemas.microsoft.com/office/drawing/2014/main" id="{5ADA7B89-DC81-4234-8667-1C1ABEE5C1AC}"/>
                </a:ext>
              </a:extLst>
            </p:cNvPr>
            <p:cNvSpPr/>
            <p:nvPr/>
          </p:nvSpPr>
          <p:spPr bwMode="auto">
            <a:xfrm>
              <a:off x="4926715" y="899648"/>
              <a:ext cx="3672930" cy="282422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Role, RoleBinding Detail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242128A-E4C0-4C3E-ABCB-76C26B2838E3}"/>
                </a:ext>
              </a:extLst>
            </p:cNvPr>
            <p:cNvCxnSpPr>
              <a:cxnSpLocks/>
            </p:cNvCxnSpPr>
            <p:nvPr/>
          </p:nvCxnSpPr>
          <p:spPr>
            <a:xfrm>
              <a:off x="4926714" y="899648"/>
              <a:ext cx="367293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화이트투명사각판">
            <a:extLst>
              <a:ext uri="{FF2B5EF4-FFF2-40B4-BE49-F238E27FC236}">
                <a16:creationId xmlns:a16="http://schemas.microsoft.com/office/drawing/2014/main" id="{CA5071D4-588C-4C1D-9392-67C4BA837687}"/>
              </a:ext>
            </a:extLst>
          </p:cNvPr>
          <p:cNvSpPr/>
          <p:nvPr/>
        </p:nvSpPr>
        <p:spPr bwMode="auto">
          <a:xfrm>
            <a:off x="4926712" y="1477839"/>
            <a:ext cx="6785911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A0D860-1794-40B7-A9C7-50C6DDD8E438}"/>
              </a:ext>
            </a:extLst>
          </p:cNvPr>
          <p:cNvGrpSpPr/>
          <p:nvPr/>
        </p:nvGrpSpPr>
        <p:grpSpPr>
          <a:xfrm>
            <a:off x="8544272" y="1166797"/>
            <a:ext cx="115261" cy="365041"/>
            <a:chOff x="2170896" y="1172689"/>
            <a:chExt cx="46742" cy="365041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8415A54-12FA-4C8B-B311-E285B194051C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61AD054-9966-4EC8-A922-86B742C9DA0F}"/>
                </a:ext>
              </a:extLst>
            </p:cNvPr>
            <p:cNvSpPr/>
            <p:nvPr/>
          </p:nvSpPr>
          <p:spPr>
            <a:xfrm>
              <a:off x="2170896" y="1429730"/>
              <a:ext cx="46742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508959-FC56-4CC1-A93D-5E69A9FA9DD6}"/>
              </a:ext>
            </a:extLst>
          </p:cNvPr>
          <p:cNvGrpSpPr/>
          <p:nvPr/>
        </p:nvGrpSpPr>
        <p:grpSpPr>
          <a:xfrm>
            <a:off x="538304" y="1759874"/>
            <a:ext cx="3806728" cy="201424"/>
            <a:chOff x="538304" y="1759874"/>
            <a:chExt cx="3806728" cy="201424"/>
          </a:xfrm>
        </p:grpSpPr>
        <p:sp>
          <p:nvSpPr>
            <p:cNvPr id="28" name="Google Shape;2013;p25">
              <a:extLst>
                <a:ext uri="{FF2B5EF4-FFF2-40B4-BE49-F238E27FC236}">
                  <a16:creationId xmlns:a16="http://schemas.microsoft.com/office/drawing/2014/main" id="{5C6050C5-6FB6-4262-AE70-8DBE8334E13D}"/>
                </a:ext>
              </a:extLst>
            </p:cNvPr>
            <p:cNvSpPr/>
            <p:nvPr/>
          </p:nvSpPr>
          <p:spPr>
            <a:xfrm>
              <a:off x="538304" y="1759874"/>
              <a:ext cx="901163" cy="2014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RBAC</a:t>
              </a:r>
              <a:endParaRPr/>
            </a:p>
          </p:txBody>
        </p:sp>
        <p:sp>
          <p:nvSpPr>
            <p:cNvPr id="29" name="Google Shape;2014;p25">
              <a:extLst>
                <a:ext uri="{FF2B5EF4-FFF2-40B4-BE49-F238E27FC236}">
                  <a16:creationId xmlns:a16="http://schemas.microsoft.com/office/drawing/2014/main" id="{9C847509-1264-4D06-BAAF-6CF3E8038293}"/>
                </a:ext>
              </a:extLst>
            </p:cNvPr>
            <p:cNvSpPr/>
            <p:nvPr/>
          </p:nvSpPr>
          <p:spPr>
            <a:xfrm>
              <a:off x="1519527" y="1759874"/>
              <a:ext cx="901163" cy="2014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ABAC</a:t>
              </a:r>
              <a:endParaRPr/>
            </a:p>
          </p:txBody>
        </p:sp>
        <p:sp>
          <p:nvSpPr>
            <p:cNvPr id="30" name="Google Shape;2015;p25">
              <a:extLst>
                <a:ext uri="{FF2B5EF4-FFF2-40B4-BE49-F238E27FC236}">
                  <a16:creationId xmlns:a16="http://schemas.microsoft.com/office/drawing/2014/main" id="{770657F0-B839-4D42-B015-64FBC33A8D65}"/>
                </a:ext>
              </a:extLst>
            </p:cNvPr>
            <p:cNvSpPr/>
            <p:nvPr/>
          </p:nvSpPr>
          <p:spPr>
            <a:xfrm>
              <a:off x="2476887" y="1759874"/>
              <a:ext cx="901163" cy="2014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Webhok</a:t>
              </a:r>
              <a:endParaRPr/>
            </a:p>
          </p:txBody>
        </p:sp>
        <p:sp>
          <p:nvSpPr>
            <p:cNvPr id="31" name="Google Shape;2016;p25">
              <a:extLst>
                <a:ext uri="{FF2B5EF4-FFF2-40B4-BE49-F238E27FC236}">
                  <a16:creationId xmlns:a16="http://schemas.microsoft.com/office/drawing/2014/main" id="{161621C9-DE27-46A0-B2D0-299F4D1EFF90}"/>
                </a:ext>
              </a:extLst>
            </p:cNvPr>
            <p:cNvSpPr/>
            <p:nvPr/>
          </p:nvSpPr>
          <p:spPr>
            <a:xfrm>
              <a:off x="3443869" y="1759874"/>
              <a:ext cx="901163" cy="2014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</a:t>
              </a:r>
              <a:endParaRPr/>
            </a:p>
          </p:txBody>
        </p:sp>
      </p:grpSp>
      <p:sp>
        <p:nvSpPr>
          <p:cNvPr id="178" name="Google Shape;1722;p21">
            <a:extLst>
              <a:ext uri="{FF2B5EF4-FFF2-40B4-BE49-F238E27FC236}">
                <a16:creationId xmlns:a16="http://schemas.microsoft.com/office/drawing/2014/main" id="{22E8486C-F4AC-46F5-B9E1-30368F24A7EC}"/>
              </a:ext>
            </a:extLst>
          </p:cNvPr>
          <p:cNvSpPr/>
          <p:nvPr/>
        </p:nvSpPr>
        <p:spPr>
          <a:xfrm>
            <a:off x="1065148" y="5818927"/>
            <a:ext cx="470429" cy="2616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SA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E4C6A0B-138D-4F4A-BE11-388E9E250971}"/>
              </a:ext>
            </a:extLst>
          </p:cNvPr>
          <p:cNvGrpSpPr/>
          <p:nvPr/>
        </p:nvGrpSpPr>
        <p:grpSpPr>
          <a:xfrm>
            <a:off x="1034902" y="4602887"/>
            <a:ext cx="1264534" cy="479641"/>
            <a:chOff x="1034902" y="4602887"/>
            <a:chExt cx="1264534" cy="479641"/>
          </a:xfrm>
        </p:grpSpPr>
        <p:sp>
          <p:nvSpPr>
            <p:cNvPr id="182" name="Google Shape;1722;p21">
              <a:extLst>
                <a:ext uri="{FF2B5EF4-FFF2-40B4-BE49-F238E27FC236}">
                  <a16:creationId xmlns:a16="http://schemas.microsoft.com/office/drawing/2014/main" id="{382580CA-DC0B-4BC4-A57D-06668418D1E8}"/>
                </a:ext>
              </a:extLst>
            </p:cNvPr>
            <p:cNvSpPr/>
            <p:nvPr/>
          </p:nvSpPr>
          <p:spPr>
            <a:xfrm>
              <a:off x="1034902" y="4803870"/>
              <a:ext cx="600049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Role1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(read)</a:t>
              </a:r>
            </a:p>
          </p:txBody>
        </p:sp>
        <p:sp>
          <p:nvSpPr>
            <p:cNvPr id="183" name="Google Shape;1722;p21">
              <a:extLst>
                <a:ext uri="{FF2B5EF4-FFF2-40B4-BE49-F238E27FC236}">
                  <a16:creationId xmlns:a16="http://schemas.microsoft.com/office/drawing/2014/main" id="{904D5421-1190-43DE-8BA3-18EC050B6F92}"/>
                </a:ext>
              </a:extLst>
            </p:cNvPr>
            <p:cNvSpPr/>
            <p:nvPr/>
          </p:nvSpPr>
          <p:spPr>
            <a:xfrm>
              <a:off x="1753937" y="4803870"/>
              <a:ext cx="545499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Role2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(write)</a:t>
              </a:r>
            </a:p>
          </p:txBody>
        </p:sp>
        <p:cxnSp>
          <p:nvCxnSpPr>
            <p:cNvPr id="184" name="Google Shape;2028;p25">
              <a:extLst>
                <a:ext uri="{FF2B5EF4-FFF2-40B4-BE49-F238E27FC236}">
                  <a16:creationId xmlns:a16="http://schemas.microsoft.com/office/drawing/2014/main" id="{B815E4CF-AD6E-437C-8542-8DBBCC040FD1}"/>
                </a:ext>
              </a:extLst>
            </p:cNvPr>
            <p:cNvCxnSpPr>
              <a:cxnSpLocks/>
              <a:stCxn id="182" idx="0"/>
              <a:endCxn id="179" idx="2"/>
            </p:cNvCxnSpPr>
            <p:nvPr/>
          </p:nvCxnSpPr>
          <p:spPr>
            <a:xfrm rot="5400000" flipH="1" flipV="1">
              <a:off x="1399356" y="4538459"/>
              <a:ext cx="200983" cy="329841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5" name="Google Shape;2028;p25">
              <a:extLst>
                <a:ext uri="{FF2B5EF4-FFF2-40B4-BE49-F238E27FC236}">
                  <a16:creationId xmlns:a16="http://schemas.microsoft.com/office/drawing/2014/main" id="{A1BDCA39-AF61-41F6-A868-00D4780DDB74}"/>
                </a:ext>
              </a:extLst>
            </p:cNvPr>
            <p:cNvCxnSpPr>
              <a:cxnSpLocks/>
              <a:stCxn id="183" idx="0"/>
              <a:endCxn id="179" idx="2"/>
            </p:cNvCxnSpPr>
            <p:nvPr/>
          </p:nvCxnSpPr>
          <p:spPr>
            <a:xfrm rot="16200000" flipV="1">
              <a:off x="1745237" y="4522419"/>
              <a:ext cx="200983" cy="361919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8" name="Google Shape;1722;p21">
            <a:extLst>
              <a:ext uri="{FF2B5EF4-FFF2-40B4-BE49-F238E27FC236}">
                <a16:creationId xmlns:a16="http://schemas.microsoft.com/office/drawing/2014/main" id="{24F57BDF-CC85-41DF-BDB0-D12DCA2E886C}"/>
              </a:ext>
            </a:extLst>
          </p:cNvPr>
          <p:cNvSpPr/>
          <p:nvPr/>
        </p:nvSpPr>
        <p:spPr>
          <a:xfrm>
            <a:off x="1713264" y="5818927"/>
            <a:ext cx="470429" cy="2616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SA1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D839A5-B813-4475-9868-98A02701C107}"/>
              </a:ext>
            </a:extLst>
          </p:cNvPr>
          <p:cNvGrpSpPr/>
          <p:nvPr/>
        </p:nvGrpSpPr>
        <p:grpSpPr>
          <a:xfrm>
            <a:off x="1181574" y="5082528"/>
            <a:ext cx="966385" cy="736398"/>
            <a:chOff x="1181574" y="5082528"/>
            <a:chExt cx="966385" cy="736398"/>
          </a:xfrm>
        </p:grpSpPr>
        <p:sp>
          <p:nvSpPr>
            <p:cNvPr id="186" name="Google Shape;1722;p21">
              <a:extLst>
                <a:ext uri="{FF2B5EF4-FFF2-40B4-BE49-F238E27FC236}">
                  <a16:creationId xmlns:a16="http://schemas.microsoft.com/office/drawing/2014/main" id="{6D607274-6826-40E9-8FD2-414B58526149}"/>
                </a:ext>
              </a:extLst>
            </p:cNvPr>
            <p:cNvSpPr/>
            <p:nvPr/>
          </p:nvSpPr>
          <p:spPr>
            <a:xfrm>
              <a:off x="1181574" y="5303152"/>
              <a:ext cx="966385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RoleBinding</a:t>
              </a:r>
            </a:p>
          </p:txBody>
        </p:sp>
        <p:cxnSp>
          <p:nvCxnSpPr>
            <p:cNvPr id="187" name="Google Shape;2028;p25">
              <a:extLst>
                <a:ext uri="{FF2B5EF4-FFF2-40B4-BE49-F238E27FC236}">
                  <a16:creationId xmlns:a16="http://schemas.microsoft.com/office/drawing/2014/main" id="{CF39935E-B444-4EFF-A6E2-5A524ECEAF22}"/>
                </a:ext>
              </a:extLst>
            </p:cNvPr>
            <p:cNvCxnSpPr>
              <a:cxnSpLocks/>
              <a:stCxn id="186" idx="0"/>
              <a:endCxn id="182" idx="2"/>
            </p:cNvCxnSpPr>
            <p:nvPr/>
          </p:nvCxnSpPr>
          <p:spPr>
            <a:xfrm rot="16200000" flipV="1">
              <a:off x="1389535" y="5027920"/>
              <a:ext cx="220624" cy="329840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9" name="Google Shape;2028;p25">
              <a:extLst>
                <a:ext uri="{FF2B5EF4-FFF2-40B4-BE49-F238E27FC236}">
                  <a16:creationId xmlns:a16="http://schemas.microsoft.com/office/drawing/2014/main" id="{AA565419-E4C4-4546-B2C9-115B4D5EA729}"/>
                </a:ext>
              </a:extLst>
            </p:cNvPr>
            <p:cNvCxnSpPr>
              <a:cxnSpLocks/>
              <a:stCxn id="186" idx="2"/>
              <a:endCxn id="188" idx="0"/>
            </p:cNvCxnSpPr>
            <p:nvPr/>
          </p:nvCxnSpPr>
          <p:spPr>
            <a:xfrm rot="16200000" flipH="1">
              <a:off x="1688065" y="5558512"/>
              <a:ext cx="237117" cy="283712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0" name="Google Shape;2028;p25">
              <a:extLst>
                <a:ext uri="{FF2B5EF4-FFF2-40B4-BE49-F238E27FC236}">
                  <a16:creationId xmlns:a16="http://schemas.microsoft.com/office/drawing/2014/main" id="{9937336C-D15C-4B8E-A6F9-70808007B093}"/>
                </a:ext>
              </a:extLst>
            </p:cNvPr>
            <p:cNvCxnSpPr>
              <a:cxnSpLocks/>
              <a:stCxn id="186" idx="2"/>
              <a:endCxn id="178" idx="0"/>
            </p:cNvCxnSpPr>
            <p:nvPr/>
          </p:nvCxnSpPr>
          <p:spPr>
            <a:xfrm rot="5400000">
              <a:off x="1364007" y="5518166"/>
              <a:ext cx="237117" cy="364404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60" name="Google Shape;2028;p25">
            <a:extLst>
              <a:ext uri="{FF2B5EF4-FFF2-40B4-BE49-F238E27FC236}">
                <a16:creationId xmlns:a16="http://schemas.microsoft.com/office/drawing/2014/main" id="{48B020E1-90DD-4B9C-A8CF-DAACA3D32F44}"/>
              </a:ext>
            </a:extLst>
          </p:cNvPr>
          <p:cNvCxnSpPr>
            <a:cxnSpLocks/>
            <a:stCxn id="175" idx="1"/>
            <a:endCxn id="178" idx="1"/>
          </p:cNvCxnSpPr>
          <p:nvPr/>
        </p:nvCxnSpPr>
        <p:spPr>
          <a:xfrm rot="10800000" flipH="1" flipV="1">
            <a:off x="954968" y="3605474"/>
            <a:ext cx="110179" cy="2344279"/>
          </a:xfrm>
          <a:prstGeom prst="curvedConnector3">
            <a:avLst>
              <a:gd name="adj1" fmla="val -207481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6166BE-B160-4986-8AD1-C2202D6F3157}"/>
              </a:ext>
            </a:extLst>
          </p:cNvPr>
          <p:cNvGrpSpPr/>
          <p:nvPr/>
        </p:nvGrpSpPr>
        <p:grpSpPr>
          <a:xfrm>
            <a:off x="2579944" y="3797407"/>
            <a:ext cx="1571335" cy="2402540"/>
            <a:chOff x="2579944" y="3797407"/>
            <a:chExt cx="1571335" cy="2402540"/>
          </a:xfrm>
        </p:grpSpPr>
        <p:sp>
          <p:nvSpPr>
            <p:cNvPr id="117" name="Google Shape;1722;p21">
              <a:extLst>
                <a:ext uri="{FF2B5EF4-FFF2-40B4-BE49-F238E27FC236}">
                  <a16:creationId xmlns:a16="http://schemas.microsoft.com/office/drawing/2014/main" id="{4453DB85-70B8-453B-BDEB-DFFFA4EFEA72}"/>
                </a:ext>
              </a:extLst>
            </p:cNvPr>
            <p:cNvSpPr/>
            <p:nvPr/>
          </p:nvSpPr>
          <p:spPr>
            <a:xfrm>
              <a:off x="2584542" y="4056711"/>
              <a:ext cx="1566519" cy="214323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722;p21">
              <a:extLst>
                <a:ext uri="{FF2B5EF4-FFF2-40B4-BE49-F238E27FC236}">
                  <a16:creationId xmlns:a16="http://schemas.microsoft.com/office/drawing/2014/main" id="{ADE022F1-2FE4-448B-87A3-6503B90EF414}"/>
                </a:ext>
              </a:extLst>
            </p:cNvPr>
            <p:cNvSpPr/>
            <p:nvPr/>
          </p:nvSpPr>
          <p:spPr>
            <a:xfrm>
              <a:off x="2579944" y="3797407"/>
              <a:ext cx="1571335" cy="23747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Namespace B</a:t>
              </a:r>
            </a:p>
          </p:txBody>
        </p:sp>
        <p:sp>
          <p:nvSpPr>
            <p:cNvPr id="147" name="Google Shape;1722;p21">
              <a:extLst>
                <a:ext uri="{FF2B5EF4-FFF2-40B4-BE49-F238E27FC236}">
                  <a16:creationId xmlns:a16="http://schemas.microsoft.com/office/drawing/2014/main" id="{888B3773-F4B8-424B-9CD1-7BE9947A3599}"/>
                </a:ext>
              </a:extLst>
            </p:cNvPr>
            <p:cNvSpPr/>
            <p:nvPr/>
          </p:nvSpPr>
          <p:spPr>
            <a:xfrm>
              <a:off x="2684085" y="4164357"/>
              <a:ext cx="1385737" cy="43853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22;p21">
              <a:extLst>
                <a:ext uri="{FF2B5EF4-FFF2-40B4-BE49-F238E27FC236}">
                  <a16:creationId xmlns:a16="http://schemas.microsoft.com/office/drawing/2014/main" id="{1E821B57-D114-45E4-B2C0-0982C22B0CFE}"/>
                </a:ext>
              </a:extLst>
            </p:cNvPr>
            <p:cNvSpPr/>
            <p:nvPr/>
          </p:nvSpPr>
          <p:spPr>
            <a:xfrm>
              <a:off x="2809131" y="4221088"/>
              <a:ext cx="495908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sp>
          <p:nvSpPr>
            <p:cNvPr id="136" name="Google Shape;1722;p21">
              <a:extLst>
                <a:ext uri="{FF2B5EF4-FFF2-40B4-BE49-F238E27FC236}">
                  <a16:creationId xmlns:a16="http://schemas.microsoft.com/office/drawing/2014/main" id="{EC938AEE-02E4-4D62-B3E9-90A247CF6E5B}"/>
                </a:ext>
              </a:extLst>
            </p:cNvPr>
            <p:cNvSpPr/>
            <p:nvPr/>
          </p:nvSpPr>
          <p:spPr>
            <a:xfrm>
              <a:off x="3485847" y="4221088"/>
              <a:ext cx="495908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Svc</a:t>
              </a:r>
            </a:p>
          </p:txBody>
        </p:sp>
        <p:sp>
          <p:nvSpPr>
            <p:cNvPr id="150" name="Google Shape;1722;p21">
              <a:extLst>
                <a:ext uri="{FF2B5EF4-FFF2-40B4-BE49-F238E27FC236}">
                  <a16:creationId xmlns:a16="http://schemas.microsoft.com/office/drawing/2014/main" id="{74BF8A9F-617E-4F98-8328-828C49F00014}"/>
                </a:ext>
              </a:extLst>
            </p:cNvPr>
            <p:cNvSpPr/>
            <p:nvPr/>
          </p:nvSpPr>
          <p:spPr>
            <a:xfrm>
              <a:off x="2893760" y="5303152"/>
              <a:ext cx="966385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RoleBinding</a:t>
              </a:r>
            </a:p>
          </p:txBody>
        </p:sp>
        <p:sp>
          <p:nvSpPr>
            <p:cNvPr id="302" name="Google Shape;1722;p21">
              <a:extLst>
                <a:ext uri="{FF2B5EF4-FFF2-40B4-BE49-F238E27FC236}">
                  <a16:creationId xmlns:a16="http://schemas.microsoft.com/office/drawing/2014/main" id="{3EC88E16-60A7-46DA-ACB1-A93CD684236D}"/>
                </a:ext>
              </a:extLst>
            </p:cNvPr>
            <p:cNvSpPr/>
            <p:nvPr/>
          </p:nvSpPr>
          <p:spPr>
            <a:xfrm>
              <a:off x="3118690" y="5818927"/>
              <a:ext cx="470429" cy="2616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SA</a:t>
              </a:r>
            </a:p>
          </p:txBody>
        </p:sp>
        <p:cxnSp>
          <p:nvCxnSpPr>
            <p:cNvPr id="304" name="Google Shape;2028;p25">
              <a:extLst>
                <a:ext uri="{FF2B5EF4-FFF2-40B4-BE49-F238E27FC236}">
                  <a16:creationId xmlns:a16="http://schemas.microsoft.com/office/drawing/2014/main" id="{63E22740-AA6F-4F6C-83C1-4D304EBA91A5}"/>
                </a:ext>
              </a:extLst>
            </p:cNvPr>
            <p:cNvCxnSpPr>
              <a:cxnSpLocks/>
              <a:stCxn id="150" idx="2"/>
              <a:endCxn id="302" idx="0"/>
            </p:cNvCxnSpPr>
            <p:nvPr/>
          </p:nvCxnSpPr>
          <p:spPr>
            <a:xfrm rot="5400000">
              <a:off x="3246871" y="5688844"/>
              <a:ext cx="237117" cy="23048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8" name="Google Shape;1722;p21">
            <a:extLst>
              <a:ext uri="{FF2B5EF4-FFF2-40B4-BE49-F238E27FC236}">
                <a16:creationId xmlns:a16="http://schemas.microsoft.com/office/drawing/2014/main" id="{82A3F6B5-B872-480D-989B-7DBC38CFA78B}"/>
              </a:ext>
            </a:extLst>
          </p:cNvPr>
          <p:cNvSpPr/>
          <p:nvPr/>
        </p:nvSpPr>
        <p:spPr>
          <a:xfrm>
            <a:off x="5425985" y="2505134"/>
            <a:ext cx="2851689" cy="37792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6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1E2F6D-5A78-49DC-A8D5-85ECD3DEE842}"/>
              </a:ext>
            </a:extLst>
          </p:cNvPr>
          <p:cNvGrpSpPr/>
          <p:nvPr/>
        </p:nvGrpSpPr>
        <p:grpSpPr>
          <a:xfrm>
            <a:off x="5964086" y="4661928"/>
            <a:ext cx="1634869" cy="1176997"/>
            <a:chOff x="5645770" y="4661928"/>
            <a:chExt cx="1116638" cy="1176997"/>
          </a:xfrm>
        </p:grpSpPr>
        <p:sp>
          <p:nvSpPr>
            <p:cNvPr id="325" name="Google Shape;1722;p21">
              <a:extLst>
                <a:ext uri="{FF2B5EF4-FFF2-40B4-BE49-F238E27FC236}">
                  <a16:creationId xmlns:a16="http://schemas.microsoft.com/office/drawing/2014/main" id="{C020C52A-067B-4A02-8D79-E20578AEE712}"/>
                </a:ext>
              </a:extLst>
            </p:cNvPr>
            <p:cNvSpPr/>
            <p:nvPr/>
          </p:nvSpPr>
          <p:spPr>
            <a:xfrm>
              <a:off x="5653161" y="4661928"/>
              <a:ext cx="1109247" cy="46353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ServiceAccount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1722;p21">
              <a:extLst>
                <a:ext uri="{FF2B5EF4-FFF2-40B4-BE49-F238E27FC236}">
                  <a16:creationId xmlns:a16="http://schemas.microsoft.com/office/drawing/2014/main" id="{359AFFFB-38FC-4011-810D-E46E4DBBCAA3}"/>
                </a:ext>
              </a:extLst>
            </p:cNvPr>
            <p:cNvSpPr/>
            <p:nvPr/>
          </p:nvSpPr>
          <p:spPr>
            <a:xfrm>
              <a:off x="5645770" y="5279310"/>
              <a:ext cx="1109247" cy="5596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Secret</a:t>
              </a:r>
            </a:p>
            <a:p>
              <a:pPr lvl="0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ca.crt : </a:t>
              </a:r>
              <a:r>
                <a:rPr lang="en-US" altLang="ko-KR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token</a:t>
              </a:r>
              <a:r>
                <a:rPr lang="en-US" altLang="ko-KR" sz="11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: </a:t>
              </a:r>
              <a:r>
                <a:rPr lang="en-US" altLang="ko-KR" sz="11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eyJdk1</a:t>
              </a:r>
            </a:p>
          </p:txBody>
        </p:sp>
        <p:sp>
          <p:nvSpPr>
            <p:cNvPr id="327" name="Google Shape;1720;p21">
              <a:extLst>
                <a:ext uri="{FF2B5EF4-FFF2-40B4-BE49-F238E27FC236}">
                  <a16:creationId xmlns:a16="http://schemas.microsoft.com/office/drawing/2014/main" id="{324AD910-37C3-4CDA-B0ED-CF833D55F896}"/>
                </a:ext>
              </a:extLst>
            </p:cNvPr>
            <p:cNvSpPr/>
            <p:nvPr/>
          </p:nvSpPr>
          <p:spPr>
            <a:xfrm>
              <a:off x="5869580" y="4888584"/>
              <a:ext cx="739648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1"/>
                  </a:solidFill>
                </a:rPr>
                <a:t>(default)</a:t>
              </a:r>
              <a:endParaRPr sz="1100" b="1">
                <a:solidFill>
                  <a:schemeClr val="tx1"/>
                </a:solidFill>
              </a:endParaRPr>
            </a:p>
          </p:txBody>
        </p: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9ABCF026-FF24-465E-B956-131537AFE82F}"/>
                </a:ext>
              </a:extLst>
            </p:cNvPr>
            <p:cNvGrpSpPr/>
            <p:nvPr/>
          </p:nvGrpSpPr>
          <p:grpSpPr>
            <a:xfrm>
              <a:off x="6030963" y="5452442"/>
              <a:ext cx="616515" cy="244642"/>
              <a:chOff x="2490613" y="3042700"/>
              <a:chExt cx="670030" cy="763639"/>
            </a:xfrm>
          </p:grpSpPr>
          <p:sp>
            <p:nvSpPr>
              <p:cNvPr id="329" name="사각형: 모서리가 접힌 도형 328">
                <a:extLst>
                  <a:ext uri="{FF2B5EF4-FFF2-40B4-BE49-F238E27FC236}">
                    <a16:creationId xmlns:a16="http://schemas.microsoft.com/office/drawing/2014/main" id="{D91A3F57-F0C5-48C4-BF39-D46901949411}"/>
                  </a:ext>
                </a:extLst>
              </p:cNvPr>
              <p:cNvSpPr/>
              <p:nvPr/>
            </p:nvSpPr>
            <p:spPr>
              <a:xfrm>
                <a:off x="2518895" y="3173748"/>
                <a:ext cx="396468" cy="47144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Google Shape;1720;p21">
                <a:extLst>
                  <a:ext uri="{FF2B5EF4-FFF2-40B4-BE49-F238E27FC236}">
                    <a16:creationId xmlns:a16="http://schemas.microsoft.com/office/drawing/2014/main" id="{67DEADAD-75A8-48AC-A83B-6D1D0F66CD4D}"/>
                  </a:ext>
                </a:extLst>
              </p:cNvPr>
              <p:cNvSpPr/>
              <p:nvPr/>
            </p:nvSpPr>
            <p:spPr>
              <a:xfrm>
                <a:off x="2490613" y="3042700"/>
                <a:ext cx="670030" cy="763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/>
                  <a:t>CA crt</a:t>
                </a:r>
                <a:endParaRPr sz="1100" b="1"/>
              </a:p>
            </p:txBody>
          </p:sp>
        </p:grpSp>
        <p:cxnSp>
          <p:nvCxnSpPr>
            <p:cNvPr id="333" name="연결선: 구부러짐 332">
              <a:extLst>
                <a:ext uri="{FF2B5EF4-FFF2-40B4-BE49-F238E27FC236}">
                  <a16:creationId xmlns:a16="http://schemas.microsoft.com/office/drawing/2014/main" id="{03974822-7313-438A-8657-B72A0471E8F2}"/>
                </a:ext>
              </a:extLst>
            </p:cNvPr>
            <p:cNvCxnSpPr>
              <a:cxnSpLocks/>
              <a:stCxn id="326" idx="0"/>
              <a:endCxn id="325" idx="2"/>
            </p:cNvCxnSpPr>
            <p:nvPr/>
          </p:nvCxnSpPr>
          <p:spPr>
            <a:xfrm rot="5400000" flipH="1" flipV="1">
              <a:off x="6127165" y="5198690"/>
              <a:ext cx="153848" cy="739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205A56-2AD8-4F25-8529-8C95C194F558}"/>
              </a:ext>
            </a:extLst>
          </p:cNvPr>
          <p:cNvGrpSpPr/>
          <p:nvPr/>
        </p:nvGrpSpPr>
        <p:grpSpPr>
          <a:xfrm>
            <a:off x="5632167" y="2565278"/>
            <a:ext cx="2454918" cy="438530"/>
            <a:chOff x="5555309" y="2565278"/>
            <a:chExt cx="1385737" cy="438530"/>
          </a:xfrm>
        </p:grpSpPr>
        <p:sp>
          <p:nvSpPr>
            <p:cNvPr id="346" name="Google Shape;1722;p21">
              <a:extLst>
                <a:ext uri="{FF2B5EF4-FFF2-40B4-BE49-F238E27FC236}">
                  <a16:creationId xmlns:a16="http://schemas.microsoft.com/office/drawing/2014/main" id="{793C6D47-3C39-4F4D-9483-DD04FA82F763}"/>
                </a:ext>
              </a:extLst>
            </p:cNvPr>
            <p:cNvSpPr/>
            <p:nvPr/>
          </p:nvSpPr>
          <p:spPr>
            <a:xfrm>
              <a:off x="5555309" y="2565278"/>
              <a:ext cx="1385737" cy="43853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6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1722;p21">
              <a:extLst>
                <a:ext uri="{FF2B5EF4-FFF2-40B4-BE49-F238E27FC236}">
                  <a16:creationId xmlns:a16="http://schemas.microsoft.com/office/drawing/2014/main" id="{F8670818-D3A6-4FC0-9F6A-80BD64E68DCF}"/>
                </a:ext>
              </a:extLst>
            </p:cNvPr>
            <p:cNvSpPr/>
            <p:nvPr/>
          </p:nvSpPr>
          <p:spPr>
            <a:xfrm>
              <a:off x="5680355" y="2622009"/>
              <a:ext cx="495908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sp>
          <p:nvSpPr>
            <p:cNvPr id="348" name="Google Shape;1722;p21">
              <a:extLst>
                <a:ext uri="{FF2B5EF4-FFF2-40B4-BE49-F238E27FC236}">
                  <a16:creationId xmlns:a16="http://schemas.microsoft.com/office/drawing/2014/main" id="{2A0538F1-62CD-4C19-ABF1-2796D25B0654}"/>
                </a:ext>
              </a:extLst>
            </p:cNvPr>
            <p:cNvSpPr/>
            <p:nvPr/>
          </p:nvSpPr>
          <p:spPr>
            <a:xfrm>
              <a:off x="6357071" y="2622009"/>
              <a:ext cx="495908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Svc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3E8A79-2C9E-4CF2-BF05-DD6CBB9E6B24}"/>
              </a:ext>
            </a:extLst>
          </p:cNvPr>
          <p:cNvGrpSpPr/>
          <p:nvPr/>
        </p:nvGrpSpPr>
        <p:grpSpPr>
          <a:xfrm>
            <a:off x="5608865" y="3472097"/>
            <a:ext cx="2464769" cy="1421598"/>
            <a:chOff x="5542155" y="3472097"/>
            <a:chExt cx="1391298" cy="1421598"/>
          </a:xfrm>
        </p:grpSpPr>
        <p:sp>
          <p:nvSpPr>
            <p:cNvPr id="354" name="Google Shape;1722;p21">
              <a:extLst>
                <a:ext uri="{FF2B5EF4-FFF2-40B4-BE49-F238E27FC236}">
                  <a16:creationId xmlns:a16="http://schemas.microsoft.com/office/drawing/2014/main" id="{110918C0-4105-484D-A132-F38FF01E8ECB}"/>
                </a:ext>
              </a:extLst>
            </p:cNvPr>
            <p:cNvSpPr/>
            <p:nvPr/>
          </p:nvSpPr>
          <p:spPr>
            <a:xfrm>
              <a:off x="5667991" y="3880472"/>
              <a:ext cx="1169327" cy="65706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RoleBinding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(rb-01)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1720;p21">
              <a:extLst>
                <a:ext uri="{FF2B5EF4-FFF2-40B4-BE49-F238E27FC236}">
                  <a16:creationId xmlns:a16="http://schemas.microsoft.com/office/drawing/2014/main" id="{67CFD5F6-7432-4170-97D5-D4BD25E3A75F}"/>
                </a:ext>
              </a:extLst>
            </p:cNvPr>
            <p:cNvSpPr/>
            <p:nvPr/>
          </p:nvSpPr>
          <p:spPr>
            <a:xfrm>
              <a:off x="5601959" y="4098058"/>
              <a:ext cx="739648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accent2">
                      <a:lumMod val="75000"/>
                    </a:schemeClr>
                  </a:solidFill>
                </a:rPr>
                <a:t>roleRef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9" name="Google Shape;1720;p21">
              <a:extLst>
                <a:ext uri="{FF2B5EF4-FFF2-40B4-BE49-F238E27FC236}">
                  <a16:creationId xmlns:a16="http://schemas.microsoft.com/office/drawing/2014/main" id="{DBD3F0CC-EDF2-465D-AEF8-41B12B8B16F8}"/>
                </a:ext>
              </a:extLst>
            </p:cNvPr>
            <p:cNvSpPr/>
            <p:nvPr/>
          </p:nvSpPr>
          <p:spPr>
            <a:xfrm>
              <a:off x="6193805" y="4098058"/>
              <a:ext cx="739648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accent2">
                      <a:lumMod val="75000"/>
                    </a:schemeClr>
                  </a:solidFill>
                </a:rPr>
                <a:t>subjects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5" name="Google Shape;1722;p21">
              <a:extLst>
                <a:ext uri="{FF2B5EF4-FFF2-40B4-BE49-F238E27FC236}">
                  <a16:creationId xmlns:a16="http://schemas.microsoft.com/office/drawing/2014/main" id="{9C03ACB6-5B91-41CC-BFE6-93D55EC9716E}"/>
                </a:ext>
              </a:extLst>
            </p:cNvPr>
            <p:cNvSpPr/>
            <p:nvPr/>
          </p:nvSpPr>
          <p:spPr>
            <a:xfrm>
              <a:off x="6364986" y="4317853"/>
              <a:ext cx="388785" cy="178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SA</a:t>
              </a:r>
            </a:p>
          </p:txBody>
        </p:sp>
        <p:cxnSp>
          <p:nvCxnSpPr>
            <p:cNvPr id="376" name="연결선: 구부러짐 375">
              <a:extLst>
                <a:ext uri="{FF2B5EF4-FFF2-40B4-BE49-F238E27FC236}">
                  <a16:creationId xmlns:a16="http://schemas.microsoft.com/office/drawing/2014/main" id="{01BE45C9-DDE2-4FD0-ADD3-D5FB93D70D9C}"/>
                </a:ext>
              </a:extLst>
            </p:cNvPr>
            <p:cNvCxnSpPr>
              <a:cxnSpLocks/>
              <a:stCxn id="375" idx="3"/>
              <a:endCxn id="325" idx="3"/>
            </p:cNvCxnSpPr>
            <p:nvPr/>
          </p:nvCxnSpPr>
          <p:spPr>
            <a:xfrm flipH="1">
              <a:off x="6665509" y="4407210"/>
              <a:ext cx="88262" cy="486485"/>
            </a:xfrm>
            <a:prstGeom prst="curvedConnector3">
              <a:avLst>
                <a:gd name="adj1" fmla="val -1462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0" name="Google Shape;1722;p21">
              <a:extLst>
                <a:ext uri="{FF2B5EF4-FFF2-40B4-BE49-F238E27FC236}">
                  <a16:creationId xmlns:a16="http://schemas.microsoft.com/office/drawing/2014/main" id="{E43099D1-ED07-4EEA-B3DE-EACB0CE99BA6}"/>
                </a:ext>
              </a:extLst>
            </p:cNvPr>
            <p:cNvSpPr/>
            <p:nvPr/>
          </p:nvSpPr>
          <p:spPr>
            <a:xfrm>
              <a:off x="5766155" y="4312520"/>
              <a:ext cx="450825" cy="17480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</a:t>
              </a:r>
            </a:p>
          </p:txBody>
        </p:sp>
        <p:cxnSp>
          <p:nvCxnSpPr>
            <p:cNvPr id="381" name="연결선: 구부러짐 380">
              <a:extLst>
                <a:ext uri="{FF2B5EF4-FFF2-40B4-BE49-F238E27FC236}">
                  <a16:creationId xmlns:a16="http://schemas.microsoft.com/office/drawing/2014/main" id="{FB4E1D55-D816-45D2-BE9E-1C319DACC6AD}"/>
                </a:ext>
              </a:extLst>
            </p:cNvPr>
            <p:cNvCxnSpPr>
              <a:cxnSpLocks/>
              <a:stCxn id="380" idx="1"/>
              <a:endCxn id="353" idx="1"/>
            </p:cNvCxnSpPr>
            <p:nvPr/>
          </p:nvCxnSpPr>
          <p:spPr>
            <a:xfrm rot="10800000">
              <a:off x="5542155" y="3472097"/>
              <a:ext cx="224001" cy="927827"/>
            </a:xfrm>
            <a:prstGeom prst="curvedConnector3">
              <a:avLst>
                <a:gd name="adj1" fmla="val 15760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0" name="Google Shape;1720;p21">
            <a:extLst>
              <a:ext uri="{FF2B5EF4-FFF2-40B4-BE49-F238E27FC236}">
                <a16:creationId xmlns:a16="http://schemas.microsoft.com/office/drawing/2014/main" id="{2F74C085-EE58-4127-A3E2-443EE04F526C}"/>
              </a:ext>
            </a:extLst>
          </p:cNvPr>
          <p:cNvSpPr/>
          <p:nvPr/>
        </p:nvSpPr>
        <p:spPr>
          <a:xfrm>
            <a:off x="5434282" y="5949280"/>
            <a:ext cx="2808810" cy="258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tx2"/>
                </a:solidFill>
              </a:rPr>
              <a:t>Namespace</a:t>
            </a:r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(nm-01)</a:t>
            </a:r>
            <a:endParaRPr sz="120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026F29-1D7C-43A4-988B-FFFC84873BDF}"/>
              </a:ext>
            </a:extLst>
          </p:cNvPr>
          <p:cNvGrpSpPr/>
          <p:nvPr/>
        </p:nvGrpSpPr>
        <p:grpSpPr>
          <a:xfrm>
            <a:off x="8696597" y="4566498"/>
            <a:ext cx="2505672" cy="1698564"/>
            <a:chOff x="8696597" y="4566498"/>
            <a:chExt cx="2505672" cy="1698564"/>
          </a:xfrm>
        </p:grpSpPr>
        <p:sp>
          <p:nvSpPr>
            <p:cNvPr id="499" name="Google Shape;1722;p21">
              <a:extLst>
                <a:ext uri="{FF2B5EF4-FFF2-40B4-BE49-F238E27FC236}">
                  <a16:creationId xmlns:a16="http://schemas.microsoft.com/office/drawing/2014/main" id="{D8113149-74E4-41E0-81F5-3053E12FD008}"/>
                </a:ext>
              </a:extLst>
            </p:cNvPr>
            <p:cNvSpPr/>
            <p:nvPr/>
          </p:nvSpPr>
          <p:spPr>
            <a:xfrm>
              <a:off x="8696597" y="4566498"/>
              <a:ext cx="2505672" cy="169856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6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6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1722;p21">
              <a:extLst>
                <a:ext uri="{FF2B5EF4-FFF2-40B4-BE49-F238E27FC236}">
                  <a16:creationId xmlns:a16="http://schemas.microsoft.com/office/drawing/2014/main" id="{CAB24967-BC7B-432D-A059-3145C1BFF94A}"/>
                </a:ext>
              </a:extLst>
            </p:cNvPr>
            <p:cNvSpPr/>
            <p:nvPr/>
          </p:nvSpPr>
          <p:spPr>
            <a:xfrm>
              <a:off x="9152045" y="4642605"/>
              <a:ext cx="1624049" cy="46353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ServiceAccount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1722;p21">
              <a:extLst>
                <a:ext uri="{FF2B5EF4-FFF2-40B4-BE49-F238E27FC236}">
                  <a16:creationId xmlns:a16="http://schemas.microsoft.com/office/drawing/2014/main" id="{E72B3CBF-F363-4438-B258-022695D584DF}"/>
                </a:ext>
              </a:extLst>
            </p:cNvPr>
            <p:cNvSpPr/>
            <p:nvPr/>
          </p:nvSpPr>
          <p:spPr>
            <a:xfrm>
              <a:off x="9141223" y="5259987"/>
              <a:ext cx="1624049" cy="5596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Secret</a:t>
              </a:r>
            </a:p>
            <a:p>
              <a:pPr lvl="0">
                <a:lnSpc>
                  <a:spcPct val="90000"/>
                </a:lnSpc>
              </a:pPr>
              <a:endParaRPr lang="en-US" altLang="ko-KR" sz="400" b="1">
                <a:solidFill>
                  <a:schemeClr val="accent4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ca.crt :  </a:t>
              </a:r>
            </a:p>
            <a:p>
              <a:pPr lvl="0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token</a:t>
              </a:r>
              <a:r>
                <a:rPr lang="en-US" altLang="ko-KR" sz="11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: </a:t>
              </a:r>
              <a:r>
                <a:rPr lang="en-US" altLang="ko-KR" sz="11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eyJdk2</a:t>
              </a:r>
            </a:p>
          </p:txBody>
        </p:sp>
        <p:sp>
          <p:nvSpPr>
            <p:cNvPr id="502" name="Google Shape;1720;p21">
              <a:extLst>
                <a:ext uri="{FF2B5EF4-FFF2-40B4-BE49-F238E27FC236}">
                  <a16:creationId xmlns:a16="http://schemas.microsoft.com/office/drawing/2014/main" id="{180257F7-359C-491E-8A92-F596E1F8AC3D}"/>
                </a:ext>
              </a:extLst>
            </p:cNvPr>
            <p:cNvSpPr/>
            <p:nvPr/>
          </p:nvSpPr>
          <p:spPr>
            <a:xfrm>
              <a:off x="9468904" y="4869261"/>
              <a:ext cx="1082919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1"/>
                  </a:solidFill>
                </a:rPr>
                <a:t>(sa-02)</a:t>
              </a:r>
              <a:endParaRPr sz="1100" b="1">
                <a:solidFill>
                  <a:schemeClr val="tx1"/>
                </a:solidFill>
              </a:endParaRPr>
            </a:p>
          </p:txBody>
        </p:sp>
        <p:grpSp>
          <p:nvGrpSpPr>
            <p:cNvPr id="503" name="그룹 502">
              <a:extLst>
                <a:ext uri="{FF2B5EF4-FFF2-40B4-BE49-F238E27FC236}">
                  <a16:creationId xmlns:a16="http://schemas.microsoft.com/office/drawing/2014/main" id="{62482431-9DFA-4CB1-8673-93014FCB3A21}"/>
                </a:ext>
              </a:extLst>
            </p:cNvPr>
            <p:cNvGrpSpPr/>
            <p:nvPr/>
          </p:nvGrpSpPr>
          <p:grpSpPr>
            <a:xfrm>
              <a:off x="9663579" y="5456807"/>
              <a:ext cx="902638" cy="244642"/>
              <a:chOff x="2459733" y="3116640"/>
              <a:chExt cx="670030" cy="763639"/>
            </a:xfrm>
          </p:grpSpPr>
          <p:sp>
            <p:nvSpPr>
              <p:cNvPr id="504" name="사각형: 모서리가 접힌 도형 503">
                <a:extLst>
                  <a:ext uri="{FF2B5EF4-FFF2-40B4-BE49-F238E27FC236}">
                    <a16:creationId xmlns:a16="http://schemas.microsoft.com/office/drawing/2014/main" id="{1820D68E-2AAF-4028-B619-C9F68978F0A9}"/>
                  </a:ext>
                </a:extLst>
              </p:cNvPr>
              <p:cNvSpPr/>
              <p:nvPr/>
            </p:nvSpPr>
            <p:spPr>
              <a:xfrm>
                <a:off x="2513185" y="3223707"/>
                <a:ext cx="396467" cy="47144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Google Shape;1720;p21">
                <a:extLst>
                  <a:ext uri="{FF2B5EF4-FFF2-40B4-BE49-F238E27FC236}">
                    <a16:creationId xmlns:a16="http://schemas.microsoft.com/office/drawing/2014/main" id="{A1AB8F48-048A-4C4D-B674-FF815F5F8D0F}"/>
                  </a:ext>
                </a:extLst>
              </p:cNvPr>
              <p:cNvSpPr/>
              <p:nvPr/>
            </p:nvSpPr>
            <p:spPr>
              <a:xfrm>
                <a:off x="2459733" y="3116640"/>
                <a:ext cx="670030" cy="763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/>
                  <a:t>CA crt</a:t>
                </a:r>
                <a:endParaRPr sz="1100" b="1"/>
              </a:p>
            </p:txBody>
          </p:sp>
        </p:grpSp>
        <p:cxnSp>
          <p:nvCxnSpPr>
            <p:cNvPr id="507" name="연결선: 구부러짐 506">
              <a:extLst>
                <a:ext uri="{FF2B5EF4-FFF2-40B4-BE49-F238E27FC236}">
                  <a16:creationId xmlns:a16="http://schemas.microsoft.com/office/drawing/2014/main" id="{5BA9D565-93F9-44E6-AFF7-20C75D69B6A4}"/>
                </a:ext>
              </a:extLst>
            </p:cNvPr>
            <p:cNvCxnSpPr>
              <a:cxnSpLocks/>
              <a:stCxn id="501" idx="0"/>
              <a:endCxn id="500" idx="2"/>
            </p:cNvCxnSpPr>
            <p:nvPr/>
          </p:nvCxnSpPr>
          <p:spPr>
            <a:xfrm rot="5400000" flipH="1" flipV="1">
              <a:off x="9881736" y="5177652"/>
              <a:ext cx="153848" cy="1082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22" name="Google Shape;1720;p21">
              <a:extLst>
                <a:ext uri="{FF2B5EF4-FFF2-40B4-BE49-F238E27FC236}">
                  <a16:creationId xmlns:a16="http://schemas.microsoft.com/office/drawing/2014/main" id="{E140DB44-EA36-4647-A24C-C72FB8B143E6}"/>
                </a:ext>
              </a:extLst>
            </p:cNvPr>
            <p:cNvSpPr/>
            <p:nvPr/>
          </p:nvSpPr>
          <p:spPr>
            <a:xfrm>
              <a:off x="8827471" y="5949280"/>
              <a:ext cx="2321331" cy="25849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</a:rPr>
                <a:t>Namespace</a:t>
              </a:r>
              <a:r>
                <a:rPr lang="en-US" sz="1200" b="1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200">
                  <a:solidFill>
                    <a:schemeClr val="tx1"/>
                  </a:solidFill>
                </a:rPr>
                <a:t>(nm-02)</a:t>
              </a:r>
              <a:endParaRPr sz="1200">
                <a:solidFill>
                  <a:schemeClr val="tx1"/>
                </a:solidFill>
              </a:endParaRPr>
            </a:p>
          </p:txBody>
        </p:sp>
      </p:grpSp>
      <p:sp>
        <p:nvSpPr>
          <p:cNvPr id="141" name="Google Shape;1722;p21">
            <a:extLst>
              <a:ext uri="{FF2B5EF4-FFF2-40B4-BE49-F238E27FC236}">
                <a16:creationId xmlns:a16="http://schemas.microsoft.com/office/drawing/2014/main" id="{962C4A28-C380-4312-8C7A-CA0AF8CC74A7}"/>
              </a:ext>
            </a:extLst>
          </p:cNvPr>
          <p:cNvSpPr/>
          <p:nvPr/>
        </p:nvSpPr>
        <p:spPr>
          <a:xfrm>
            <a:off x="5288746" y="2132856"/>
            <a:ext cx="5935930" cy="229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Kubernets API Server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D1BAEF-83FD-424A-BDC6-D9E6D60BDA10}"/>
              </a:ext>
            </a:extLst>
          </p:cNvPr>
          <p:cNvGrpSpPr/>
          <p:nvPr/>
        </p:nvGrpSpPr>
        <p:grpSpPr>
          <a:xfrm>
            <a:off x="6160587" y="1632548"/>
            <a:ext cx="1087541" cy="989461"/>
            <a:chOff x="5757284" y="1632548"/>
            <a:chExt cx="1087541" cy="989461"/>
          </a:xfrm>
        </p:grpSpPr>
        <p:pic>
          <p:nvPicPr>
            <p:cNvPr id="142" name="그래픽 141" descr="숫 프로필">
              <a:extLst>
                <a:ext uri="{FF2B5EF4-FFF2-40B4-BE49-F238E27FC236}">
                  <a16:creationId xmlns:a16="http://schemas.microsoft.com/office/drawing/2014/main" id="{75E69239-A1C8-4E7E-97F6-2188D076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7284" y="1632548"/>
              <a:ext cx="471659" cy="292865"/>
            </a:xfrm>
            <a:prstGeom prst="rect">
              <a:avLst/>
            </a:prstGeom>
          </p:spPr>
        </p:pic>
        <p:cxnSp>
          <p:nvCxnSpPr>
            <p:cNvPr id="143" name="연결선: 구부러짐 142">
              <a:extLst>
                <a:ext uri="{FF2B5EF4-FFF2-40B4-BE49-F238E27FC236}">
                  <a16:creationId xmlns:a16="http://schemas.microsoft.com/office/drawing/2014/main" id="{AAD435BF-9A0A-478B-B254-D149E4CF727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88091" y="2395323"/>
              <a:ext cx="266905" cy="186468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연결선: 구부러짐 143">
              <a:extLst>
                <a:ext uri="{FF2B5EF4-FFF2-40B4-BE49-F238E27FC236}">
                  <a16:creationId xmlns:a16="http://schemas.microsoft.com/office/drawing/2014/main" id="{C5F11E03-2D97-4178-8632-CB2E0F844A7C}"/>
                </a:ext>
              </a:extLst>
            </p:cNvPr>
            <p:cNvCxnSpPr>
              <a:cxnSpLocks/>
              <a:stCxn id="142" idx="2"/>
            </p:cNvCxnSpPr>
            <p:nvPr/>
          </p:nvCxnSpPr>
          <p:spPr>
            <a:xfrm rot="16200000" flipH="1">
              <a:off x="5959342" y="1959184"/>
              <a:ext cx="207443" cy="1398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Google Shape;1720;p21">
              <a:extLst>
                <a:ext uri="{FF2B5EF4-FFF2-40B4-BE49-F238E27FC236}">
                  <a16:creationId xmlns:a16="http://schemas.microsoft.com/office/drawing/2014/main" id="{B533A832-2DCA-4078-BA5B-4F8505F3B682}"/>
                </a:ext>
              </a:extLst>
            </p:cNvPr>
            <p:cNvSpPr/>
            <p:nvPr/>
          </p:nvSpPr>
          <p:spPr>
            <a:xfrm>
              <a:off x="6233546" y="1669774"/>
              <a:ext cx="611279" cy="1907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token</a:t>
              </a:r>
              <a:endParaRPr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BC9CB4B-5525-47BC-A622-7180B8872B3F}"/>
              </a:ext>
            </a:extLst>
          </p:cNvPr>
          <p:cNvGrpSpPr/>
          <p:nvPr/>
        </p:nvGrpSpPr>
        <p:grpSpPr>
          <a:xfrm>
            <a:off x="8097868" y="1632548"/>
            <a:ext cx="2516050" cy="1049392"/>
            <a:chOff x="8097868" y="1632548"/>
            <a:chExt cx="2516050" cy="1049392"/>
          </a:xfrm>
        </p:grpSpPr>
        <p:pic>
          <p:nvPicPr>
            <p:cNvPr id="154" name="그래픽 153" descr="숫 프로필">
              <a:extLst>
                <a:ext uri="{FF2B5EF4-FFF2-40B4-BE49-F238E27FC236}">
                  <a16:creationId xmlns:a16="http://schemas.microsoft.com/office/drawing/2014/main" id="{985BD533-55CB-4360-BE06-E9BB3A0E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61872" y="1632548"/>
              <a:ext cx="471659" cy="292865"/>
            </a:xfrm>
            <a:prstGeom prst="rect">
              <a:avLst/>
            </a:prstGeom>
          </p:spPr>
        </p:pic>
        <p:cxnSp>
          <p:nvCxnSpPr>
            <p:cNvPr id="155" name="연결선: 구부러짐 154">
              <a:extLst>
                <a:ext uri="{FF2B5EF4-FFF2-40B4-BE49-F238E27FC236}">
                  <a16:creationId xmlns:a16="http://schemas.microsoft.com/office/drawing/2014/main" id="{6E8F8A70-CE1F-47D7-8E0C-AF776C4CBCF3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rot="16200000" flipH="1">
              <a:off x="9763930" y="1959184"/>
              <a:ext cx="207443" cy="1398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Google Shape;1720;p21">
              <a:extLst>
                <a:ext uri="{FF2B5EF4-FFF2-40B4-BE49-F238E27FC236}">
                  <a16:creationId xmlns:a16="http://schemas.microsoft.com/office/drawing/2014/main" id="{01A08AC3-F0B7-4930-9F22-79D4F7A6B214}"/>
                </a:ext>
              </a:extLst>
            </p:cNvPr>
            <p:cNvSpPr/>
            <p:nvPr/>
          </p:nvSpPr>
          <p:spPr>
            <a:xfrm>
              <a:off x="10002639" y="1676489"/>
              <a:ext cx="611279" cy="1907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token</a:t>
              </a:r>
              <a:endParaRPr sz="1000" b="1">
                <a:solidFill>
                  <a:schemeClr val="tx1"/>
                </a:solidFill>
              </a:endParaRPr>
            </a:p>
          </p:txBody>
        </p:sp>
        <p:cxnSp>
          <p:nvCxnSpPr>
            <p:cNvPr id="158" name="연결선: 구부러짐 157">
              <a:extLst>
                <a:ext uri="{FF2B5EF4-FFF2-40B4-BE49-F238E27FC236}">
                  <a16:creationId xmlns:a16="http://schemas.microsoft.com/office/drawing/2014/main" id="{8F320D17-BB9B-4886-94F3-91326812D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7868" y="2362157"/>
              <a:ext cx="838991" cy="319783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연결선: 구부러짐 195">
              <a:extLst>
                <a:ext uri="{FF2B5EF4-FFF2-40B4-BE49-F238E27FC236}">
                  <a16:creationId xmlns:a16="http://schemas.microsoft.com/office/drawing/2014/main" id="{2E9B86B0-1749-43B0-B90B-D54810BC90A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847521" y="2376454"/>
              <a:ext cx="162253" cy="176462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8CB2D0-F3BB-498B-8243-27CA07CABCB2}"/>
              </a:ext>
            </a:extLst>
          </p:cNvPr>
          <p:cNvGrpSpPr/>
          <p:nvPr/>
        </p:nvGrpSpPr>
        <p:grpSpPr>
          <a:xfrm>
            <a:off x="708020" y="2594116"/>
            <a:ext cx="3594246" cy="438530"/>
            <a:chOff x="708020" y="2594116"/>
            <a:chExt cx="3594246" cy="438530"/>
          </a:xfrm>
        </p:grpSpPr>
        <p:sp>
          <p:nvSpPr>
            <p:cNvPr id="209" name="Google Shape;1722;p21">
              <a:extLst>
                <a:ext uri="{FF2B5EF4-FFF2-40B4-BE49-F238E27FC236}">
                  <a16:creationId xmlns:a16="http://schemas.microsoft.com/office/drawing/2014/main" id="{391D2F07-D2A1-40A3-8DA6-6587E3F4570F}"/>
                </a:ext>
              </a:extLst>
            </p:cNvPr>
            <p:cNvSpPr/>
            <p:nvPr/>
          </p:nvSpPr>
          <p:spPr>
            <a:xfrm>
              <a:off x="708020" y="2594116"/>
              <a:ext cx="3594246" cy="43853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722;p21">
              <a:extLst>
                <a:ext uri="{FF2B5EF4-FFF2-40B4-BE49-F238E27FC236}">
                  <a16:creationId xmlns:a16="http://schemas.microsoft.com/office/drawing/2014/main" id="{44685E25-CD90-4C28-BF64-DE61310780ED}"/>
                </a:ext>
              </a:extLst>
            </p:cNvPr>
            <p:cNvSpPr/>
            <p:nvPr/>
          </p:nvSpPr>
          <p:spPr>
            <a:xfrm>
              <a:off x="983432" y="2668357"/>
              <a:ext cx="721300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</a:t>
              </a:r>
            </a:p>
          </p:txBody>
        </p:sp>
        <p:sp>
          <p:nvSpPr>
            <p:cNvPr id="134" name="Google Shape;1722;p21">
              <a:extLst>
                <a:ext uri="{FF2B5EF4-FFF2-40B4-BE49-F238E27FC236}">
                  <a16:creationId xmlns:a16="http://schemas.microsoft.com/office/drawing/2014/main" id="{A7509153-C3B5-47E7-A69D-1C09B916470B}"/>
                </a:ext>
              </a:extLst>
            </p:cNvPr>
            <p:cNvSpPr/>
            <p:nvPr/>
          </p:nvSpPr>
          <p:spPr>
            <a:xfrm>
              <a:off x="1939300" y="2668357"/>
              <a:ext cx="600049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</a:t>
              </a:r>
            </a:p>
          </p:txBody>
        </p:sp>
        <p:sp>
          <p:nvSpPr>
            <p:cNvPr id="295" name="Google Shape;1722;p21">
              <a:extLst>
                <a:ext uri="{FF2B5EF4-FFF2-40B4-BE49-F238E27FC236}">
                  <a16:creationId xmlns:a16="http://schemas.microsoft.com/office/drawing/2014/main" id="{452A4895-614F-4AFC-B9AA-5DACB7B0004E}"/>
                </a:ext>
              </a:extLst>
            </p:cNvPr>
            <p:cNvSpPr/>
            <p:nvPr/>
          </p:nvSpPr>
          <p:spPr>
            <a:xfrm>
              <a:off x="2747136" y="2668357"/>
              <a:ext cx="1332640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Namespace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FB57C8-8162-45EB-A091-FB35F8751A87}"/>
              </a:ext>
            </a:extLst>
          </p:cNvPr>
          <p:cNvGrpSpPr/>
          <p:nvPr/>
        </p:nvGrpSpPr>
        <p:grpSpPr>
          <a:xfrm>
            <a:off x="954969" y="3032646"/>
            <a:ext cx="1550175" cy="677508"/>
            <a:chOff x="954969" y="3032646"/>
            <a:chExt cx="1550175" cy="677508"/>
          </a:xfrm>
        </p:grpSpPr>
        <p:sp>
          <p:nvSpPr>
            <p:cNvPr id="174" name="Google Shape;1722;p21">
              <a:extLst>
                <a:ext uri="{FF2B5EF4-FFF2-40B4-BE49-F238E27FC236}">
                  <a16:creationId xmlns:a16="http://schemas.microsoft.com/office/drawing/2014/main" id="{476ED7F6-BBDB-4F79-883D-2B302D1D43B9}"/>
                </a:ext>
              </a:extLst>
            </p:cNvPr>
            <p:cNvSpPr/>
            <p:nvPr/>
          </p:nvSpPr>
          <p:spPr>
            <a:xfrm>
              <a:off x="1303184" y="3131963"/>
              <a:ext cx="966385" cy="2302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ClusterRole1</a:t>
              </a:r>
            </a:p>
          </p:txBody>
        </p:sp>
        <p:sp>
          <p:nvSpPr>
            <p:cNvPr id="175" name="Google Shape;1722;p21">
              <a:extLst>
                <a:ext uri="{FF2B5EF4-FFF2-40B4-BE49-F238E27FC236}">
                  <a16:creationId xmlns:a16="http://schemas.microsoft.com/office/drawing/2014/main" id="{7D7441EB-1510-4432-97AC-D5FD83F5BAE1}"/>
                </a:ext>
              </a:extLst>
            </p:cNvPr>
            <p:cNvSpPr/>
            <p:nvPr/>
          </p:nvSpPr>
          <p:spPr>
            <a:xfrm>
              <a:off x="954969" y="3500795"/>
              <a:ext cx="1414885" cy="2093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ClusterRoleBinding</a:t>
              </a:r>
            </a:p>
          </p:txBody>
        </p:sp>
        <p:cxnSp>
          <p:nvCxnSpPr>
            <p:cNvPr id="220" name="Google Shape;2028;p25">
              <a:extLst>
                <a:ext uri="{FF2B5EF4-FFF2-40B4-BE49-F238E27FC236}">
                  <a16:creationId xmlns:a16="http://schemas.microsoft.com/office/drawing/2014/main" id="{55215538-7C51-48CB-856F-93CC34AB0887}"/>
                </a:ext>
              </a:extLst>
            </p:cNvPr>
            <p:cNvCxnSpPr>
              <a:cxnSpLocks/>
              <a:stCxn id="175" idx="0"/>
              <a:endCxn id="174" idx="2"/>
            </p:cNvCxnSpPr>
            <p:nvPr/>
          </p:nvCxnSpPr>
          <p:spPr>
            <a:xfrm rot="5400000" flipH="1" flipV="1">
              <a:off x="1655126" y="3369545"/>
              <a:ext cx="138537" cy="123965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Google Shape;2028;p25">
              <a:extLst>
                <a:ext uri="{FF2B5EF4-FFF2-40B4-BE49-F238E27FC236}">
                  <a16:creationId xmlns:a16="http://schemas.microsoft.com/office/drawing/2014/main" id="{E6F586F6-62D3-4F4F-9DC9-DC38EF00AB4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096102" y="2722922"/>
              <a:ext cx="99317" cy="718766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7891C61-BEDF-4EC0-802F-96279B3775F5}"/>
              </a:ext>
            </a:extLst>
          </p:cNvPr>
          <p:cNvGrpSpPr/>
          <p:nvPr/>
        </p:nvGrpSpPr>
        <p:grpSpPr>
          <a:xfrm>
            <a:off x="2743024" y="3131963"/>
            <a:ext cx="1117121" cy="2310518"/>
            <a:chOff x="2743024" y="3131963"/>
            <a:chExt cx="1117121" cy="2310518"/>
          </a:xfrm>
        </p:grpSpPr>
        <p:cxnSp>
          <p:nvCxnSpPr>
            <p:cNvPr id="227" name="Google Shape;2028;p25">
              <a:extLst>
                <a:ext uri="{FF2B5EF4-FFF2-40B4-BE49-F238E27FC236}">
                  <a16:creationId xmlns:a16="http://schemas.microsoft.com/office/drawing/2014/main" id="{9D872072-1488-4F63-B7E1-6615BB347AE3}"/>
                </a:ext>
              </a:extLst>
            </p:cNvPr>
            <p:cNvCxnSpPr>
              <a:cxnSpLocks/>
              <a:stCxn id="150" idx="3"/>
              <a:endCxn id="287" idx="3"/>
            </p:cNvCxnSpPr>
            <p:nvPr/>
          </p:nvCxnSpPr>
          <p:spPr>
            <a:xfrm flipH="1" flipV="1">
              <a:off x="3709409" y="3247111"/>
              <a:ext cx="150736" cy="2195370"/>
            </a:xfrm>
            <a:prstGeom prst="curvedConnector3">
              <a:avLst>
                <a:gd name="adj1" fmla="val -243968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7" name="Google Shape;1722;p21">
              <a:extLst>
                <a:ext uri="{FF2B5EF4-FFF2-40B4-BE49-F238E27FC236}">
                  <a16:creationId xmlns:a16="http://schemas.microsoft.com/office/drawing/2014/main" id="{7C583952-7064-4482-ADCD-41C4692F5096}"/>
                </a:ext>
              </a:extLst>
            </p:cNvPr>
            <p:cNvSpPr/>
            <p:nvPr/>
          </p:nvSpPr>
          <p:spPr>
            <a:xfrm>
              <a:off x="2743024" y="3131963"/>
              <a:ext cx="966385" cy="2302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ClusterRole2</a:t>
              </a:r>
            </a:p>
          </p:txBody>
        </p:sp>
      </p:grpSp>
      <p:cxnSp>
        <p:nvCxnSpPr>
          <p:cNvPr id="151" name="Google Shape;2028;p25">
            <a:extLst>
              <a:ext uri="{FF2B5EF4-FFF2-40B4-BE49-F238E27FC236}">
                <a16:creationId xmlns:a16="http://schemas.microsoft.com/office/drawing/2014/main" id="{27DD13FB-8CFD-46E2-ACA7-6A2BE93A6C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8340" y="3510134"/>
            <a:ext cx="435149" cy="139395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AA76E12-A187-4331-8B12-E049379D5A3B}"/>
              </a:ext>
            </a:extLst>
          </p:cNvPr>
          <p:cNvGrpSpPr/>
          <p:nvPr/>
        </p:nvGrpSpPr>
        <p:grpSpPr>
          <a:xfrm>
            <a:off x="8589356" y="2969548"/>
            <a:ext cx="2718210" cy="603468"/>
            <a:chOff x="8589356" y="2755994"/>
            <a:chExt cx="2718210" cy="603468"/>
          </a:xfrm>
        </p:grpSpPr>
        <p:sp>
          <p:nvSpPr>
            <p:cNvPr id="508" name="Google Shape;1722;p21">
              <a:extLst>
                <a:ext uri="{FF2B5EF4-FFF2-40B4-BE49-F238E27FC236}">
                  <a16:creationId xmlns:a16="http://schemas.microsoft.com/office/drawing/2014/main" id="{2CA3369D-71CE-402B-AE5D-502DFD95B2E4}"/>
                </a:ext>
              </a:extLst>
            </p:cNvPr>
            <p:cNvSpPr/>
            <p:nvPr/>
          </p:nvSpPr>
          <p:spPr>
            <a:xfrm>
              <a:off x="8631444" y="2755994"/>
              <a:ext cx="2676122" cy="6034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ClusterRole </a:t>
              </a:r>
              <a:r>
                <a:rPr lang="en-US" altLang="ko-KR" sz="11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(cr-02)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1720;p21">
              <a:extLst>
                <a:ext uri="{FF2B5EF4-FFF2-40B4-BE49-F238E27FC236}">
                  <a16:creationId xmlns:a16="http://schemas.microsoft.com/office/drawing/2014/main" id="{E14653E0-31D4-4C3F-A15F-79F9D2BAAA09}"/>
                </a:ext>
              </a:extLst>
            </p:cNvPr>
            <p:cNvSpPr/>
            <p:nvPr/>
          </p:nvSpPr>
          <p:spPr>
            <a:xfrm>
              <a:off x="9450199" y="2901133"/>
              <a:ext cx="1082919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2">
                      <a:lumMod val="75000"/>
                    </a:schemeClr>
                  </a:solidFill>
                </a:rPr>
                <a:t>resources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3" name="Google Shape;1720;p21">
              <a:extLst>
                <a:ext uri="{FF2B5EF4-FFF2-40B4-BE49-F238E27FC236}">
                  <a16:creationId xmlns:a16="http://schemas.microsoft.com/office/drawing/2014/main" id="{13438FF4-36B3-48FA-9E02-25460856E38B}"/>
                </a:ext>
              </a:extLst>
            </p:cNvPr>
            <p:cNvSpPr/>
            <p:nvPr/>
          </p:nvSpPr>
          <p:spPr>
            <a:xfrm>
              <a:off x="10516516" y="2901133"/>
              <a:ext cx="672408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2">
                      <a:lumMod val="75000"/>
                    </a:schemeClr>
                  </a:solidFill>
                </a:rPr>
                <a:t>verbs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8" name="Google Shape;1720;p21">
              <a:extLst>
                <a:ext uri="{FF2B5EF4-FFF2-40B4-BE49-F238E27FC236}">
                  <a16:creationId xmlns:a16="http://schemas.microsoft.com/office/drawing/2014/main" id="{0DF8F840-8755-4F3F-8906-8C793A36FB1F}"/>
                </a:ext>
              </a:extLst>
            </p:cNvPr>
            <p:cNvSpPr/>
            <p:nvPr/>
          </p:nvSpPr>
          <p:spPr>
            <a:xfrm>
              <a:off x="10629374" y="3104219"/>
              <a:ext cx="417512" cy="1670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</a:rPr>
                <a:t>[*]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519" name="Google Shape;1720;p21">
              <a:extLst>
                <a:ext uri="{FF2B5EF4-FFF2-40B4-BE49-F238E27FC236}">
                  <a16:creationId xmlns:a16="http://schemas.microsoft.com/office/drawing/2014/main" id="{4D3E69A4-C28F-455B-B4F3-A4F95695BBD4}"/>
                </a:ext>
              </a:extLst>
            </p:cNvPr>
            <p:cNvSpPr/>
            <p:nvPr/>
          </p:nvSpPr>
          <p:spPr>
            <a:xfrm>
              <a:off x="9797702" y="3104219"/>
              <a:ext cx="417512" cy="1670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</a:rPr>
                <a:t>[*]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61" name="Google Shape;1720;p21">
              <a:extLst>
                <a:ext uri="{FF2B5EF4-FFF2-40B4-BE49-F238E27FC236}">
                  <a16:creationId xmlns:a16="http://schemas.microsoft.com/office/drawing/2014/main" id="{0F97E82C-673B-402B-8383-F93E67815AF3}"/>
                </a:ext>
              </a:extLst>
            </p:cNvPr>
            <p:cNvSpPr/>
            <p:nvPr/>
          </p:nvSpPr>
          <p:spPr>
            <a:xfrm>
              <a:off x="8589356" y="2901133"/>
              <a:ext cx="1082919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2">
                      <a:lumMod val="75000"/>
                    </a:schemeClr>
                  </a:solidFill>
                </a:rPr>
                <a:t>apiGroups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2" name="Google Shape;1720;p21">
              <a:extLst>
                <a:ext uri="{FF2B5EF4-FFF2-40B4-BE49-F238E27FC236}">
                  <a16:creationId xmlns:a16="http://schemas.microsoft.com/office/drawing/2014/main" id="{4DE9487C-2888-4EE6-BD0B-91CFA81EF428}"/>
                </a:ext>
              </a:extLst>
            </p:cNvPr>
            <p:cNvSpPr/>
            <p:nvPr/>
          </p:nvSpPr>
          <p:spPr>
            <a:xfrm>
              <a:off x="8936859" y="3104219"/>
              <a:ext cx="417512" cy="1670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</a:rPr>
                <a:t>[*]</a:t>
              </a:r>
              <a:endParaRPr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D18E629-03AD-4166-B918-DF4CABC9A51D}"/>
              </a:ext>
            </a:extLst>
          </p:cNvPr>
          <p:cNvGrpSpPr/>
          <p:nvPr/>
        </p:nvGrpSpPr>
        <p:grpSpPr>
          <a:xfrm>
            <a:off x="5608736" y="3170362"/>
            <a:ext cx="2506683" cy="603468"/>
            <a:chOff x="5608736" y="3170362"/>
            <a:chExt cx="2506683" cy="603468"/>
          </a:xfrm>
        </p:grpSpPr>
        <p:sp>
          <p:nvSpPr>
            <p:cNvPr id="353" name="Google Shape;1722;p21">
              <a:extLst>
                <a:ext uri="{FF2B5EF4-FFF2-40B4-BE49-F238E27FC236}">
                  <a16:creationId xmlns:a16="http://schemas.microsoft.com/office/drawing/2014/main" id="{53301E73-E9B6-4144-8496-C2E13B822BC1}"/>
                </a:ext>
              </a:extLst>
            </p:cNvPr>
            <p:cNvSpPr/>
            <p:nvPr/>
          </p:nvSpPr>
          <p:spPr>
            <a:xfrm>
              <a:off x="5608864" y="3170362"/>
              <a:ext cx="2506555" cy="6034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 </a:t>
              </a:r>
              <a:r>
                <a:rPr lang="en-US" altLang="ko-KR" sz="11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(r-01)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1720;p21">
              <a:extLst>
                <a:ext uri="{FF2B5EF4-FFF2-40B4-BE49-F238E27FC236}">
                  <a16:creationId xmlns:a16="http://schemas.microsoft.com/office/drawing/2014/main" id="{DF22644B-CD26-4BD8-BE2A-BB46FBA4A043}"/>
                </a:ext>
              </a:extLst>
            </p:cNvPr>
            <p:cNvSpPr/>
            <p:nvPr/>
          </p:nvSpPr>
          <p:spPr>
            <a:xfrm>
              <a:off x="7348240" y="3315501"/>
              <a:ext cx="672408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accent2">
                      <a:lumMod val="75000"/>
                    </a:schemeClr>
                  </a:solidFill>
                </a:rPr>
                <a:t>verbs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1" name="Google Shape;1720;p21">
              <a:extLst>
                <a:ext uri="{FF2B5EF4-FFF2-40B4-BE49-F238E27FC236}">
                  <a16:creationId xmlns:a16="http://schemas.microsoft.com/office/drawing/2014/main" id="{252F84A3-CE08-4D89-A66A-1F46EF6E8D92}"/>
                </a:ext>
              </a:extLst>
            </p:cNvPr>
            <p:cNvSpPr/>
            <p:nvPr/>
          </p:nvSpPr>
          <p:spPr>
            <a:xfrm>
              <a:off x="6451725" y="3315501"/>
              <a:ext cx="882354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accent2">
                      <a:lumMod val="75000"/>
                    </a:schemeClr>
                  </a:solidFill>
                </a:rPr>
                <a:t>resources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8" name="Google Shape;1720;p21">
              <a:extLst>
                <a:ext uri="{FF2B5EF4-FFF2-40B4-BE49-F238E27FC236}">
                  <a16:creationId xmlns:a16="http://schemas.microsoft.com/office/drawing/2014/main" id="{5DF59011-A6C7-46D9-9A8A-A8C744616D97}"/>
                </a:ext>
              </a:extLst>
            </p:cNvPr>
            <p:cNvSpPr/>
            <p:nvPr/>
          </p:nvSpPr>
          <p:spPr>
            <a:xfrm>
              <a:off x="7339743" y="3526182"/>
              <a:ext cx="646171" cy="15190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389" name="Google Shape;1720;p21">
              <a:extLst>
                <a:ext uri="{FF2B5EF4-FFF2-40B4-BE49-F238E27FC236}">
                  <a16:creationId xmlns:a16="http://schemas.microsoft.com/office/drawing/2014/main" id="{5FD766DC-5A43-4934-B7EC-3891A70BE465}"/>
                </a:ext>
              </a:extLst>
            </p:cNvPr>
            <p:cNvSpPr/>
            <p:nvPr/>
          </p:nvSpPr>
          <p:spPr>
            <a:xfrm>
              <a:off x="6523320" y="3518586"/>
              <a:ext cx="672407" cy="16709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</a:rPr>
                <a:t>[pods]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390" name="Google Shape;1720;p21">
              <a:extLst>
                <a:ext uri="{FF2B5EF4-FFF2-40B4-BE49-F238E27FC236}">
                  <a16:creationId xmlns:a16="http://schemas.microsoft.com/office/drawing/2014/main" id="{6CA4BBCF-CE3A-44F6-BF3A-F2D0FE887618}"/>
                </a:ext>
              </a:extLst>
            </p:cNvPr>
            <p:cNvSpPr/>
            <p:nvPr/>
          </p:nvSpPr>
          <p:spPr>
            <a:xfrm>
              <a:off x="7288494" y="3518586"/>
              <a:ext cx="739649" cy="1670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</a:rPr>
                <a:t>[get, list]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63" name="Google Shape;1720;p21">
              <a:extLst>
                <a:ext uri="{FF2B5EF4-FFF2-40B4-BE49-F238E27FC236}">
                  <a16:creationId xmlns:a16="http://schemas.microsoft.com/office/drawing/2014/main" id="{126DA12A-60A5-4AB8-8A86-13706AD9354A}"/>
                </a:ext>
              </a:extLst>
            </p:cNvPr>
            <p:cNvSpPr/>
            <p:nvPr/>
          </p:nvSpPr>
          <p:spPr>
            <a:xfrm>
              <a:off x="5608736" y="3315501"/>
              <a:ext cx="894975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accent2">
                      <a:lumMod val="75000"/>
                    </a:schemeClr>
                  </a:solidFill>
                </a:rPr>
                <a:t>apiGroups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4" name="Google Shape;1720;p21">
              <a:extLst>
                <a:ext uri="{FF2B5EF4-FFF2-40B4-BE49-F238E27FC236}">
                  <a16:creationId xmlns:a16="http://schemas.microsoft.com/office/drawing/2014/main" id="{3EF6BA51-0724-498C-BD8B-835F6140F91E}"/>
                </a:ext>
              </a:extLst>
            </p:cNvPr>
            <p:cNvSpPr/>
            <p:nvPr/>
          </p:nvSpPr>
          <p:spPr>
            <a:xfrm>
              <a:off x="5844395" y="3526182"/>
              <a:ext cx="417512" cy="15190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</a:rPr>
                <a:t>[""]</a:t>
              </a:r>
              <a:endParaRPr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6D85BD-3EB6-421F-95E2-F76F8F35FEE3}"/>
              </a:ext>
            </a:extLst>
          </p:cNvPr>
          <p:cNvGrpSpPr/>
          <p:nvPr/>
        </p:nvGrpSpPr>
        <p:grpSpPr>
          <a:xfrm>
            <a:off x="5683327" y="3679694"/>
            <a:ext cx="1512400" cy="167096"/>
            <a:chOff x="5683327" y="3679694"/>
            <a:chExt cx="1512400" cy="167096"/>
          </a:xfrm>
        </p:grpSpPr>
        <p:sp>
          <p:nvSpPr>
            <p:cNvPr id="169" name="Google Shape;1720;p21">
              <a:extLst>
                <a:ext uri="{FF2B5EF4-FFF2-40B4-BE49-F238E27FC236}">
                  <a16:creationId xmlns:a16="http://schemas.microsoft.com/office/drawing/2014/main" id="{6A056760-25F3-4D70-B1E3-8EAEE48645FD}"/>
                </a:ext>
              </a:extLst>
            </p:cNvPr>
            <p:cNvSpPr/>
            <p:nvPr/>
          </p:nvSpPr>
          <p:spPr>
            <a:xfrm>
              <a:off x="6523320" y="3687289"/>
              <a:ext cx="672407" cy="15190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</a:rPr>
                <a:t>[jobs]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70" name="Google Shape;1720;p21">
              <a:extLst>
                <a:ext uri="{FF2B5EF4-FFF2-40B4-BE49-F238E27FC236}">
                  <a16:creationId xmlns:a16="http://schemas.microsoft.com/office/drawing/2014/main" id="{E9F3A63D-4081-4E3F-8564-1B9E92F5B4AE}"/>
                </a:ext>
              </a:extLst>
            </p:cNvPr>
            <p:cNvSpPr/>
            <p:nvPr/>
          </p:nvSpPr>
          <p:spPr>
            <a:xfrm>
              <a:off x="5683327" y="3679694"/>
              <a:ext cx="739648" cy="16709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</a:rPr>
                <a:t>["batch"]</a:t>
              </a:r>
              <a:endParaRPr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FDDAC77-E52C-483F-B2C6-D94C83BC7AE8}"/>
              </a:ext>
            </a:extLst>
          </p:cNvPr>
          <p:cNvGrpSpPr/>
          <p:nvPr/>
        </p:nvGrpSpPr>
        <p:grpSpPr>
          <a:xfrm>
            <a:off x="8631444" y="3271282"/>
            <a:ext cx="2616622" cy="1603090"/>
            <a:chOff x="8631444" y="3113565"/>
            <a:chExt cx="2616622" cy="1603090"/>
          </a:xfrm>
        </p:grpSpPr>
        <p:sp>
          <p:nvSpPr>
            <p:cNvPr id="509" name="Google Shape;1722;p21">
              <a:extLst>
                <a:ext uri="{FF2B5EF4-FFF2-40B4-BE49-F238E27FC236}">
                  <a16:creationId xmlns:a16="http://schemas.microsoft.com/office/drawing/2014/main" id="{1D528292-AD18-4006-B695-6BEC036013E7}"/>
                </a:ext>
              </a:extLst>
            </p:cNvPr>
            <p:cNvSpPr/>
            <p:nvPr/>
          </p:nvSpPr>
          <p:spPr>
            <a:xfrm>
              <a:off x="8832304" y="3509199"/>
              <a:ext cx="2278686" cy="79838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ClusterRoleBinding 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(crb-02)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1720;p21">
              <a:extLst>
                <a:ext uri="{FF2B5EF4-FFF2-40B4-BE49-F238E27FC236}">
                  <a16:creationId xmlns:a16="http://schemas.microsoft.com/office/drawing/2014/main" id="{ECF60904-A59D-4132-987C-FD12B3C37707}"/>
                </a:ext>
              </a:extLst>
            </p:cNvPr>
            <p:cNvSpPr/>
            <p:nvPr/>
          </p:nvSpPr>
          <p:spPr>
            <a:xfrm>
              <a:off x="9015678" y="3846417"/>
              <a:ext cx="1082919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accent2">
                      <a:lumMod val="75000"/>
                    </a:schemeClr>
                  </a:solidFill>
                </a:rPr>
                <a:t>roleRef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1" name="Google Shape;1720;p21">
              <a:extLst>
                <a:ext uri="{FF2B5EF4-FFF2-40B4-BE49-F238E27FC236}">
                  <a16:creationId xmlns:a16="http://schemas.microsoft.com/office/drawing/2014/main" id="{E5380027-3852-432D-9D00-19307F4D7ACD}"/>
                </a:ext>
              </a:extLst>
            </p:cNvPr>
            <p:cNvSpPr/>
            <p:nvPr/>
          </p:nvSpPr>
          <p:spPr>
            <a:xfrm>
              <a:off x="10165147" y="3846418"/>
              <a:ext cx="1082919" cy="2446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accent2">
                      <a:lumMod val="75000"/>
                    </a:schemeClr>
                  </a:solidFill>
                </a:rPr>
                <a:t>subjects</a:t>
              </a:r>
              <a:endParaRPr sz="11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4" name="Google Shape;1722;p21">
              <a:extLst>
                <a:ext uri="{FF2B5EF4-FFF2-40B4-BE49-F238E27FC236}">
                  <a16:creationId xmlns:a16="http://schemas.microsoft.com/office/drawing/2014/main" id="{D671F33B-39B9-4043-BDCF-EA97933C3009}"/>
                </a:ext>
              </a:extLst>
            </p:cNvPr>
            <p:cNvSpPr/>
            <p:nvPr/>
          </p:nvSpPr>
          <p:spPr>
            <a:xfrm>
              <a:off x="10415774" y="4066213"/>
              <a:ext cx="569220" cy="178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SA</a:t>
              </a:r>
            </a:p>
          </p:txBody>
        </p:sp>
        <p:sp>
          <p:nvSpPr>
            <p:cNvPr id="516" name="Google Shape;1722;p21">
              <a:extLst>
                <a:ext uri="{FF2B5EF4-FFF2-40B4-BE49-F238E27FC236}">
                  <a16:creationId xmlns:a16="http://schemas.microsoft.com/office/drawing/2014/main" id="{D436C585-6794-4816-AB1D-0721CEDB15FC}"/>
                </a:ext>
              </a:extLst>
            </p:cNvPr>
            <p:cNvSpPr/>
            <p:nvPr/>
          </p:nvSpPr>
          <p:spPr>
            <a:xfrm>
              <a:off x="8942974" y="4060880"/>
              <a:ext cx="1286259" cy="17480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ClusterRole</a:t>
              </a:r>
            </a:p>
          </p:txBody>
        </p:sp>
        <p:cxnSp>
          <p:nvCxnSpPr>
            <p:cNvPr id="517" name="연결선: 구부러짐 516">
              <a:extLst>
                <a:ext uri="{FF2B5EF4-FFF2-40B4-BE49-F238E27FC236}">
                  <a16:creationId xmlns:a16="http://schemas.microsoft.com/office/drawing/2014/main" id="{7E7B0F67-3116-4B47-AD37-5F9270063192}"/>
                </a:ext>
              </a:extLst>
            </p:cNvPr>
            <p:cNvCxnSpPr>
              <a:cxnSpLocks/>
              <a:stCxn id="516" idx="1"/>
              <a:endCxn id="508" idx="1"/>
            </p:cNvCxnSpPr>
            <p:nvPr/>
          </p:nvCxnSpPr>
          <p:spPr>
            <a:xfrm rot="10800000">
              <a:off x="8631444" y="3113565"/>
              <a:ext cx="311530" cy="1034718"/>
            </a:xfrm>
            <a:prstGeom prst="curvedConnector3">
              <a:avLst>
                <a:gd name="adj1" fmla="val 17338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5" name="연결선: 구부러짐 514">
              <a:extLst>
                <a:ext uri="{FF2B5EF4-FFF2-40B4-BE49-F238E27FC236}">
                  <a16:creationId xmlns:a16="http://schemas.microsoft.com/office/drawing/2014/main" id="{BF67503A-1E81-4F5F-9AB6-7CA9E19A877F}"/>
                </a:ext>
              </a:extLst>
            </p:cNvPr>
            <p:cNvCxnSpPr>
              <a:cxnSpLocks/>
              <a:stCxn id="514" idx="3"/>
              <a:endCxn id="500" idx="3"/>
            </p:cNvCxnSpPr>
            <p:nvPr/>
          </p:nvCxnSpPr>
          <p:spPr>
            <a:xfrm flipH="1">
              <a:off x="10776094" y="4155570"/>
              <a:ext cx="208900" cy="561085"/>
            </a:xfrm>
            <a:prstGeom prst="curvedConnector3">
              <a:avLst>
                <a:gd name="adj1" fmla="val -10943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83A5A0D6-33FE-489C-ABEB-636F8B6C7E52}"/>
              </a:ext>
            </a:extLst>
          </p:cNvPr>
          <p:cNvGrpSpPr/>
          <p:nvPr/>
        </p:nvGrpSpPr>
        <p:grpSpPr>
          <a:xfrm>
            <a:off x="8825658" y="2538437"/>
            <a:ext cx="2454918" cy="299523"/>
            <a:chOff x="708020" y="2594116"/>
            <a:chExt cx="3594246" cy="438530"/>
          </a:xfrm>
        </p:grpSpPr>
        <p:sp>
          <p:nvSpPr>
            <p:cNvPr id="192" name="Google Shape;1722;p21">
              <a:extLst>
                <a:ext uri="{FF2B5EF4-FFF2-40B4-BE49-F238E27FC236}">
                  <a16:creationId xmlns:a16="http://schemas.microsoft.com/office/drawing/2014/main" id="{492B7AD0-CF8F-4794-9843-F8EDE0857A37}"/>
                </a:ext>
              </a:extLst>
            </p:cNvPr>
            <p:cNvSpPr/>
            <p:nvPr/>
          </p:nvSpPr>
          <p:spPr>
            <a:xfrm>
              <a:off x="708020" y="2594116"/>
              <a:ext cx="3594246" cy="43853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722;p21">
              <a:extLst>
                <a:ext uri="{FF2B5EF4-FFF2-40B4-BE49-F238E27FC236}">
                  <a16:creationId xmlns:a16="http://schemas.microsoft.com/office/drawing/2014/main" id="{773BF5CE-19AA-416F-A6AA-57EFD253C5DA}"/>
                </a:ext>
              </a:extLst>
            </p:cNvPr>
            <p:cNvSpPr/>
            <p:nvPr/>
          </p:nvSpPr>
          <p:spPr>
            <a:xfrm>
              <a:off x="947367" y="2668357"/>
              <a:ext cx="793431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</a:t>
              </a:r>
            </a:p>
          </p:txBody>
        </p:sp>
        <p:sp>
          <p:nvSpPr>
            <p:cNvPr id="194" name="Google Shape;1722;p21">
              <a:extLst>
                <a:ext uri="{FF2B5EF4-FFF2-40B4-BE49-F238E27FC236}">
                  <a16:creationId xmlns:a16="http://schemas.microsoft.com/office/drawing/2014/main" id="{4EA8CE1E-E9E8-4B4C-9D39-7CE6DAD364EC}"/>
                </a:ext>
              </a:extLst>
            </p:cNvPr>
            <p:cNvSpPr/>
            <p:nvPr/>
          </p:nvSpPr>
          <p:spPr>
            <a:xfrm>
              <a:off x="1939300" y="2668357"/>
              <a:ext cx="600049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</a:t>
              </a:r>
            </a:p>
          </p:txBody>
        </p:sp>
        <p:sp>
          <p:nvSpPr>
            <p:cNvPr id="195" name="Google Shape;1722;p21">
              <a:extLst>
                <a:ext uri="{FF2B5EF4-FFF2-40B4-BE49-F238E27FC236}">
                  <a16:creationId xmlns:a16="http://schemas.microsoft.com/office/drawing/2014/main" id="{99103AAE-7097-4638-B1F1-F4E4DB6F518D}"/>
                </a:ext>
              </a:extLst>
            </p:cNvPr>
            <p:cNvSpPr/>
            <p:nvPr/>
          </p:nvSpPr>
          <p:spPr>
            <a:xfrm>
              <a:off x="2747136" y="2668357"/>
              <a:ext cx="1332640" cy="27865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animBg="1"/>
      <p:bldP spid="178" grpId="0" animBg="1"/>
      <p:bldP spid="188" grpId="0" animBg="1"/>
      <p:bldP spid="318" grpId="0" animBg="1"/>
      <p:bldP spid="520" grpId="0"/>
      <p:bldP spid="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36939D-42C3-4950-A027-767555389305}"/>
              </a:ext>
            </a:extLst>
          </p:cNvPr>
          <p:cNvGrpSpPr/>
          <p:nvPr/>
        </p:nvGrpSpPr>
        <p:grpSpPr>
          <a:xfrm>
            <a:off x="6240919" y="2488750"/>
            <a:ext cx="5255405" cy="3850675"/>
            <a:chOff x="6240919" y="2488750"/>
            <a:chExt cx="5255405" cy="3850675"/>
          </a:xfrm>
        </p:grpSpPr>
        <p:sp>
          <p:nvSpPr>
            <p:cNvPr id="293" name="Google Shape;1709;p21">
              <a:extLst>
                <a:ext uri="{FF2B5EF4-FFF2-40B4-BE49-F238E27FC236}">
                  <a16:creationId xmlns:a16="http://schemas.microsoft.com/office/drawing/2014/main" id="{41B2983C-C6C4-4524-B7A8-554A72BC6C43}"/>
                </a:ext>
              </a:extLst>
            </p:cNvPr>
            <p:cNvSpPr/>
            <p:nvPr/>
          </p:nvSpPr>
          <p:spPr>
            <a:xfrm>
              <a:off x="6240919" y="2660623"/>
              <a:ext cx="5255405" cy="367880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90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9" name="Google Shape;1722;p21">
              <a:extLst>
                <a:ext uri="{FF2B5EF4-FFF2-40B4-BE49-F238E27FC236}">
                  <a16:creationId xmlns:a16="http://schemas.microsoft.com/office/drawing/2014/main" id="{9C2BDF56-C27F-4E72-9402-F1BA3C577B33}"/>
                </a:ext>
              </a:extLst>
            </p:cNvPr>
            <p:cNvSpPr/>
            <p:nvPr/>
          </p:nvSpPr>
          <p:spPr>
            <a:xfrm>
              <a:off x="8437618" y="2665783"/>
              <a:ext cx="1992205" cy="41847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Kubernets API Server</a:t>
              </a:r>
            </a:p>
          </p:txBody>
        </p:sp>
        <p:sp>
          <p:nvSpPr>
            <p:cNvPr id="309" name="Google Shape;1722;p21">
              <a:extLst>
                <a:ext uri="{FF2B5EF4-FFF2-40B4-BE49-F238E27FC236}">
                  <a16:creationId xmlns:a16="http://schemas.microsoft.com/office/drawing/2014/main" id="{3435D651-A051-439C-924B-32A87D28E655}"/>
                </a:ext>
              </a:extLst>
            </p:cNvPr>
            <p:cNvSpPr/>
            <p:nvPr/>
          </p:nvSpPr>
          <p:spPr>
            <a:xfrm>
              <a:off x="9082703" y="2488750"/>
              <a:ext cx="594341" cy="21794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6443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F323B8-C491-41FC-BCE8-ECD2D466E388}"/>
              </a:ext>
            </a:extLst>
          </p:cNvPr>
          <p:cNvGrpSpPr/>
          <p:nvPr/>
        </p:nvGrpSpPr>
        <p:grpSpPr>
          <a:xfrm>
            <a:off x="6406885" y="3354562"/>
            <a:ext cx="3323373" cy="2894818"/>
            <a:chOff x="6406885" y="3354562"/>
            <a:chExt cx="3323373" cy="2894818"/>
          </a:xfrm>
        </p:grpSpPr>
        <p:sp>
          <p:nvSpPr>
            <p:cNvPr id="360" name="Google Shape;1722;p21">
              <a:extLst>
                <a:ext uri="{FF2B5EF4-FFF2-40B4-BE49-F238E27FC236}">
                  <a16:creationId xmlns:a16="http://schemas.microsoft.com/office/drawing/2014/main" id="{C9555814-B275-434E-9B3C-E1DD2B6CB595}"/>
                </a:ext>
              </a:extLst>
            </p:cNvPr>
            <p:cNvSpPr/>
            <p:nvPr/>
          </p:nvSpPr>
          <p:spPr>
            <a:xfrm>
              <a:off x="6406885" y="3354562"/>
              <a:ext cx="3323373" cy="2882749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1720;p21">
              <a:extLst>
                <a:ext uri="{FF2B5EF4-FFF2-40B4-BE49-F238E27FC236}">
                  <a16:creationId xmlns:a16="http://schemas.microsoft.com/office/drawing/2014/main" id="{9DF6A1C0-655F-4C9D-8DE7-CC2207615411}"/>
                </a:ext>
              </a:extLst>
            </p:cNvPr>
            <p:cNvSpPr/>
            <p:nvPr/>
          </p:nvSpPr>
          <p:spPr>
            <a:xfrm>
              <a:off x="6816449" y="6011663"/>
              <a:ext cx="2553464" cy="2377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tx2"/>
                  </a:solidFill>
                </a:rPr>
                <a:t>Namespace</a:t>
              </a:r>
              <a:r>
                <a:rPr lang="en-US" sz="1050" b="1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050">
                  <a:solidFill>
                    <a:schemeClr val="tx1"/>
                  </a:solidFill>
                </a:rPr>
                <a:t>(kubernetes-dashboard)</a:t>
              </a:r>
              <a:endParaRPr sz="1050">
                <a:solidFill>
                  <a:schemeClr val="tx1"/>
                </a:solidFill>
              </a:endParaRPr>
            </a:p>
          </p:txBody>
        </p:sp>
        <p:sp>
          <p:nvSpPr>
            <p:cNvPr id="362" name="Google Shape;1722;p21">
              <a:extLst>
                <a:ext uri="{FF2B5EF4-FFF2-40B4-BE49-F238E27FC236}">
                  <a16:creationId xmlns:a16="http://schemas.microsoft.com/office/drawing/2014/main" id="{5FF2C2CD-9ACF-4AB0-BD28-F9D6C8BE964B}"/>
                </a:ext>
              </a:extLst>
            </p:cNvPr>
            <p:cNvSpPr/>
            <p:nvPr/>
          </p:nvSpPr>
          <p:spPr>
            <a:xfrm>
              <a:off x="8107649" y="3447904"/>
              <a:ext cx="1476408" cy="55860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1722;p21">
              <a:extLst>
                <a:ext uri="{FF2B5EF4-FFF2-40B4-BE49-F238E27FC236}">
                  <a16:creationId xmlns:a16="http://schemas.microsoft.com/office/drawing/2014/main" id="{17C73753-2309-495E-B672-983723F82F67}"/>
                </a:ext>
              </a:extLst>
            </p:cNvPr>
            <p:cNvSpPr/>
            <p:nvPr/>
          </p:nvSpPr>
          <p:spPr>
            <a:xfrm>
              <a:off x="6720372" y="3744375"/>
              <a:ext cx="1008406" cy="2616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Deployment</a:t>
              </a:r>
            </a:p>
          </p:txBody>
        </p:sp>
        <p:sp>
          <p:nvSpPr>
            <p:cNvPr id="365" name="Google Shape;1722;p21">
              <a:extLst>
                <a:ext uri="{FF2B5EF4-FFF2-40B4-BE49-F238E27FC236}">
                  <a16:creationId xmlns:a16="http://schemas.microsoft.com/office/drawing/2014/main" id="{B73D2AB5-A84D-4197-8CE2-A986D1596757}"/>
                </a:ext>
              </a:extLst>
            </p:cNvPr>
            <p:cNvSpPr/>
            <p:nvPr/>
          </p:nvSpPr>
          <p:spPr>
            <a:xfrm>
              <a:off x="6715479" y="4191145"/>
              <a:ext cx="1008406" cy="2616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ReplicaSet</a:t>
              </a:r>
            </a:p>
          </p:txBody>
        </p:sp>
        <p:sp>
          <p:nvSpPr>
            <p:cNvPr id="366" name="Google Shape;1722;p21">
              <a:extLst>
                <a:ext uri="{FF2B5EF4-FFF2-40B4-BE49-F238E27FC236}">
                  <a16:creationId xmlns:a16="http://schemas.microsoft.com/office/drawing/2014/main" id="{C320E5E4-CF07-483F-813E-98FBFFC6E576}"/>
                </a:ext>
              </a:extLst>
            </p:cNvPr>
            <p:cNvSpPr/>
            <p:nvPr/>
          </p:nvSpPr>
          <p:spPr>
            <a:xfrm>
              <a:off x="8063942" y="4410728"/>
              <a:ext cx="1476408" cy="38308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  <a:endParaRPr lang="en-US" altLang="ko-KR" sz="10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1722;p21">
              <a:extLst>
                <a:ext uri="{FF2B5EF4-FFF2-40B4-BE49-F238E27FC236}">
                  <a16:creationId xmlns:a16="http://schemas.microsoft.com/office/drawing/2014/main" id="{6AEC0FAB-0970-4F94-89C9-C2DCD18B5FDA}"/>
                </a:ext>
              </a:extLst>
            </p:cNvPr>
            <p:cNvSpPr/>
            <p:nvPr/>
          </p:nvSpPr>
          <p:spPr>
            <a:xfrm>
              <a:off x="8406612" y="3796185"/>
              <a:ext cx="791068" cy="1801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ClusterIP</a:t>
              </a:r>
            </a:p>
          </p:txBody>
        </p:sp>
        <p:cxnSp>
          <p:nvCxnSpPr>
            <p:cNvPr id="377" name="연결선: 구부러짐 376">
              <a:extLst>
                <a:ext uri="{FF2B5EF4-FFF2-40B4-BE49-F238E27FC236}">
                  <a16:creationId xmlns:a16="http://schemas.microsoft.com/office/drawing/2014/main" id="{C99C731E-2B06-4823-85B2-899F90469354}"/>
                </a:ext>
              </a:extLst>
            </p:cNvPr>
            <p:cNvCxnSpPr>
              <a:cxnSpLocks/>
              <a:stCxn id="364" idx="2"/>
              <a:endCxn id="365" idx="0"/>
            </p:cNvCxnSpPr>
            <p:nvPr/>
          </p:nvCxnSpPr>
          <p:spPr>
            <a:xfrm rot="5400000">
              <a:off x="7129571" y="4096140"/>
              <a:ext cx="185117" cy="48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8" name="연결선: 구부러짐 377">
              <a:extLst>
                <a:ext uri="{FF2B5EF4-FFF2-40B4-BE49-F238E27FC236}">
                  <a16:creationId xmlns:a16="http://schemas.microsoft.com/office/drawing/2014/main" id="{A4C132AD-0C0B-4EA7-9D8A-CCAD2C327B53}"/>
                </a:ext>
              </a:extLst>
            </p:cNvPr>
            <p:cNvCxnSpPr>
              <a:cxnSpLocks/>
              <a:stCxn id="365" idx="3"/>
              <a:endCxn id="366" idx="1"/>
            </p:cNvCxnSpPr>
            <p:nvPr/>
          </p:nvCxnSpPr>
          <p:spPr>
            <a:xfrm>
              <a:off x="7723885" y="4321972"/>
              <a:ext cx="340057" cy="2802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9" name="연결선: 구부러짐 378">
              <a:extLst>
                <a:ext uri="{FF2B5EF4-FFF2-40B4-BE49-F238E27FC236}">
                  <a16:creationId xmlns:a16="http://schemas.microsoft.com/office/drawing/2014/main" id="{60D01E5F-57FA-426B-8D4B-6ADE8F4CD37E}"/>
                </a:ext>
              </a:extLst>
            </p:cNvPr>
            <p:cNvCxnSpPr>
              <a:cxnSpLocks/>
              <a:stCxn id="362" idx="2"/>
              <a:endCxn id="366" idx="0"/>
            </p:cNvCxnSpPr>
            <p:nvPr/>
          </p:nvCxnSpPr>
          <p:spPr>
            <a:xfrm rot="5400000">
              <a:off x="8621891" y="4186765"/>
              <a:ext cx="404219" cy="437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2" name="Google Shape;1722;p21">
              <a:extLst>
                <a:ext uri="{FF2B5EF4-FFF2-40B4-BE49-F238E27FC236}">
                  <a16:creationId xmlns:a16="http://schemas.microsoft.com/office/drawing/2014/main" id="{D50637F0-E88C-41E3-8A70-C5D756ABCBAF}"/>
                </a:ext>
              </a:extLst>
            </p:cNvPr>
            <p:cNvSpPr/>
            <p:nvPr/>
          </p:nvSpPr>
          <p:spPr>
            <a:xfrm>
              <a:off x="8096818" y="5103468"/>
              <a:ext cx="1410655" cy="44732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ServiceAccount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</a:p>
          </p:txBody>
        </p:sp>
        <p:cxnSp>
          <p:nvCxnSpPr>
            <p:cNvPr id="383" name="연결선: 구부러짐 382">
              <a:extLst>
                <a:ext uri="{FF2B5EF4-FFF2-40B4-BE49-F238E27FC236}">
                  <a16:creationId xmlns:a16="http://schemas.microsoft.com/office/drawing/2014/main" id="{EB31F877-2605-487B-93E1-3BD2C49896C1}"/>
                </a:ext>
              </a:extLst>
            </p:cNvPr>
            <p:cNvCxnSpPr>
              <a:cxnSpLocks/>
              <a:stCxn id="382" idx="0"/>
              <a:endCxn id="366" idx="2"/>
            </p:cNvCxnSpPr>
            <p:nvPr/>
          </p:nvCxnSpPr>
          <p:spPr>
            <a:xfrm rot="5400000" flipH="1" flipV="1">
              <a:off x="8647319" y="4948641"/>
              <a:ext cx="30965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4" name="Google Shape;1722;p21">
              <a:extLst>
                <a:ext uri="{FF2B5EF4-FFF2-40B4-BE49-F238E27FC236}">
                  <a16:creationId xmlns:a16="http://schemas.microsoft.com/office/drawing/2014/main" id="{B2D2DD75-36B1-4190-9550-FE4E2AC9C8A9}"/>
                </a:ext>
              </a:extLst>
            </p:cNvPr>
            <p:cNvSpPr/>
            <p:nvPr/>
          </p:nvSpPr>
          <p:spPr>
            <a:xfrm>
              <a:off x="6507870" y="5463785"/>
              <a:ext cx="1192829" cy="4533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</a:t>
              </a:r>
              <a:r>
                <a:rPr lang="en-US" altLang="ko-KR" sz="1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  <a:endParaRPr lang="en-US" altLang="ko-KR" sz="10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1722;p21">
              <a:extLst>
                <a:ext uri="{FF2B5EF4-FFF2-40B4-BE49-F238E27FC236}">
                  <a16:creationId xmlns:a16="http://schemas.microsoft.com/office/drawing/2014/main" id="{6D042CE6-5439-4E0B-A70E-4C557C20D27F}"/>
                </a:ext>
              </a:extLst>
            </p:cNvPr>
            <p:cNvSpPr/>
            <p:nvPr/>
          </p:nvSpPr>
          <p:spPr>
            <a:xfrm>
              <a:off x="6499056" y="4733819"/>
              <a:ext cx="1226035" cy="48153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RoleBinding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86" name="연결선: 구부러짐 385">
              <a:extLst>
                <a:ext uri="{FF2B5EF4-FFF2-40B4-BE49-F238E27FC236}">
                  <a16:creationId xmlns:a16="http://schemas.microsoft.com/office/drawing/2014/main" id="{8DF078A8-3EF6-49B7-98DA-E44490535963}"/>
                </a:ext>
              </a:extLst>
            </p:cNvPr>
            <p:cNvCxnSpPr>
              <a:cxnSpLocks/>
              <a:stCxn id="385" idx="2"/>
              <a:endCxn id="384" idx="0"/>
            </p:cNvCxnSpPr>
            <p:nvPr/>
          </p:nvCxnSpPr>
          <p:spPr>
            <a:xfrm rot="5400000">
              <a:off x="6983963" y="5335673"/>
              <a:ext cx="248435" cy="77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7" name="연결선: 구부러짐 386">
              <a:extLst>
                <a:ext uri="{FF2B5EF4-FFF2-40B4-BE49-F238E27FC236}">
                  <a16:creationId xmlns:a16="http://schemas.microsoft.com/office/drawing/2014/main" id="{30BF480B-F598-4590-88B3-8AB0AC50B8E8}"/>
                </a:ext>
              </a:extLst>
            </p:cNvPr>
            <p:cNvCxnSpPr>
              <a:cxnSpLocks/>
              <a:stCxn id="385" idx="3"/>
              <a:endCxn id="382" idx="1"/>
            </p:cNvCxnSpPr>
            <p:nvPr/>
          </p:nvCxnSpPr>
          <p:spPr>
            <a:xfrm>
              <a:off x="7725091" y="4974585"/>
              <a:ext cx="371727" cy="35254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9" name="Google Shape;1720;p21">
              <a:extLst>
                <a:ext uri="{FF2B5EF4-FFF2-40B4-BE49-F238E27FC236}">
                  <a16:creationId xmlns:a16="http://schemas.microsoft.com/office/drawing/2014/main" id="{DA26A295-84F5-436A-8B6C-7B79192FC8CC}"/>
                </a:ext>
              </a:extLst>
            </p:cNvPr>
            <p:cNvSpPr/>
            <p:nvPr/>
          </p:nvSpPr>
          <p:spPr>
            <a:xfrm>
              <a:off x="8832160" y="4433747"/>
              <a:ext cx="739648" cy="23079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>
                  <a:solidFill>
                    <a:schemeClr val="tx1"/>
                  </a:solidFill>
                </a:rPr>
                <a:t>v2.0.0</a:t>
              </a:r>
              <a:endParaRPr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571E02-EF72-488B-A631-F2A05EB86DD4}"/>
              </a:ext>
            </a:extLst>
          </p:cNvPr>
          <p:cNvGrpSpPr/>
          <p:nvPr/>
        </p:nvGrpSpPr>
        <p:grpSpPr>
          <a:xfrm>
            <a:off x="424896" y="2660623"/>
            <a:ext cx="5255405" cy="3678802"/>
            <a:chOff x="424896" y="2660623"/>
            <a:chExt cx="5255405" cy="3678802"/>
          </a:xfrm>
        </p:grpSpPr>
        <p:sp>
          <p:nvSpPr>
            <p:cNvPr id="316" name="Google Shape;1709;p21">
              <a:extLst>
                <a:ext uri="{FF2B5EF4-FFF2-40B4-BE49-F238E27FC236}">
                  <a16:creationId xmlns:a16="http://schemas.microsoft.com/office/drawing/2014/main" id="{CC463B42-1104-45AB-BA1E-85D89405D840}"/>
                </a:ext>
              </a:extLst>
            </p:cNvPr>
            <p:cNvSpPr/>
            <p:nvPr/>
          </p:nvSpPr>
          <p:spPr>
            <a:xfrm>
              <a:off x="424896" y="2660623"/>
              <a:ext cx="5255405" cy="367880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90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1722;p21">
              <a:extLst>
                <a:ext uri="{FF2B5EF4-FFF2-40B4-BE49-F238E27FC236}">
                  <a16:creationId xmlns:a16="http://schemas.microsoft.com/office/drawing/2014/main" id="{D8113149-74E4-41E0-81F5-3053E12FD008}"/>
                </a:ext>
              </a:extLst>
            </p:cNvPr>
            <p:cNvSpPr/>
            <p:nvPr/>
          </p:nvSpPr>
          <p:spPr>
            <a:xfrm>
              <a:off x="551384" y="3354562"/>
              <a:ext cx="3323373" cy="2882749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2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2" name="Google Shape;1720;p21">
              <a:extLst>
                <a:ext uri="{FF2B5EF4-FFF2-40B4-BE49-F238E27FC236}">
                  <a16:creationId xmlns:a16="http://schemas.microsoft.com/office/drawing/2014/main" id="{E140DB44-EA36-4647-A24C-C72FB8B143E6}"/>
                </a:ext>
              </a:extLst>
            </p:cNvPr>
            <p:cNvSpPr/>
            <p:nvPr/>
          </p:nvSpPr>
          <p:spPr>
            <a:xfrm>
              <a:off x="1278453" y="5979577"/>
              <a:ext cx="1918455" cy="2379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tx2"/>
                  </a:solidFill>
                </a:rPr>
                <a:t>Namespace</a:t>
              </a:r>
              <a:r>
                <a:rPr lang="en-US" sz="1050" b="1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050">
                  <a:solidFill>
                    <a:schemeClr val="tx1"/>
                  </a:solidFill>
                </a:rPr>
                <a:t>(kube-system)</a:t>
              </a:r>
              <a:endParaRPr sz="1050">
                <a:solidFill>
                  <a:schemeClr val="tx1"/>
                </a:solidFill>
              </a:endParaRPr>
            </a:p>
          </p:txBody>
        </p:sp>
        <p:sp>
          <p:nvSpPr>
            <p:cNvPr id="141" name="Google Shape;1722;p21">
              <a:extLst>
                <a:ext uri="{FF2B5EF4-FFF2-40B4-BE49-F238E27FC236}">
                  <a16:creationId xmlns:a16="http://schemas.microsoft.com/office/drawing/2014/main" id="{962C4A28-C380-4312-8C7A-CA0AF8CC74A7}"/>
                </a:ext>
              </a:extLst>
            </p:cNvPr>
            <p:cNvSpPr/>
            <p:nvPr/>
          </p:nvSpPr>
          <p:spPr>
            <a:xfrm>
              <a:off x="2621595" y="2665783"/>
              <a:ext cx="1992205" cy="41847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Kubernets API Server</a:t>
              </a:r>
            </a:p>
          </p:txBody>
        </p:sp>
      </p:grpSp>
      <p:sp>
        <p:nvSpPr>
          <p:cNvPr id="307" name="화이트투명사각판">
            <a:extLst>
              <a:ext uri="{FF2B5EF4-FFF2-40B4-BE49-F238E27FC236}">
                <a16:creationId xmlns:a16="http://schemas.microsoft.com/office/drawing/2014/main" id="{07D11F0F-7EB6-4666-A700-CEC0FC0A15F1}"/>
              </a:ext>
            </a:extLst>
          </p:cNvPr>
          <p:cNvSpPr/>
          <p:nvPr/>
        </p:nvSpPr>
        <p:spPr bwMode="auto">
          <a:xfrm>
            <a:off x="291306" y="1477839"/>
            <a:ext cx="5553001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9C210152-D322-4701-B984-B6E20F5A3D8F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Kubernetes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Dashboard</a:t>
            </a:r>
            <a:endParaRPr lang="ko-KR" altLang="en-US" b="0" dirty="0">
              <a:latin typeface="+mn-ea"/>
              <a:ea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5C05FB2-8937-430D-A87B-BE7A67408058}"/>
              </a:ext>
            </a:extLst>
          </p:cNvPr>
          <p:cNvGrpSpPr/>
          <p:nvPr/>
        </p:nvGrpSpPr>
        <p:grpSpPr>
          <a:xfrm>
            <a:off x="3045615" y="1166797"/>
            <a:ext cx="115261" cy="365041"/>
            <a:chOff x="2170896" y="1172689"/>
            <a:chExt cx="46742" cy="36504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1094322-19C6-4815-AED1-37CF28AC4E70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F29129-450F-46A5-A8A7-EEAF443FE598}"/>
                </a:ext>
              </a:extLst>
            </p:cNvPr>
            <p:cNvSpPr/>
            <p:nvPr/>
          </p:nvSpPr>
          <p:spPr>
            <a:xfrm>
              <a:off x="2170896" y="1429730"/>
              <a:ext cx="46742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7" name="화이트투명사각판">
            <a:extLst>
              <a:ext uri="{FF2B5EF4-FFF2-40B4-BE49-F238E27FC236}">
                <a16:creationId xmlns:a16="http://schemas.microsoft.com/office/drawing/2014/main" id="{CA5071D4-588C-4C1D-9392-67C4BA837687}"/>
              </a:ext>
            </a:extLst>
          </p:cNvPr>
          <p:cNvSpPr/>
          <p:nvPr/>
        </p:nvSpPr>
        <p:spPr bwMode="auto">
          <a:xfrm>
            <a:off x="6023990" y="1477839"/>
            <a:ext cx="5688633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A0D860-1794-40B7-A9C7-50C6DDD8E438}"/>
              </a:ext>
            </a:extLst>
          </p:cNvPr>
          <p:cNvGrpSpPr/>
          <p:nvPr/>
        </p:nvGrpSpPr>
        <p:grpSpPr>
          <a:xfrm>
            <a:off x="8816978" y="1166797"/>
            <a:ext cx="115261" cy="365041"/>
            <a:chOff x="2170896" y="1172689"/>
            <a:chExt cx="46742" cy="365041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8415A54-12FA-4C8B-B311-E285B194051C}"/>
                </a:ext>
              </a:extLst>
            </p:cNvPr>
            <p:cNvCxnSpPr/>
            <p:nvPr/>
          </p:nvCxnSpPr>
          <p:spPr>
            <a:xfrm>
              <a:off x="2194220" y="1172689"/>
              <a:ext cx="0" cy="316716"/>
            </a:xfrm>
            <a:prstGeom prst="straightConnector1">
              <a:avLst/>
            </a:prstGeom>
            <a:ln w="2286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61AD054-9966-4EC8-A922-86B742C9DA0F}"/>
                </a:ext>
              </a:extLst>
            </p:cNvPr>
            <p:cNvSpPr/>
            <p:nvPr/>
          </p:nvSpPr>
          <p:spPr>
            <a:xfrm>
              <a:off x="2170896" y="1429730"/>
              <a:ext cx="46742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630A16-D079-4160-B7E8-3D8BE3076352}"/>
              </a:ext>
            </a:extLst>
          </p:cNvPr>
          <p:cNvGrpSpPr/>
          <p:nvPr/>
        </p:nvGrpSpPr>
        <p:grpSpPr>
          <a:xfrm>
            <a:off x="850053" y="2488750"/>
            <a:ext cx="1040942" cy="590343"/>
            <a:chOff x="850053" y="2488750"/>
            <a:chExt cx="1040942" cy="590343"/>
          </a:xfrm>
        </p:grpSpPr>
        <p:sp>
          <p:nvSpPr>
            <p:cNvPr id="145" name="Google Shape;1722;p21">
              <a:extLst>
                <a:ext uri="{FF2B5EF4-FFF2-40B4-BE49-F238E27FC236}">
                  <a16:creationId xmlns:a16="http://schemas.microsoft.com/office/drawing/2014/main" id="{962B2482-7EBB-417E-BC8E-E4A61F7413D2}"/>
                </a:ext>
              </a:extLst>
            </p:cNvPr>
            <p:cNvSpPr/>
            <p:nvPr/>
          </p:nvSpPr>
          <p:spPr>
            <a:xfrm>
              <a:off x="850053" y="2660623"/>
              <a:ext cx="1040942" cy="41847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Proxy</a:t>
              </a: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</p:txBody>
        </p:sp>
        <p:sp>
          <p:nvSpPr>
            <p:cNvPr id="156" name="Google Shape;1722;p21">
              <a:extLst>
                <a:ext uri="{FF2B5EF4-FFF2-40B4-BE49-F238E27FC236}">
                  <a16:creationId xmlns:a16="http://schemas.microsoft.com/office/drawing/2014/main" id="{7F667F53-1C30-461E-80FF-72E6DA622775}"/>
                </a:ext>
              </a:extLst>
            </p:cNvPr>
            <p:cNvSpPr/>
            <p:nvPr/>
          </p:nvSpPr>
          <p:spPr>
            <a:xfrm>
              <a:off x="1050547" y="2488750"/>
              <a:ext cx="594341" cy="21794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8001</a:t>
              </a:r>
            </a:p>
          </p:txBody>
        </p:sp>
      </p:grpSp>
      <p:sp>
        <p:nvSpPr>
          <p:cNvPr id="168" name="Google Shape;1722;p21">
            <a:extLst>
              <a:ext uri="{FF2B5EF4-FFF2-40B4-BE49-F238E27FC236}">
                <a16:creationId xmlns:a16="http://schemas.microsoft.com/office/drawing/2014/main" id="{D2A36E09-E4FB-4C94-8EDB-B9E33E6363E8}"/>
              </a:ext>
            </a:extLst>
          </p:cNvPr>
          <p:cNvSpPr/>
          <p:nvPr/>
        </p:nvSpPr>
        <p:spPr>
          <a:xfrm>
            <a:off x="3266680" y="2488750"/>
            <a:ext cx="594341" cy="2179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6443</a:t>
            </a:r>
          </a:p>
        </p:txBody>
      </p:sp>
      <p:cxnSp>
        <p:nvCxnSpPr>
          <p:cNvPr id="202" name="연결선: 구부러짐 201">
            <a:extLst>
              <a:ext uri="{FF2B5EF4-FFF2-40B4-BE49-F238E27FC236}">
                <a16:creationId xmlns:a16="http://schemas.microsoft.com/office/drawing/2014/main" id="{57E4C8C9-0489-4A0A-A93F-0CA4C1AE385E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3684849" y="3079093"/>
            <a:ext cx="402341" cy="15231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054DFD-88D9-43AF-8D18-37EF3AE7592C}"/>
              </a:ext>
            </a:extLst>
          </p:cNvPr>
          <p:cNvGrpSpPr/>
          <p:nvPr/>
        </p:nvGrpSpPr>
        <p:grpSpPr>
          <a:xfrm>
            <a:off x="2252148" y="3447904"/>
            <a:ext cx="1476408" cy="962824"/>
            <a:chOff x="2252148" y="3447904"/>
            <a:chExt cx="1476408" cy="96282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3BDE94-FF59-4EEF-B243-A1A3F8714F5E}"/>
                </a:ext>
              </a:extLst>
            </p:cNvPr>
            <p:cNvGrpSpPr/>
            <p:nvPr/>
          </p:nvGrpSpPr>
          <p:grpSpPr>
            <a:xfrm>
              <a:off x="2252148" y="3447904"/>
              <a:ext cx="1476408" cy="558605"/>
              <a:chOff x="2252148" y="3447904"/>
              <a:chExt cx="1476408" cy="558605"/>
            </a:xfrm>
          </p:grpSpPr>
          <p:sp>
            <p:nvSpPr>
              <p:cNvPr id="191" name="Google Shape;1722;p21">
                <a:extLst>
                  <a:ext uri="{FF2B5EF4-FFF2-40B4-BE49-F238E27FC236}">
                    <a16:creationId xmlns:a16="http://schemas.microsoft.com/office/drawing/2014/main" id="{B077D20E-D99A-4385-841E-B1574E21F687}"/>
                  </a:ext>
                </a:extLst>
              </p:cNvPr>
              <p:cNvSpPr/>
              <p:nvPr/>
            </p:nvSpPr>
            <p:spPr>
              <a:xfrm>
                <a:off x="2252148" y="3447904"/>
                <a:ext cx="1476408" cy="55860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100" b="1">
                    <a:solidFill>
                      <a:schemeClr val="tx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Service</a:t>
                </a:r>
                <a:endParaRPr lang="en-US" altLang="ko-KR" sz="10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r>
                  <a:rPr lang="en-US" altLang="ko-KR" sz="90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(kubernetes-dashboard)</a:t>
                </a:r>
              </a:p>
              <a:p>
                <a:pPr lvl="0" algn="ctr">
                  <a:lnSpc>
                    <a:spcPct val="90000"/>
                  </a:lnSpc>
                </a:pPr>
                <a:endParaRPr lang="en-US" altLang="ko-KR" sz="10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1722;p21">
                <a:extLst>
                  <a:ext uri="{FF2B5EF4-FFF2-40B4-BE49-F238E27FC236}">
                    <a16:creationId xmlns:a16="http://schemas.microsoft.com/office/drawing/2014/main" id="{F86ED6DC-B715-4F8D-A6D5-894A3369FFD1}"/>
                  </a:ext>
                </a:extLst>
              </p:cNvPr>
              <p:cNvSpPr/>
              <p:nvPr/>
            </p:nvSpPr>
            <p:spPr>
              <a:xfrm>
                <a:off x="2551111" y="3796185"/>
                <a:ext cx="791068" cy="180121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05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ClusterIP</a:t>
                </a:r>
              </a:p>
            </p:txBody>
          </p:sp>
        </p:grpSp>
        <p:cxnSp>
          <p:nvCxnSpPr>
            <p:cNvPr id="215" name="연결선: 구부러짐 214">
              <a:extLst>
                <a:ext uri="{FF2B5EF4-FFF2-40B4-BE49-F238E27FC236}">
                  <a16:creationId xmlns:a16="http://schemas.microsoft.com/office/drawing/2014/main" id="{22EFCF81-6FB1-4FDD-B0F5-3C3D00E0F599}"/>
                </a:ext>
              </a:extLst>
            </p:cNvPr>
            <p:cNvCxnSpPr>
              <a:cxnSpLocks/>
              <a:stCxn id="191" idx="2"/>
              <a:endCxn id="199" idx="0"/>
            </p:cNvCxnSpPr>
            <p:nvPr/>
          </p:nvCxnSpPr>
          <p:spPr>
            <a:xfrm rot="5400000">
              <a:off x="2766390" y="4186765"/>
              <a:ext cx="404219" cy="437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BB800C-DCFD-419F-9675-1E8DC14EAE1D}"/>
              </a:ext>
            </a:extLst>
          </p:cNvPr>
          <p:cNvGrpSpPr/>
          <p:nvPr/>
        </p:nvGrpSpPr>
        <p:grpSpPr>
          <a:xfrm>
            <a:off x="643555" y="4733819"/>
            <a:ext cx="3008417" cy="1183361"/>
            <a:chOff x="643555" y="4733819"/>
            <a:chExt cx="3008417" cy="1183361"/>
          </a:xfrm>
        </p:grpSpPr>
        <p:sp>
          <p:nvSpPr>
            <p:cNvPr id="221" name="Google Shape;1722;p21">
              <a:extLst>
                <a:ext uri="{FF2B5EF4-FFF2-40B4-BE49-F238E27FC236}">
                  <a16:creationId xmlns:a16="http://schemas.microsoft.com/office/drawing/2014/main" id="{B12734CC-F6D6-44D5-8EEB-AE08545D3843}"/>
                </a:ext>
              </a:extLst>
            </p:cNvPr>
            <p:cNvSpPr/>
            <p:nvPr/>
          </p:nvSpPr>
          <p:spPr>
            <a:xfrm>
              <a:off x="2241317" y="5103468"/>
              <a:ext cx="1410655" cy="44732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ServiceAccount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</a:p>
          </p:txBody>
        </p:sp>
        <p:cxnSp>
          <p:nvCxnSpPr>
            <p:cNvPr id="229" name="연결선: 구부러짐 228">
              <a:extLst>
                <a:ext uri="{FF2B5EF4-FFF2-40B4-BE49-F238E27FC236}">
                  <a16:creationId xmlns:a16="http://schemas.microsoft.com/office/drawing/2014/main" id="{7591CB44-84FE-42BC-A382-F2772E0EFB91}"/>
                </a:ext>
              </a:extLst>
            </p:cNvPr>
            <p:cNvCxnSpPr>
              <a:cxnSpLocks/>
              <a:stCxn id="221" idx="0"/>
              <a:endCxn id="199" idx="2"/>
            </p:cNvCxnSpPr>
            <p:nvPr/>
          </p:nvCxnSpPr>
          <p:spPr>
            <a:xfrm rot="5400000" flipH="1" flipV="1">
              <a:off x="2791818" y="4948641"/>
              <a:ext cx="30965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3" name="Google Shape;1722;p21">
              <a:extLst>
                <a:ext uri="{FF2B5EF4-FFF2-40B4-BE49-F238E27FC236}">
                  <a16:creationId xmlns:a16="http://schemas.microsoft.com/office/drawing/2014/main" id="{8D929AE1-067B-4D6B-B365-92DE470D20E5}"/>
                </a:ext>
              </a:extLst>
            </p:cNvPr>
            <p:cNvSpPr/>
            <p:nvPr/>
          </p:nvSpPr>
          <p:spPr>
            <a:xfrm>
              <a:off x="652369" y="5463785"/>
              <a:ext cx="1192829" cy="4533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</a:t>
              </a:r>
              <a:r>
                <a:rPr lang="en-US" altLang="ko-KR" sz="1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(kubernetes-dashboard-minimal)</a:t>
              </a:r>
              <a:endParaRPr lang="en-US" altLang="ko-KR" sz="10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1722;p21">
              <a:extLst>
                <a:ext uri="{FF2B5EF4-FFF2-40B4-BE49-F238E27FC236}">
                  <a16:creationId xmlns:a16="http://schemas.microsoft.com/office/drawing/2014/main" id="{80C5F867-3CA8-42C9-B2C0-636560B35D88}"/>
                </a:ext>
              </a:extLst>
            </p:cNvPr>
            <p:cNvSpPr/>
            <p:nvPr/>
          </p:nvSpPr>
          <p:spPr>
            <a:xfrm>
              <a:off x="643555" y="4733819"/>
              <a:ext cx="1226035" cy="48153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RoleBinding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(kubernetes-dashboard-minimal)</a:t>
              </a:r>
              <a:endParaRPr lang="en-US" altLang="ko-KR" sz="10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1" name="연결선: 구부러짐 240">
              <a:extLst>
                <a:ext uri="{FF2B5EF4-FFF2-40B4-BE49-F238E27FC236}">
                  <a16:creationId xmlns:a16="http://schemas.microsoft.com/office/drawing/2014/main" id="{E5C1C487-9B3B-4BC4-B1AC-CA38C9449F0C}"/>
                </a:ext>
              </a:extLst>
            </p:cNvPr>
            <p:cNvCxnSpPr>
              <a:cxnSpLocks/>
              <a:stCxn id="234" idx="2"/>
              <a:endCxn id="233" idx="0"/>
            </p:cNvCxnSpPr>
            <p:nvPr/>
          </p:nvCxnSpPr>
          <p:spPr>
            <a:xfrm rot="5400000">
              <a:off x="1128462" y="5335673"/>
              <a:ext cx="248435" cy="77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6" name="연결선: 구부러짐 245">
              <a:extLst>
                <a:ext uri="{FF2B5EF4-FFF2-40B4-BE49-F238E27FC236}">
                  <a16:creationId xmlns:a16="http://schemas.microsoft.com/office/drawing/2014/main" id="{DE8BD1CF-C342-46C3-B2D2-B2D2FCCB975A}"/>
                </a:ext>
              </a:extLst>
            </p:cNvPr>
            <p:cNvCxnSpPr>
              <a:cxnSpLocks/>
              <a:stCxn id="234" idx="3"/>
              <a:endCxn id="221" idx="1"/>
            </p:cNvCxnSpPr>
            <p:nvPr/>
          </p:nvCxnSpPr>
          <p:spPr>
            <a:xfrm>
              <a:off x="1869590" y="4974585"/>
              <a:ext cx="371727" cy="35254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79" name="Google Shape;1722;p21">
            <a:extLst>
              <a:ext uri="{FF2B5EF4-FFF2-40B4-BE49-F238E27FC236}">
                <a16:creationId xmlns:a16="http://schemas.microsoft.com/office/drawing/2014/main" id="{33DE58FF-6B22-4587-9080-67B1E002E78E}"/>
              </a:ext>
            </a:extLst>
          </p:cNvPr>
          <p:cNvSpPr/>
          <p:nvPr/>
        </p:nvSpPr>
        <p:spPr>
          <a:xfrm>
            <a:off x="4239370" y="3964086"/>
            <a:ext cx="1192829" cy="45339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ClusterRole</a:t>
            </a:r>
            <a:r>
              <a:rPr lang="en-US" altLang="ko-KR" sz="1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9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(cluster-admin)</a:t>
            </a:r>
            <a:endParaRPr lang="en-US" altLang="ko-KR" sz="100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F53CA8-8F43-4335-87BD-C3E64FAC0725}"/>
              </a:ext>
            </a:extLst>
          </p:cNvPr>
          <p:cNvGrpSpPr/>
          <p:nvPr/>
        </p:nvGrpSpPr>
        <p:grpSpPr>
          <a:xfrm>
            <a:off x="3651972" y="4417482"/>
            <a:ext cx="1888184" cy="909647"/>
            <a:chOff x="3651972" y="4417482"/>
            <a:chExt cx="1888184" cy="909647"/>
          </a:xfrm>
        </p:grpSpPr>
        <p:sp>
          <p:nvSpPr>
            <p:cNvPr id="269" name="Google Shape;1722;p21">
              <a:extLst>
                <a:ext uri="{FF2B5EF4-FFF2-40B4-BE49-F238E27FC236}">
                  <a16:creationId xmlns:a16="http://schemas.microsoft.com/office/drawing/2014/main" id="{BF3A2A93-585C-4621-88D7-B565E9ABC92C}"/>
                </a:ext>
              </a:extLst>
            </p:cNvPr>
            <p:cNvSpPr/>
            <p:nvPr/>
          </p:nvSpPr>
          <p:spPr>
            <a:xfrm>
              <a:off x="4079776" y="4638923"/>
              <a:ext cx="1460380" cy="3979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ClusterRoleBinding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  <a:endParaRPr lang="en-US" altLang="ko-KR" sz="9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70" name="연결선: 구부러짐 269">
              <a:extLst>
                <a:ext uri="{FF2B5EF4-FFF2-40B4-BE49-F238E27FC236}">
                  <a16:creationId xmlns:a16="http://schemas.microsoft.com/office/drawing/2014/main" id="{EE2A074E-79F9-432C-9C53-3A16CB650519}"/>
                </a:ext>
              </a:extLst>
            </p:cNvPr>
            <p:cNvCxnSpPr>
              <a:cxnSpLocks/>
              <a:stCxn id="269" idx="1"/>
              <a:endCxn id="221" idx="3"/>
            </p:cNvCxnSpPr>
            <p:nvPr/>
          </p:nvCxnSpPr>
          <p:spPr>
            <a:xfrm rot="10800000" flipV="1">
              <a:off x="3651972" y="4837903"/>
              <a:ext cx="427804" cy="48922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2" name="연결선: 구부러짐 281">
              <a:extLst>
                <a:ext uri="{FF2B5EF4-FFF2-40B4-BE49-F238E27FC236}">
                  <a16:creationId xmlns:a16="http://schemas.microsoft.com/office/drawing/2014/main" id="{35939152-3290-4C77-AAD5-662ACEEF9373}"/>
                </a:ext>
              </a:extLst>
            </p:cNvPr>
            <p:cNvCxnSpPr>
              <a:cxnSpLocks/>
              <a:stCxn id="269" idx="0"/>
              <a:endCxn id="279" idx="2"/>
            </p:cNvCxnSpPr>
            <p:nvPr/>
          </p:nvCxnSpPr>
          <p:spPr>
            <a:xfrm rot="5400000" flipH="1" flipV="1">
              <a:off x="4712154" y="4515293"/>
              <a:ext cx="221442" cy="2581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DE076C-99DE-434F-99B0-4C36D57B2735}"/>
              </a:ext>
            </a:extLst>
          </p:cNvPr>
          <p:cNvGrpSpPr/>
          <p:nvPr/>
        </p:nvGrpSpPr>
        <p:grpSpPr>
          <a:xfrm>
            <a:off x="859978" y="3744375"/>
            <a:ext cx="2875189" cy="1049439"/>
            <a:chOff x="859978" y="3744375"/>
            <a:chExt cx="2875189" cy="1049439"/>
          </a:xfrm>
        </p:grpSpPr>
        <p:sp>
          <p:nvSpPr>
            <p:cNvPr id="193" name="Google Shape;1722;p21">
              <a:extLst>
                <a:ext uri="{FF2B5EF4-FFF2-40B4-BE49-F238E27FC236}">
                  <a16:creationId xmlns:a16="http://schemas.microsoft.com/office/drawing/2014/main" id="{E69CB9E6-48DB-4D29-AA4F-5A76C6EC50EF}"/>
                </a:ext>
              </a:extLst>
            </p:cNvPr>
            <p:cNvSpPr/>
            <p:nvPr/>
          </p:nvSpPr>
          <p:spPr>
            <a:xfrm>
              <a:off x="864871" y="3744375"/>
              <a:ext cx="1008406" cy="2616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Deployment</a:t>
              </a:r>
            </a:p>
          </p:txBody>
        </p:sp>
        <p:sp>
          <p:nvSpPr>
            <p:cNvPr id="197" name="Google Shape;1722;p21">
              <a:extLst>
                <a:ext uri="{FF2B5EF4-FFF2-40B4-BE49-F238E27FC236}">
                  <a16:creationId xmlns:a16="http://schemas.microsoft.com/office/drawing/2014/main" id="{4738DF05-6EAC-48AE-A4BF-2578CFA02750}"/>
                </a:ext>
              </a:extLst>
            </p:cNvPr>
            <p:cNvSpPr/>
            <p:nvPr/>
          </p:nvSpPr>
          <p:spPr>
            <a:xfrm>
              <a:off x="859978" y="4191145"/>
              <a:ext cx="1008406" cy="26165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ReplicaSet</a:t>
              </a:r>
            </a:p>
          </p:txBody>
        </p:sp>
        <p:sp>
          <p:nvSpPr>
            <p:cNvPr id="199" name="Google Shape;1722;p21">
              <a:extLst>
                <a:ext uri="{FF2B5EF4-FFF2-40B4-BE49-F238E27FC236}">
                  <a16:creationId xmlns:a16="http://schemas.microsoft.com/office/drawing/2014/main" id="{A5D2416B-307C-4498-ABA0-8303F5CE3E10}"/>
                </a:ext>
              </a:extLst>
            </p:cNvPr>
            <p:cNvSpPr/>
            <p:nvPr/>
          </p:nvSpPr>
          <p:spPr>
            <a:xfrm>
              <a:off x="2208441" y="4410728"/>
              <a:ext cx="1476408" cy="38308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lang="en-US" altLang="ko-KR" sz="10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  <a:endParaRPr lang="en-US" altLang="ko-KR" sz="10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6" name="연결선: 구부러짐 205">
              <a:extLst>
                <a:ext uri="{FF2B5EF4-FFF2-40B4-BE49-F238E27FC236}">
                  <a16:creationId xmlns:a16="http://schemas.microsoft.com/office/drawing/2014/main" id="{57E9D571-55A8-4B55-8FFB-53C6EC3DCC07}"/>
                </a:ext>
              </a:extLst>
            </p:cNvPr>
            <p:cNvCxnSpPr>
              <a:cxnSpLocks/>
              <a:stCxn id="193" idx="2"/>
              <a:endCxn id="197" idx="0"/>
            </p:cNvCxnSpPr>
            <p:nvPr/>
          </p:nvCxnSpPr>
          <p:spPr>
            <a:xfrm rot="5400000">
              <a:off x="1274070" y="4096140"/>
              <a:ext cx="185117" cy="48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7" name="연결선: 구부러짐 206">
              <a:extLst>
                <a:ext uri="{FF2B5EF4-FFF2-40B4-BE49-F238E27FC236}">
                  <a16:creationId xmlns:a16="http://schemas.microsoft.com/office/drawing/2014/main" id="{3A894BA8-7C1A-4189-90A9-6B585A16DE64}"/>
                </a:ext>
              </a:extLst>
            </p:cNvPr>
            <p:cNvCxnSpPr>
              <a:cxnSpLocks/>
              <a:stCxn id="197" idx="3"/>
              <a:endCxn id="199" idx="1"/>
            </p:cNvCxnSpPr>
            <p:nvPr/>
          </p:nvCxnSpPr>
          <p:spPr>
            <a:xfrm>
              <a:off x="1868384" y="4321972"/>
              <a:ext cx="340057" cy="2802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0" name="Google Shape;1720;p21">
              <a:extLst>
                <a:ext uri="{FF2B5EF4-FFF2-40B4-BE49-F238E27FC236}">
                  <a16:creationId xmlns:a16="http://schemas.microsoft.com/office/drawing/2014/main" id="{0304C3DD-2700-4581-88B1-EA6C91F96E28}"/>
                </a:ext>
              </a:extLst>
            </p:cNvPr>
            <p:cNvSpPr/>
            <p:nvPr/>
          </p:nvSpPr>
          <p:spPr>
            <a:xfrm>
              <a:off x="2995519" y="4432011"/>
              <a:ext cx="739648" cy="23079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>
                  <a:solidFill>
                    <a:schemeClr val="tx1"/>
                  </a:solidFill>
                </a:rPr>
                <a:t>v1.10.1</a:t>
              </a:r>
              <a:endParaRPr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D8ED36C-C881-4843-A59D-30BC138E884B}"/>
              </a:ext>
            </a:extLst>
          </p:cNvPr>
          <p:cNvGrpSpPr/>
          <p:nvPr/>
        </p:nvGrpSpPr>
        <p:grpSpPr>
          <a:xfrm>
            <a:off x="2887368" y="1754054"/>
            <a:ext cx="1103217" cy="325645"/>
            <a:chOff x="2887368" y="1754054"/>
            <a:chExt cx="1103217" cy="325645"/>
          </a:xfrm>
        </p:grpSpPr>
        <p:sp>
          <p:nvSpPr>
            <p:cNvPr id="349" name="Google Shape;1722;p21">
              <a:extLst>
                <a:ext uri="{FF2B5EF4-FFF2-40B4-BE49-F238E27FC236}">
                  <a16:creationId xmlns:a16="http://schemas.microsoft.com/office/drawing/2014/main" id="{39B856E8-4400-4A8D-A5A5-61D330ACF28D}"/>
                </a:ext>
              </a:extLst>
            </p:cNvPr>
            <p:cNvSpPr/>
            <p:nvPr/>
          </p:nvSpPr>
          <p:spPr>
            <a:xfrm>
              <a:off x="2887368" y="1754054"/>
              <a:ext cx="1103217" cy="32564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r>
                <a:rPr lang="ko-KR" altLang="en-US" sz="10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1722;p21">
              <a:extLst>
                <a:ext uri="{FF2B5EF4-FFF2-40B4-BE49-F238E27FC236}">
                  <a16:creationId xmlns:a16="http://schemas.microsoft.com/office/drawing/2014/main" id="{EE88E32B-5226-4A6F-A328-3044C8106DE5}"/>
                </a:ext>
              </a:extLst>
            </p:cNvPr>
            <p:cNvSpPr/>
            <p:nvPr/>
          </p:nvSpPr>
          <p:spPr>
            <a:xfrm>
              <a:off x="3406897" y="1805656"/>
              <a:ext cx="458142" cy="21794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SKIP</a:t>
              </a:r>
            </a:p>
          </p:txBody>
        </p:sp>
      </p:grpSp>
      <p:cxnSp>
        <p:nvCxnSpPr>
          <p:cNvPr id="374" name="연결선: 구부러짐 373">
            <a:extLst>
              <a:ext uri="{FF2B5EF4-FFF2-40B4-BE49-F238E27FC236}">
                <a16:creationId xmlns:a16="http://schemas.microsoft.com/office/drawing/2014/main" id="{961C5549-9876-4971-9F9E-B76A6D8E80EA}"/>
              </a:ext>
            </a:extLst>
          </p:cNvPr>
          <p:cNvCxnSpPr>
            <a:cxnSpLocks/>
            <a:stCxn id="299" idx="2"/>
            <a:endCxn id="362" idx="0"/>
          </p:cNvCxnSpPr>
          <p:nvPr/>
        </p:nvCxnSpPr>
        <p:spPr>
          <a:xfrm rot="5400000">
            <a:off x="8957962" y="2972144"/>
            <a:ext cx="363651" cy="5878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22D42E-8E2B-43E3-A989-6443153B2B65}"/>
              </a:ext>
            </a:extLst>
          </p:cNvPr>
          <p:cNvGrpSpPr/>
          <p:nvPr/>
        </p:nvGrpSpPr>
        <p:grpSpPr>
          <a:xfrm>
            <a:off x="291308" y="899648"/>
            <a:ext cx="5553002" cy="282422"/>
            <a:chOff x="291308" y="899648"/>
            <a:chExt cx="4364535" cy="282422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91309" y="899648"/>
              <a:ext cx="4364534" cy="282422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AS-IS : </a:t>
              </a:r>
              <a:r>
                <a:rPr lang="en-US" altLang="ko-KR" sz="1200" b="1">
                  <a:solidFill>
                    <a:schemeClr val="tx2"/>
                  </a:solidFill>
                  <a:latin typeface="+mn-ea"/>
                </a:rPr>
                <a:t>v1.10.1</a:t>
              </a:r>
              <a:endParaRPr lang="ko-KR" altLang="en-US" sz="1200" b="1" dirty="0">
                <a:solidFill>
                  <a:schemeClr val="tx2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>
              <a:cxnSpLocks/>
            </p:cNvCxnSpPr>
            <p:nvPr/>
          </p:nvCxnSpPr>
          <p:spPr>
            <a:xfrm>
              <a:off x="291308" y="899648"/>
              <a:ext cx="436453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E1321A-1952-4483-82DA-40E20C33A7DF}"/>
              </a:ext>
            </a:extLst>
          </p:cNvPr>
          <p:cNvGrpSpPr/>
          <p:nvPr/>
        </p:nvGrpSpPr>
        <p:grpSpPr>
          <a:xfrm>
            <a:off x="6023992" y="899648"/>
            <a:ext cx="5688635" cy="282422"/>
            <a:chOff x="4926714" y="899648"/>
            <a:chExt cx="3672931" cy="282422"/>
          </a:xfrm>
        </p:grpSpPr>
        <p:sp>
          <p:nvSpPr>
            <p:cNvPr id="15" name="화이트투명사각판">
              <a:extLst>
                <a:ext uri="{FF2B5EF4-FFF2-40B4-BE49-F238E27FC236}">
                  <a16:creationId xmlns:a16="http://schemas.microsoft.com/office/drawing/2014/main" id="{5ADA7B89-DC81-4234-8667-1C1ABEE5C1AC}"/>
                </a:ext>
              </a:extLst>
            </p:cNvPr>
            <p:cNvSpPr/>
            <p:nvPr/>
          </p:nvSpPr>
          <p:spPr bwMode="auto">
            <a:xfrm>
              <a:off x="4926715" y="899648"/>
              <a:ext cx="3672930" cy="282422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TO-BE : </a:t>
              </a:r>
              <a:r>
                <a:rPr lang="en-US" altLang="ko-KR" sz="1200" b="1">
                  <a:solidFill>
                    <a:schemeClr val="tx2"/>
                  </a:solidFill>
                  <a:latin typeface="+mn-ea"/>
                </a:rPr>
                <a:t>v2.0.0</a:t>
              </a:r>
              <a:endParaRPr lang="ko-KR" altLang="en-US" sz="1200" b="1" dirty="0">
                <a:solidFill>
                  <a:schemeClr val="tx2"/>
                </a:solidFill>
                <a:latin typeface="+mn-ea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242128A-E4C0-4C3E-ABCB-76C26B2838E3}"/>
                </a:ext>
              </a:extLst>
            </p:cNvPr>
            <p:cNvCxnSpPr>
              <a:cxnSpLocks/>
            </p:cNvCxnSpPr>
            <p:nvPr/>
          </p:nvCxnSpPr>
          <p:spPr>
            <a:xfrm>
              <a:off x="4926714" y="899648"/>
              <a:ext cx="367293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6" name="Google Shape;1722;p21">
            <a:extLst>
              <a:ext uri="{FF2B5EF4-FFF2-40B4-BE49-F238E27FC236}">
                <a16:creationId xmlns:a16="http://schemas.microsoft.com/office/drawing/2014/main" id="{11EE18AC-380E-4A69-A3F6-7D518FB7E9DB}"/>
              </a:ext>
            </a:extLst>
          </p:cNvPr>
          <p:cNvSpPr/>
          <p:nvPr/>
        </p:nvSpPr>
        <p:spPr>
          <a:xfrm>
            <a:off x="9729907" y="3356992"/>
            <a:ext cx="1541173" cy="102751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lang="en-US" altLang="ko-KR" sz="12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endParaRPr lang="en-US" altLang="ko-KR" sz="12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2" name="연결선: 구부러짐 371">
            <a:extLst>
              <a:ext uri="{FF2B5EF4-FFF2-40B4-BE49-F238E27FC236}">
                <a16:creationId xmlns:a16="http://schemas.microsoft.com/office/drawing/2014/main" id="{5B597D45-CDC1-49EB-BE7D-53D2D0B83AAD}"/>
              </a:ext>
            </a:extLst>
          </p:cNvPr>
          <p:cNvCxnSpPr>
            <a:cxnSpLocks/>
            <a:stCxn id="366" idx="3"/>
          </p:cNvCxnSpPr>
          <p:nvPr/>
        </p:nvCxnSpPr>
        <p:spPr>
          <a:xfrm flipV="1">
            <a:off x="9540350" y="3079093"/>
            <a:ext cx="402341" cy="15231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5" name="Google Shape;1722;p21">
            <a:extLst>
              <a:ext uri="{FF2B5EF4-FFF2-40B4-BE49-F238E27FC236}">
                <a16:creationId xmlns:a16="http://schemas.microsoft.com/office/drawing/2014/main" id="{A5FD0802-AAAA-4E74-8234-EAEA8D2F61E4}"/>
              </a:ext>
            </a:extLst>
          </p:cNvPr>
          <p:cNvSpPr/>
          <p:nvPr/>
        </p:nvSpPr>
        <p:spPr>
          <a:xfrm>
            <a:off x="9988396" y="3717032"/>
            <a:ext cx="1220172" cy="38308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Pod</a:t>
            </a:r>
            <a:endParaRPr lang="en-US" altLang="ko-KR" sz="1000" b="1">
              <a:solidFill>
                <a:schemeClr val="accent3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lnSpc>
                <a:spcPct val="90000"/>
              </a:lnSpc>
            </a:pPr>
            <a:r>
              <a:rPr lang="en-US" altLang="ko-KR" sz="9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(kubernetes-metrics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9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-scraper)</a:t>
            </a:r>
            <a:endParaRPr lang="en-US" altLang="ko-KR" sz="100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722;p21">
            <a:extLst>
              <a:ext uri="{FF2B5EF4-FFF2-40B4-BE49-F238E27FC236}">
                <a16:creationId xmlns:a16="http://schemas.microsoft.com/office/drawing/2014/main" id="{F9C9833E-41E4-4574-9029-48DA8C73C2F7}"/>
              </a:ext>
            </a:extLst>
          </p:cNvPr>
          <p:cNvSpPr/>
          <p:nvPr/>
        </p:nvSpPr>
        <p:spPr>
          <a:xfrm>
            <a:off x="10212753" y="4502409"/>
            <a:ext cx="985809" cy="3096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ClusterRole</a:t>
            </a:r>
            <a:r>
              <a:rPr lang="en-US" altLang="ko-KR" sz="1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9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(cluster-admin)</a:t>
            </a:r>
            <a:endParaRPr lang="en-US" altLang="ko-KR" sz="100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6BE5A99-5DC0-48DE-AC76-FB85F8AACC2B}"/>
              </a:ext>
            </a:extLst>
          </p:cNvPr>
          <p:cNvGrpSpPr/>
          <p:nvPr/>
        </p:nvGrpSpPr>
        <p:grpSpPr>
          <a:xfrm>
            <a:off x="9507473" y="4812085"/>
            <a:ext cx="1888184" cy="515043"/>
            <a:chOff x="9507473" y="4812085"/>
            <a:chExt cx="1888184" cy="515043"/>
          </a:xfrm>
        </p:grpSpPr>
        <p:sp>
          <p:nvSpPr>
            <p:cNvPr id="98" name="Google Shape;1722;p21">
              <a:extLst>
                <a:ext uri="{FF2B5EF4-FFF2-40B4-BE49-F238E27FC236}">
                  <a16:creationId xmlns:a16="http://schemas.microsoft.com/office/drawing/2014/main" id="{36CF71D5-AA14-450B-A8E7-D46C0B58D1A2}"/>
                </a:ext>
              </a:extLst>
            </p:cNvPr>
            <p:cNvSpPr/>
            <p:nvPr/>
          </p:nvSpPr>
          <p:spPr>
            <a:xfrm>
              <a:off x="9935277" y="5006633"/>
              <a:ext cx="1460380" cy="2989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ClusterRoleBinding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(kubernetes-dashboard2)</a:t>
              </a:r>
              <a:endParaRPr lang="en-US" altLang="ko-KR" sz="9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8" name="연결선: 구부러짐 107">
              <a:extLst>
                <a:ext uri="{FF2B5EF4-FFF2-40B4-BE49-F238E27FC236}">
                  <a16:creationId xmlns:a16="http://schemas.microsoft.com/office/drawing/2014/main" id="{B6757349-48C8-4D5E-A3E9-0A791C630902}"/>
                </a:ext>
              </a:extLst>
            </p:cNvPr>
            <p:cNvCxnSpPr>
              <a:cxnSpLocks/>
              <a:stCxn id="98" idx="1"/>
              <a:endCxn id="382" idx="3"/>
            </p:cNvCxnSpPr>
            <p:nvPr/>
          </p:nvCxnSpPr>
          <p:spPr>
            <a:xfrm rot="10800000" flipV="1">
              <a:off x="9507473" y="5156129"/>
              <a:ext cx="427804" cy="170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연결선: 구부러짐 111">
              <a:extLst>
                <a:ext uri="{FF2B5EF4-FFF2-40B4-BE49-F238E27FC236}">
                  <a16:creationId xmlns:a16="http://schemas.microsoft.com/office/drawing/2014/main" id="{67B71957-67C8-4898-947E-DE301A608042}"/>
                </a:ext>
              </a:extLst>
            </p:cNvPr>
            <p:cNvCxnSpPr>
              <a:cxnSpLocks/>
              <a:stCxn id="98" idx="0"/>
              <a:endCxn id="100" idx="2"/>
            </p:cNvCxnSpPr>
            <p:nvPr/>
          </p:nvCxnSpPr>
          <p:spPr>
            <a:xfrm rot="5400000" flipH="1" flipV="1">
              <a:off x="10588288" y="4889264"/>
              <a:ext cx="194549" cy="4019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7C7BAD2E-117E-4927-A314-A84FEA9C7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9223" y="1568110"/>
            <a:ext cx="567771" cy="567771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499E84-DDEB-4995-B73A-3C61FCF3A495}"/>
              </a:ext>
            </a:extLst>
          </p:cNvPr>
          <p:cNvGrpSpPr/>
          <p:nvPr/>
        </p:nvGrpSpPr>
        <p:grpSpPr>
          <a:xfrm>
            <a:off x="8678151" y="1754054"/>
            <a:ext cx="1103217" cy="325645"/>
            <a:chOff x="8678151" y="1754054"/>
            <a:chExt cx="1103217" cy="325645"/>
          </a:xfrm>
        </p:grpSpPr>
        <p:sp>
          <p:nvSpPr>
            <p:cNvPr id="140" name="Google Shape;1722;p21">
              <a:extLst>
                <a:ext uri="{FF2B5EF4-FFF2-40B4-BE49-F238E27FC236}">
                  <a16:creationId xmlns:a16="http://schemas.microsoft.com/office/drawing/2014/main" id="{5605CA7B-5AC4-4CB6-9FE8-F4D52E835C5A}"/>
                </a:ext>
              </a:extLst>
            </p:cNvPr>
            <p:cNvSpPr/>
            <p:nvPr/>
          </p:nvSpPr>
          <p:spPr>
            <a:xfrm>
              <a:off x="8678151" y="1754054"/>
              <a:ext cx="1103217" cy="32564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r>
                <a:rPr lang="ko-KR" altLang="en-US" sz="10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lang="en-US" altLang="ko-KR" sz="10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722;p21">
              <a:extLst>
                <a:ext uri="{FF2B5EF4-FFF2-40B4-BE49-F238E27FC236}">
                  <a16:creationId xmlns:a16="http://schemas.microsoft.com/office/drawing/2014/main" id="{C2313492-5165-4ED1-8644-2D774BD5E4A2}"/>
                </a:ext>
              </a:extLst>
            </p:cNvPr>
            <p:cNvSpPr/>
            <p:nvPr/>
          </p:nvSpPr>
          <p:spPr>
            <a:xfrm>
              <a:off x="9150009" y="1805656"/>
              <a:ext cx="553484" cy="21794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Token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4CA546-85B7-4EAE-9798-7495D56D1157}"/>
              </a:ext>
            </a:extLst>
          </p:cNvPr>
          <p:cNvGrpSpPr/>
          <p:nvPr/>
        </p:nvGrpSpPr>
        <p:grpSpPr>
          <a:xfrm>
            <a:off x="6381645" y="2751289"/>
            <a:ext cx="1776909" cy="513227"/>
            <a:chOff x="6381645" y="2751289"/>
            <a:chExt cx="1776909" cy="513227"/>
          </a:xfrm>
        </p:grpSpPr>
        <p:sp>
          <p:nvSpPr>
            <p:cNvPr id="115" name="사각형: 모서리가 접힌 도형 114">
              <a:extLst>
                <a:ext uri="{FF2B5EF4-FFF2-40B4-BE49-F238E27FC236}">
                  <a16:creationId xmlns:a16="http://schemas.microsoft.com/office/drawing/2014/main" id="{9352F4D1-C6D8-4A6D-A36A-E458780B744B}"/>
                </a:ext>
              </a:extLst>
            </p:cNvPr>
            <p:cNvSpPr/>
            <p:nvPr/>
          </p:nvSpPr>
          <p:spPr>
            <a:xfrm>
              <a:off x="6381645" y="2751289"/>
              <a:ext cx="1776909" cy="513227"/>
            </a:xfrm>
            <a:prstGeom prst="foldedCorner">
              <a:avLst>
                <a:gd name="adj" fmla="val 513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Google Shape;1720;p21">
              <a:extLst>
                <a:ext uri="{FF2B5EF4-FFF2-40B4-BE49-F238E27FC236}">
                  <a16:creationId xmlns:a16="http://schemas.microsoft.com/office/drawing/2014/main" id="{4B3978B6-0E04-459C-B13A-A46B1E3248A4}"/>
                </a:ext>
              </a:extLst>
            </p:cNvPr>
            <p:cNvSpPr/>
            <p:nvPr/>
          </p:nvSpPr>
          <p:spPr>
            <a:xfrm>
              <a:off x="6386779" y="2767783"/>
              <a:ext cx="828941" cy="19073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tx2"/>
                  </a:solidFill>
                </a:rPr>
                <a:t>kubeconfig</a:t>
              </a:r>
              <a:endParaRPr sz="1000">
                <a:solidFill>
                  <a:schemeClr val="tx2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E329A99-E194-4DAC-82E4-72C5DC0D02E6}"/>
                </a:ext>
              </a:extLst>
            </p:cNvPr>
            <p:cNvGrpSpPr/>
            <p:nvPr/>
          </p:nvGrpSpPr>
          <p:grpSpPr>
            <a:xfrm>
              <a:off x="6481920" y="2983260"/>
              <a:ext cx="904361" cy="230792"/>
              <a:chOff x="2180370" y="3030646"/>
              <a:chExt cx="982864" cy="654914"/>
            </a:xfrm>
          </p:grpSpPr>
          <p:sp>
            <p:nvSpPr>
              <p:cNvPr id="122" name="사각형: 모서리가 접힌 도형 121">
                <a:extLst>
                  <a:ext uri="{FF2B5EF4-FFF2-40B4-BE49-F238E27FC236}">
                    <a16:creationId xmlns:a16="http://schemas.microsoft.com/office/drawing/2014/main" id="{095DA4DF-D101-4229-9F27-54DB759AF3D3}"/>
                  </a:ext>
                </a:extLst>
              </p:cNvPr>
              <p:cNvSpPr/>
              <p:nvPr/>
            </p:nvSpPr>
            <p:spPr>
              <a:xfrm>
                <a:off x="2180370" y="3092198"/>
                <a:ext cx="772602" cy="471441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Google Shape;1720;p21">
                <a:extLst>
                  <a:ext uri="{FF2B5EF4-FFF2-40B4-BE49-F238E27FC236}">
                    <a16:creationId xmlns:a16="http://schemas.microsoft.com/office/drawing/2014/main" id="{106F4A66-7B6F-461A-A293-0C8B7D19230D}"/>
                  </a:ext>
                </a:extLst>
              </p:cNvPr>
              <p:cNvSpPr/>
              <p:nvPr/>
            </p:nvSpPr>
            <p:spPr>
              <a:xfrm>
                <a:off x="2184564" y="3030646"/>
                <a:ext cx="978670" cy="654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crt</a:t>
                </a:r>
                <a:endParaRPr sz="1000" b="1"/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8F48634-BF0B-4BF7-B85B-5E365ECB1357}"/>
                </a:ext>
              </a:extLst>
            </p:cNvPr>
            <p:cNvGrpSpPr/>
            <p:nvPr/>
          </p:nvGrpSpPr>
          <p:grpSpPr>
            <a:xfrm>
              <a:off x="7278179" y="2998786"/>
              <a:ext cx="818639" cy="230792"/>
              <a:chOff x="2150451" y="3074914"/>
              <a:chExt cx="889700" cy="654914"/>
            </a:xfrm>
          </p:grpSpPr>
          <p:sp>
            <p:nvSpPr>
              <p:cNvPr id="125" name="사각형: 모서리가 접힌 도형 124">
                <a:extLst>
                  <a:ext uri="{FF2B5EF4-FFF2-40B4-BE49-F238E27FC236}">
                    <a16:creationId xmlns:a16="http://schemas.microsoft.com/office/drawing/2014/main" id="{1D520C57-009D-4A00-906A-8EA3F9B86B54}"/>
                  </a:ext>
                </a:extLst>
              </p:cNvPr>
              <p:cNvSpPr/>
              <p:nvPr/>
            </p:nvSpPr>
            <p:spPr>
              <a:xfrm>
                <a:off x="2161836" y="3092198"/>
                <a:ext cx="849862" cy="471441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Google Shape;1720;p21">
                <a:extLst>
                  <a:ext uri="{FF2B5EF4-FFF2-40B4-BE49-F238E27FC236}">
                    <a16:creationId xmlns:a16="http://schemas.microsoft.com/office/drawing/2014/main" id="{70F6A78F-1569-4045-833B-B167E140708C}"/>
                  </a:ext>
                </a:extLst>
              </p:cNvPr>
              <p:cNvSpPr/>
              <p:nvPr/>
            </p:nvSpPr>
            <p:spPr>
              <a:xfrm>
                <a:off x="2150451" y="3074914"/>
                <a:ext cx="889700" cy="654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/>
                  <a:t>Client key</a:t>
                </a:r>
                <a:endParaRPr sz="1000" b="1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565313-D2EC-4B3B-AE07-C06C212AE10D}"/>
              </a:ext>
            </a:extLst>
          </p:cNvPr>
          <p:cNvGrpSpPr/>
          <p:nvPr/>
        </p:nvGrpSpPr>
        <p:grpSpPr>
          <a:xfrm>
            <a:off x="1347719" y="1691283"/>
            <a:ext cx="2269980" cy="1756620"/>
            <a:chOff x="1347719" y="1691283"/>
            <a:chExt cx="2269980" cy="1756620"/>
          </a:xfrm>
        </p:grpSpPr>
        <p:cxnSp>
          <p:nvCxnSpPr>
            <p:cNvPr id="155" name="연결선: 구부러짐 154">
              <a:extLst>
                <a:ext uri="{FF2B5EF4-FFF2-40B4-BE49-F238E27FC236}">
                  <a16:creationId xmlns:a16="http://schemas.microsoft.com/office/drawing/2014/main" id="{6E8F8A70-CE1F-47D7-8E0C-AF776C4CBCF3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rot="5400000">
              <a:off x="1630298" y="1918570"/>
              <a:ext cx="287601" cy="85275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015D1BC0-20F5-46D8-8615-84E6AD4BCCBE}"/>
                </a:ext>
              </a:extLst>
            </p:cNvPr>
            <p:cNvCxnSpPr>
              <a:cxnSpLocks/>
              <a:stCxn id="145" idx="3"/>
              <a:endCxn id="168" idx="0"/>
            </p:cNvCxnSpPr>
            <p:nvPr/>
          </p:nvCxnSpPr>
          <p:spPr>
            <a:xfrm flipV="1">
              <a:off x="1890995" y="2488750"/>
              <a:ext cx="1672856" cy="381108"/>
            </a:xfrm>
            <a:prstGeom prst="curvedConnector4">
              <a:avLst>
                <a:gd name="adj1" fmla="val 41118"/>
                <a:gd name="adj2" fmla="val 15998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연결선: 구부러짐 204">
              <a:extLst>
                <a:ext uri="{FF2B5EF4-FFF2-40B4-BE49-F238E27FC236}">
                  <a16:creationId xmlns:a16="http://schemas.microsoft.com/office/drawing/2014/main" id="{EE2BAF7E-86F0-4E4B-AEB5-477E3B938CCA}"/>
                </a:ext>
              </a:extLst>
            </p:cNvPr>
            <p:cNvCxnSpPr>
              <a:cxnSpLocks/>
              <a:stCxn id="141" idx="2"/>
              <a:endCxn id="191" idx="0"/>
            </p:cNvCxnSpPr>
            <p:nvPr/>
          </p:nvCxnSpPr>
          <p:spPr>
            <a:xfrm rot="5400000">
              <a:off x="3122200" y="2952405"/>
              <a:ext cx="363651" cy="62734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Google Shape;1720;p21">
              <a:extLst>
                <a:ext uri="{FF2B5EF4-FFF2-40B4-BE49-F238E27FC236}">
                  <a16:creationId xmlns:a16="http://schemas.microsoft.com/office/drawing/2014/main" id="{478AF9F0-13AD-4916-8EC1-0D48C5BF3371}"/>
                </a:ext>
              </a:extLst>
            </p:cNvPr>
            <p:cNvSpPr/>
            <p:nvPr/>
          </p:nvSpPr>
          <p:spPr>
            <a:xfrm>
              <a:off x="1959316" y="2031686"/>
              <a:ext cx="739648" cy="2377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tx2"/>
                  </a:solidFill>
                </a:rPr>
                <a:t>HTTP</a:t>
              </a:r>
              <a:endParaRPr sz="1050">
                <a:solidFill>
                  <a:schemeClr val="tx1"/>
                </a:solidFill>
              </a:endParaRPr>
            </a:p>
          </p:txBody>
        </p:sp>
        <p:pic>
          <p:nvPicPr>
            <p:cNvPr id="117" name="그래픽 116" descr="숫 프로필">
              <a:extLst>
                <a:ext uri="{FF2B5EF4-FFF2-40B4-BE49-F238E27FC236}">
                  <a16:creationId xmlns:a16="http://schemas.microsoft.com/office/drawing/2014/main" id="{E6EC1545-BF48-412E-9E14-2D65C8A76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40373" y="1691283"/>
              <a:ext cx="627779" cy="389804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EB2FECD-7B17-4C1A-9A9A-F0A6A434B479}"/>
              </a:ext>
            </a:extLst>
          </p:cNvPr>
          <p:cNvGrpSpPr/>
          <p:nvPr/>
        </p:nvGrpSpPr>
        <p:grpSpPr>
          <a:xfrm>
            <a:off x="7876632" y="2057296"/>
            <a:ext cx="1503242" cy="431454"/>
            <a:chOff x="7876632" y="2057296"/>
            <a:chExt cx="1503242" cy="431454"/>
          </a:xfrm>
        </p:grpSpPr>
        <p:cxnSp>
          <p:nvCxnSpPr>
            <p:cNvPr id="127" name="연결선: 구부러짐 126">
              <a:extLst>
                <a:ext uri="{FF2B5EF4-FFF2-40B4-BE49-F238E27FC236}">
                  <a16:creationId xmlns:a16="http://schemas.microsoft.com/office/drawing/2014/main" id="{1017A714-D628-48F6-8C2C-4B90CD86EA9D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rot="16200000" flipH="1">
              <a:off x="8695668" y="1804544"/>
              <a:ext cx="234994" cy="113341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Google Shape;1720;p21">
              <a:extLst>
                <a:ext uri="{FF2B5EF4-FFF2-40B4-BE49-F238E27FC236}">
                  <a16:creationId xmlns:a16="http://schemas.microsoft.com/office/drawing/2014/main" id="{1B0C21EE-A529-4752-9D70-9B2243BD144D}"/>
                </a:ext>
              </a:extLst>
            </p:cNvPr>
            <p:cNvSpPr/>
            <p:nvPr/>
          </p:nvSpPr>
          <p:spPr>
            <a:xfrm>
              <a:off x="7876632" y="2057296"/>
              <a:ext cx="739648" cy="1964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tx2"/>
                  </a:solidFill>
                </a:rPr>
                <a:t>HTTPS</a:t>
              </a:r>
              <a:endParaRPr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D656C2E-24DF-4C70-A7EA-E96CDDAE34E9}"/>
              </a:ext>
            </a:extLst>
          </p:cNvPr>
          <p:cNvGrpSpPr/>
          <p:nvPr/>
        </p:nvGrpSpPr>
        <p:grpSpPr>
          <a:xfrm>
            <a:off x="8219230" y="5557140"/>
            <a:ext cx="1165831" cy="440187"/>
            <a:chOff x="8219230" y="5557140"/>
            <a:chExt cx="1165831" cy="440187"/>
          </a:xfrm>
        </p:grpSpPr>
        <p:sp>
          <p:nvSpPr>
            <p:cNvPr id="130" name="Google Shape;1722;p21">
              <a:extLst>
                <a:ext uri="{FF2B5EF4-FFF2-40B4-BE49-F238E27FC236}">
                  <a16:creationId xmlns:a16="http://schemas.microsoft.com/office/drawing/2014/main" id="{A85685DA-35E8-42BA-91D2-5F9E43D9B03D}"/>
                </a:ext>
              </a:extLst>
            </p:cNvPr>
            <p:cNvSpPr/>
            <p:nvPr/>
          </p:nvSpPr>
          <p:spPr>
            <a:xfrm>
              <a:off x="8219230" y="5661248"/>
              <a:ext cx="1165831" cy="33607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4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Secret</a:t>
              </a:r>
              <a:endParaRPr lang="en-US" altLang="ko-KR" sz="1000" b="1">
                <a:solidFill>
                  <a:schemeClr val="accent4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token : dki93kjd</a:t>
              </a:r>
            </a:p>
          </p:txBody>
        </p:sp>
        <p:cxnSp>
          <p:nvCxnSpPr>
            <p:cNvPr id="132" name="연결선: 구부러짐 131">
              <a:extLst>
                <a:ext uri="{FF2B5EF4-FFF2-40B4-BE49-F238E27FC236}">
                  <a16:creationId xmlns:a16="http://schemas.microsoft.com/office/drawing/2014/main" id="{C174187B-FA8C-4CE2-8911-5723958D52E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746917" y="5606019"/>
              <a:ext cx="110458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EC52FEF-B25C-4479-A270-585ED78E1FBC}"/>
              </a:ext>
            </a:extLst>
          </p:cNvPr>
          <p:cNvGrpSpPr/>
          <p:nvPr/>
        </p:nvGrpSpPr>
        <p:grpSpPr>
          <a:xfrm>
            <a:off x="9507473" y="5327129"/>
            <a:ext cx="1888184" cy="902939"/>
            <a:chOff x="9507473" y="5327129"/>
            <a:chExt cx="1888184" cy="902939"/>
          </a:xfrm>
        </p:grpSpPr>
        <p:sp>
          <p:nvSpPr>
            <p:cNvPr id="391" name="Google Shape;1722;p21">
              <a:extLst>
                <a:ext uri="{FF2B5EF4-FFF2-40B4-BE49-F238E27FC236}">
                  <a16:creationId xmlns:a16="http://schemas.microsoft.com/office/drawing/2014/main" id="{90286D6D-8269-4333-B53C-907E7D64C28D}"/>
                </a:ext>
              </a:extLst>
            </p:cNvPr>
            <p:cNvSpPr/>
            <p:nvPr/>
          </p:nvSpPr>
          <p:spPr>
            <a:xfrm>
              <a:off x="9935277" y="5445224"/>
              <a:ext cx="1460380" cy="29899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ClusterRoleBinding</a:t>
              </a:r>
              <a:r>
                <a:rPr lang="en-US" altLang="ko-KR" sz="100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  <a:endParaRPr lang="en-US" altLang="ko-KR" sz="9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2" name="연결선: 구부러짐 391">
              <a:extLst>
                <a:ext uri="{FF2B5EF4-FFF2-40B4-BE49-F238E27FC236}">
                  <a16:creationId xmlns:a16="http://schemas.microsoft.com/office/drawing/2014/main" id="{38DA866F-EECB-4639-98D2-6DF4217CE58D}"/>
                </a:ext>
              </a:extLst>
            </p:cNvPr>
            <p:cNvCxnSpPr>
              <a:cxnSpLocks/>
              <a:stCxn id="391" idx="1"/>
              <a:endCxn id="382" idx="3"/>
            </p:cNvCxnSpPr>
            <p:nvPr/>
          </p:nvCxnSpPr>
          <p:spPr>
            <a:xfrm rot="10800000">
              <a:off x="9507473" y="5327129"/>
              <a:ext cx="427804" cy="26759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3" name="Google Shape;1722;p21">
              <a:extLst>
                <a:ext uri="{FF2B5EF4-FFF2-40B4-BE49-F238E27FC236}">
                  <a16:creationId xmlns:a16="http://schemas.microsoft.com/office/drawing/2014/main" id="{8512E816-8347-40DC-88BA-A91A64143EF9}"/>
                </a:ext>
              </a:extLst>
            </p:cNvPr>
            <p:cNvSpPr/>
            <p:nvPr/>
          </p:nvSpPr>
          <p:spPr>
            <a:xfrm>
              <a:off x="9909525" y="5948545"/>
              <a:ext cx="1443323" cy="2815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ClusterRole</a:t>
              </a:r>
              <a:r>
                <a:rPr lang="en-US" altLang="ko-KR" sz="1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(kubernetes-dashboard)</a:t>
              </a:r>
              <a:endParaRPr lang="en-US" altLang="ko-KR" sz="10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4" name="연결선: 구부러짐 393">
              <a:extLst>
                <a:ext uri="{FF2B5EF4-FFF2-40B4-BE49-F238E27FC236}">
                  <a16:creationId xmlns:a16="http://schemas.microsoft.com/office/drawing/2014/main" id="{DC47A454-B244-4864-98EC-951A70D96B77}"/>
                </a:ext>
              </a:extLst>
            </p:cNvPr>
            <p:cNvCxnSpPr>
              <a:cxnSpLocks/>
              <a:stCxn id="391" idx="2"/>
              <a:endCxn id="393" idx="0"/>
            </p:cNvCxnSpPr>
            <p:nvPr/>
          </p:nvCxnSpPr>
          <p:spPr>
            <a:xfrm rot="5400000">
              <a:off x="10546163" y="5829241"/>
              <a:ext cx="204328" cy="342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55F282F-9BBE-4CBD-807A-92C635EFF5E8}"/>
              </a:ext>
            </a:extLst>
          </p:cNvPr>
          <p:cNvGrpSpPr/>
          <p:nvPr/>
        </p:nvGrpSpPr>
        <p:grpSpPr>
          <a:xfrm>
            <a:off x="6630961" y="1631658"/>
            <a:ext cx="1328735" cy="1136126"/>
            <a:chOff x="6630961" y="1631658"/>
            <a:chExt cx="1328735" cy="1136126"/>
          </a:xfrm>
        </p:grpSpPr>
        <p:cxnSp>
          <p:nvCxnSpPr>
            <p:cNvPr id="137" name="연결선: 구부러짐 136">
              <a:extLst>
                <a:ext uri="{FF2B5EF4-FFF2-40B4-BE49-F238E27FC236}">
                  <a16:creationId xmlns:a16="http://schemas.microsoft.com/office/drawing/2014/main" id="{F55C0525-F6E2-48E2-90D1-759DEA1F8A0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712054" y="1770904"/>
              <a:ext cx="915787" cy="107797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사각형: 모서리가 접힌 도형 146">
              <a:extLst>
                <a:ext uri="{FF2B5EF4-FFF2-40B4-BE49-F238E27FC236}">
                  <a16:creationId xmlns:a16="http://schemas.microsoft.com/office/drawing/2014/main" id="{CD0FCA9D-71D1-46F3-8138-7754AA5E8ADA}"/>
                </a:ext>
              </a:extLst>
            </p:cNvPr>
            <p:cNvSpPr/>
            <p:nvPr/>
          </p:nvSpPr>
          <p:spPr>
            <a:xfrm>
              <a:off x="7103774" y="1642875"/>
              <a:ext cx="710893" cy="166136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8" name="Google Shape;1720;p21">
              <a:extLst>
                <a:ext uri="{FF2B5EF4-FFF2-40B4-BE49-F238E27FC236}">
                  <a16:creationId xmlns:a16="http://schemas.microsoft.com/office/drawing/2014/main" id="{C69B26FF-F23C-4C60-B374-315DC7656924}"/>
                </a:ext>
              </a:extLst>
            </p:cNvPr>
            <p:cNvSpPr/>
            <p:nvPr/>
          </p:nvSpPr>
          <p:spPr>
            <a:xfrm>
              <a:off x="7059194" y="1631658"/>
              <a:ext cx="900502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/>
                <a:t>client p12</a:t>
              </a:r>
              <a:endParaRPr sz="1000" b="1"/>
            </a:p>
          </p:txBody>
        </p:sp>
      </p:grpSp>
      <p:cxnSp>
        <p:nvCxnSpPr>
          <p:cNvPr id="149" name="연결선: 구부러짐 148">
            <a:extLst>
              <a:ext uri="{FF2B5EF4-FFF2-40B4-BE49-F238E27FC236}">
                <a16:creationId xmlns:a16="http://schemas.microsoft.com/office/drawing/2014/main" id="{028ED5F1-A68A-479F-86B0-4567563A820A}"/>
              </a:ext>
            </a:extLst>
          </p:cNvPr>
          <p:cNvCxnSpPr>
            <a:cxnSpLocks/>
            <a:stCxn id="382" idx="3"/>
            <a:endCxn id="395" idx="1"/>
          </p:cNvCxnSpPr>
          <p:nvPr/>
        </p:nvCxnSpPr>
        <p:spPr>
          <a:xfrm flipV="1">
            <a:off x="9507473" y="3908575"/>
            <a:ext cx="480923" cy="1418554"/>
          </a:xfrm>
          <a:prstGeom prst="curvedConnector3">
            <a:avLst>
              <a:gd name="adj1" fmla="val 7178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279" grpId="0" animBg="1"/>
      <p:bldP spid="396" grpId="0" animBg="1"/>
      <p:bldP spid="395" grpId="0" animBg="1"/>
      <p:bldP spid="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3987174D-5EA0-4D31-A7CB-78A4C553A404}"/>
              </a:ext>
            </a:extLst>
          </p:cNvPr>
          <p:cNvGrpSpPr/>
          <p:nvPr/>
        </p:nvGrpSpPr>
        <p:grpSpPr>
          <a:xfrm>
            <a:off x="7468803" y="4041270"/>
            <a:ext cx="3770339" cy="823855"/>
            <a:chOff x="7468803" y="4041270"/>
            <a:chExt cx="3770339" cy="823855"/>
          </a:xfrm>
        </p:grpSpPr>
        <p:sp>
          <p:nvSpPr>
            <p:cNvPr id="206" name="사각형: 모서리가 접힌 도형 205">
              <a:extLst>
                <a:ext uri="{FF2B5EF4-FFF2-40B4-BE49-F238E27FC236}">
                  <a16:creationId xmlns:a16="http://schemas.microsoft.com/office/drawing/2014/main" id="{A55364A4-85AF-4AD0-A0E1-2A218E54FC3D}"/>
                </a:ext>
              </a:extLst>
            </p:cNvPr>
            <p:cNvSpPr/>
            <p:nvPr/>
          </p:nvSpPr>
          <p:spPr>
            <a:xfrm>
              <a:off x="10287639" y="4292201"/>
              <a:ext cx="951503" cy="572924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Google</a:t>
              </a:r>
              <a:endParaRPr lang="ko-KR" altLang="en-US"/>
            </a:p>
          </p:txBody>
        </p:sp>
        <p:sp>
          <p:nvSpPr>
            <p:cNvPr id="208" name="모서리가 둥근 직사각형 154">
              <a:extLst>
                <a:ext uri="{FF2B5EF4-FFF2-40B4-BE49-F238E27FC236}">
                  <a16:creationId xmlns:a16="http://schemas.microsoft.com/office/drawing/2014/main" id="{F333FFF1-2111-4668-A35D-F22BC9A81C74}"/>
                </a:ext>
              </a:extLst>
            </p:cNvPr>
            <p:cNvSpPr/>
            <p:nvPr/>
          </p:nvSpPr>
          <p:spPr>
            <a:xfrm>
              <a:off x="7468803" y="4041270"/>
              <a:ext cx="976823" cy="631920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b="1" kern="0">
                  <a:solidFill>
                    <a:schemeClr val="tx1"/>
                  </a:solidFill>
                  <a:latin typeface="+mn-ea"/>
                </a:rPr>
                <a:t>Pod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F54AA1-0E91-46F0-AAC1-0FF2604969AF}"/>
              </a:ext>
            </a:extLst>
          </p:cNvPr>
          <p:cNvGrpSpPr/>
          <p:nvPr/>
        </p:nvGrpSpPr>
        <p:grpSpPr>
          <a:xfrm>
            <a:off x="1327003" y="4041270"/>
            <a:ext cx="5024934" cy="1569901"/>
            <a:chOff x="697852" y="4041270"/>
            <a:chExt cx="5024934" cy="1569901"/>
          </a:xfrm>
        </p:grpSpPr>
        <p:sp>
          <p:nvSpPr>
            <p:cNvPr id="185" name="모서리가 둥근 직사각형 154">
              <a:extLst>
                <a:ext uri="{FF2B5EF4-FFF2-40B4-BE49-F238E27FC236}">
                  <a16:creationId xmlns:a16="http://schemas.microsoft.com/office/drawing/2014/main" id="{2336B0A5-99C6-43BE-8E95-562966DE2873}"/>
                </a:ext>
              </a:extLst>
            </p:cNvPr>
            <p:cNvSpPr/>
            <p:nvPr/>
          </p:nvSpPr>
          <p:spPr>
            <a:xfrm>
              <a:off x="4745963" y="4041270"/>
              <a:ext cx="976823" cy="631920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b="1" kern="0">
                  <a:solidFill>
                    <a:schemeClr val="tx1"/>
                  </a:solidFill>
                  <a:latin typeface="+mn-ea"/>
                </a:rPr>
                <a:t>Pod A</a:t>
              </a:r>
            </a:p>
          </p:txBody>
        </p:sp>
        <p:sp>
          <p:nvSpPr>
            <p:cNvPr id="187" name="모서리가 둥근 직사각형 154">
              <a:extLst>
                <a:ext uri="{FF2B5EF4-FFF2-40B4-BE49-F238E27FC236}">
                  <a16:creationId xmlns:a16="http://schemas.microsoft.com/office/drawing/2014/main" id="{3E2258E2-E17C-450A-B38C-90F8D0B8B5BE}"/>
                </a:ext>
              </a:extLst>
            </p:cNvPr>
            <p:cNvSpPr/>
            <p:nvPr/>
          </p:nvSpPr>
          <p:spPr>
            <a:xfrm>
              <a:off x="697852" y="4979250"/>
              <a:ext cx="976823" cy="631920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b="1" kern="0">
                  <a:solidFill>
                    <a:schemeClr val="tx1"/>
                  </a:solidFill>
                  <a:latin typeface="+mn-ea"/>
                </a:rPr>
                <a:t>Pod B</a:t>
              </a:r>
            </a:p>
          </p:txBody>
        </p:sp>
        <p:sp>
          <p:nvSpPr>
            <p:cNvPr id="188" name="모서리가 둥근 직사각형 156">
              <a:extLst>
                <a:ext uri="{FF2B5EF4-FFF2-40B4-BE49-F238E27FC236}">
                  <a16:creationId xmlns:a16="http://schemas.microsoft.com/office/drawing/2014/main" id="{F8B137D9-68F9-45CD-981F-729980418541}"/>
                </a:ext>
              </a:extLst>
            </p:cNvPr>
            <p:cNvSpPr/>
            <p:nvPr/>
          </p:nvSpPr>
          <p:spPr>
            <a:xfrm>
              <a:off x="2692823" y="4982525"/>
              <a:ext cx="976823" cy="62818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b="1" kern="0">
                  <a:solidFill>
                    <a:schemeClr val="tx1"/>
                  </a:solidFill>
                  <a:latin typeface="+mn-ea"/>
                </a:rPr>
                <a:t>Service</a:t>
              </a:r>
              <a:endParaRPr lang="en-US" altLang="ko-KR" kern="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F58040A8-A5FE-449B-A63C-04DB15E4BFE9}"/>
                </a:ext>
              </a:extLst>
            </p:cNvPr>
            <p:cNvCxnSpPr>
              <a:cxnSpLocks/>
              <a:stCxn id="188" idx="1"/>
              <a:endCxn id="187" idx="3"/>
            </p:cNvCxnSpPr>
            <p:nvPr/>
          </p:nvCxnSpPr>
          <p:spPr>
            <a:xfrm flipH="1" flipV="1">
              <a:off x="1674675" y="5295210"/>
              <a:ext cx="1018148" cy="140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연결선: 구부러짐 203">
              <a:extLst>
                <a:ext uri="{FF2B5EF4-FFF2-40B4-BE49-F238E27FC236}">
                  <a16:creationId xmlns:a16="http://schemas.microsoft.com/office/drawing/2014/main" id="{C36CCDBB-F909-4D56-A782-7146380D0687}"/>
                </a:ext>
              </a:extLst>
            </p:cNvPr>
            <p:cNvCxnSpPr>
              <a:cxnSpLocks/>
              <a:stCxn id="185" idx="2"/>
              <a:endCxn id="188" idx="3"/>
            </p:cNvCxnSpPr>
            <p:nvPr/>
          </p:nvCxnSpPr>
          <p:spPr>
            <a:xfrm rot="5400000">
              <a:off x="4140299" y="4202538"/>
              <a:ext cx="623425" cy="1564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연결선: 구부러짐 204">
              <a:extLst>
                <a:ext uri="{FF2B5EF4-FFF2-40B4-BE49-F238E27FC236}">
                  <a16:creationId xmlns:a16="http://schemas.microsoft.com/office/drawing/2014/main" id="{A477C220-19BD-4146-951B-2D9DAA87BA7D}"/>
                </a:ext>
              </a:extLst>
            </p:cNvPr>
            <p:cNvCxnSpPr>
              <a:cxnSpLocks/>
              <a:stCxn id="185" idx="2"/>
              <a:endCxn id="187" idx="2"/>
            </p:cNvCxnSpPr>
            <p:nvPr/>
          </p:nvCxnSpPr>
          <p:spPr>
            <a:xfrm rot="5400000">
              <a:off x="2741330" y="3118125"/>
              <a:ext cx="937980" cy="4048111"/>
            </a:xfrm>
            <a:prstGeom prst="curvedConnector3">
              <a:avLst>
                <a:gd name="adj1" fmla="val 184673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9" name="모서리가 둥근 직사각형 154">
            <a:extLst>
              <a:ext uri="{FF2B5EF4-FFF2-40B4-BE49-F238E27FC236}">
                <a16:creationId xmlns:a16="http://schemas.microsoft.com/office/drawing/2014/main" id="{48EFF069-4331-44AA-9C7C-64395912C617}"/>
              </a:ext>
            </a:extLst>
          </p:cNvPr>
          <p:cNvSpPr/>
          <p:nvPr/>
        </p:nvSpPr>
        <p:spPr>
          <a:xfrm>
            <a:off x="697852" y="2583042"/>
            <a:ext cx="976823" cy="631920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b="1" kern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sp>
        <p:nvSpPr>
          <p:cNvPr id="124" name="모서리가 둥근 직사각형 156">
            <a:extLst>
              <a:ext uri="{FF2B5EF4-FFF2-40B4-BE49-F238E27FC236}">
                <a16:creationId xmlns:a16="http://schemas.microsoft.com/office/drawing/2014/main" id="{5B4789EF-1FAD-49AF-A76A-1617DE976459}"/>
              </a:ext>
            </a:extLst>
          </p:cNvPr>
          <p:cNvSpPr/>
          <p:nvPr/>
        </p:nvSpPr>
        <p:spPr>
          <a:xfrm>
            <a:off x="2135560" y="2586317"/>
            <a:ext cx="976823" cy="62818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b="1" kern="0">
                <a:solidFill>
                  <a:schemeClr val="tx1"/>
                </a:solidFill>
                <a:latin typeface="+mn-ea"/>
              </a:rPr>
              <a:t>Service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75B50AA-73A2-401B-9443-8098C79760FA}"/>
              </a:ext>
            </a:extLst>
          </p:cNvPr>
          <p:cNvCxnSpPr>
            <a:cxnSpLocks/>
            <a:stCxn id="124" idx="1"/>
            <a:endCxn id="119" idx="3"/>
          </p:cNvCxnSpPr>
          <p:nvPr/>
        </p:nvCxnSpPr>
        <p:spPr>
          <a:xfrm flipH="1" flipV="1">
            <a:off x="1674675" y="2899002"/>
            <a:ext cx="460885" cy="140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25960FC3-E276-4AB5-948C-005F2CF6197E}"/>
              </a:ext>
            </a:extLst>
          </p:cNvPr>
          <p:cNvCxnSpPr>
            <a:cxnSpLocks/>
          </p:cNvCxnSpPr>
          <p:nvPr/>
        </p:nvCxnSpPr>
        <p:spPr>
          <a:xfrm rot="5400000">
            <a:off x="4098217" y="1550209"/>
            <a:ext cx="263212" cy="223487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FA1750DD-E1BB-4D7C-8CA4-F183CBA2E4C5}"/>
              </a:ext>
            </a:extLst>
          </p:cNvPr>
          <p:cNvCxnSpPr>
            <a:cxnSpLocks/>
          </p:cNvCxnSpPr>
          <p:nvPr/>
        </p:nvCxnSpPr>
        <p:spPr>
          <a:xfrm rot="5400000">
            <a:off x="4989045" y="691115"/>
            <a:ext cx="330111" cy="408343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CB88F924-C05E-4192-B33B-B94C9FA0CCF6}"/>
              </a:ext>
            </a:extLst>
          </p:cNvPr>
          <p:cNvCxnSpPr>
            <a:cxnSpLocks/>
          </p:cNvCxnSpPr>
          <p:nvPr/>
        </p:nvCxnSpPr>
        <p:spPr>
          <a:xfrm rot="5400000">
            <a:off x="6025031" y="-311819"/>
            <a:ext cx="399786" cy="62250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5" name="화이트투명사각판">
            <a:extLst>
              <a:ext uri="{FF2B5EF4-FFF2-40B4-BE49-F238E27FC236}">
                <a16:creationId xmlns:a16="http://schemas.microsoft.com/office/drawing/2014/main" id="{E6ADBC39-5882-4F49-83A0-F4F5E1A8DCB0}"/>
              </a:ext>
            </a:extLst>
          </p:cNvPr>
          <p:cNvSpPr/>
          <p:nvPr/>
        </p:nvSpPr>
        <p:spPr bwMode="auto">
          <a:xfrm>
            <a:off x="4599035" y="1108112"/>
            <a:ext cx="1443159" cy="300027"/>
          </a:xfrm>
          <a:prstGeom prst="roundRect">
            <a:avLst>
              <a:gd name="adj" fmla="val 287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tx2"/>
                </a:solidFill>
                <a:latin typeface="+mn-ea"/>
              </a:rPr>
              <a:t>ClusterIP</a:t>
            </a:r>
            <a:endParaRPr lang="ko-KR" altLang="en-US" sz="1400" b="1" kern="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6" name="화이트투명사각판">
            <a:extLst>
              <a:ext uri="{FF2B5EF4-FFF2-40B4-BE49-F238E27FC236}">
                <a16:creationId xmlns:a16="http://schemas.microsoft.com/office/drawing/2014/main" id="{8A798651-455C-48A7-BF00-B41947B56B35}"/>
              </a:ext>
            </a:extLst>
          </p:cNvPr>
          <p:cNvSpPr/>
          <p:nvPr/>
        </p:nvSpPr>
        <p:spPr bwMode="auto">
          <a:xfrm>
            <a:off x="6637363" y="1108111"/>
            <a:ext cx="1379830" cy="293711"/>
          </a:xfrm>
          <a:prstGeom prst="roundRect">
            <a:avLst>
              <a:gd name="adj" fmla="val 2877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accent6">
                    <a:lumMod val="75000"/>
                  </a:schemeClr>
                </a:solidFill>
                <a:latin typeface="+mn-ea"/>
              </a:rPr>
              <a:t>NodePort</a:t>
            </a:r>
            <a:endParaRPr lang="ko-KR" altLang="en-US" sz="1400" b="1" kern="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7" name="화이트투명사각판">
            <a:extLst>
              <a:ext uri="{FF2B5EF4-FFF2-40B4-BE49-F238E27FC236}">
                <a16:creationId xmlns:a16="http://schemas.microsoft.com/office/drawing/2014/main" id="{E5C03198-8D74-4301-A5F9-C89EAADD3827}"/>
              </a:ext>
            </a:extLst>
          </p:cNvPr>
          <p:cNvSpPr/>
          <p:nvPr/>
        </p:nvSpPr>
        <p:spPr bwMode="auto">
          <a:xfrm>
            <a:off x="8669171" y="1108113"/>
            <a:ext cx="1434495" cy="295678"/>
          </a:xfrm>
          <a:prstGeom prst="roundRect">
            <a:avLst>
              <a:gd name="adj" fmla="val 2877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accent4"/>
                </a:solidFill>
                <a:latin typeface="+mn-ea"/>
              </a:rPr>
              <a:t>LoadBalancer</a:t>
            </a:r>
            <a:endParaRPr lang="ko-KR" altLang="en-US" sz="1400" b="1" kern="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178" name="그래픽 177" descr="프로그래머">
            <a:extLst>
              <a:ext uri="{FF2B5EF4-FFF2-40B4-BE49-F238E27FC236}">
                <a16:creationId xmlns:a16="http://schemas.microsoft.com/office/drawing/2014/main" id="{809BAFEC-D863-4622-B214-851EE1189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3414" y="1340768"/>
            <a:ext cx="914400" cy="914400"/>
          </a:xfrm>
          <a:prstGeom prst="rect">
            <a:avLst/>
          </a:prstGeom>
        </p:spPr>
      </p:pic>
      <p:pic>
        <p:nvPicPr>
          <p:cNvPr id="180" name="그래픽 179" descr="교사">
            <a:extLst>
              <a:ext uri="{FF2B5EF4-FFF2-40B4-BE49-F238E27FC236}">
                <a16:creationId xmlns:a16="http://schemas.microsoft.com/office/drawing/2014/main" id="{0EA0FBAC-1E06-44D8-B221-85CF186DA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6125" y="1361141"/>
            <a:ext cx="914400" cy="914400"/>
          </a:xfrm>
          <a:prstGeom prst="rect">
            <a:avLst/>
          </a:prstGeom>
        </p:spPr>
      </p:pic>
      <p:sp>
        <p:nvSpPr>
          <p:cNvPr id="182" name="화이트투명사각판">
            <a:extLst>
              <a:ext uri="{FF2B5EF4-FFF2-40B4-BE49-F238E27FC236}">
                <a16:creationId xmlns:a16="http://schemas.microsoft.com/office/drawing/2014/main" id="{F1D0B676-4403-46DD-9452-C1A1A39A207A}"/>
              </a:ext>
            </a:extLst>
          </p:cNvPr>
          <p:cNvSpPr/>
          <p:nvPr/>
        </p:nvSpPr>
        <p:spPr bwMode="auto">
          <a:xfrm>
            <a:off x="4859670" y="2275541"/>
            <a:ext cx="975182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Admin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183" name="화이트투명사각판">
            <a:extLst>
              <a:ext uri="{FF2B5EF4-FFF2-40B4-BE49-F238E27FC236}">
                <a16:creationId xmlns:a16="http://schemas.microsoft.com/office/drawing/2014/main" id="{243B989E-BB82-4B4E-BC0F-E229728C0DE0}"/>
              </a:ext>
            </a:extLst>
          </p:cNvPr>
          <p:cNvSpPr/>
          <p:nvPr/>
        </p:nvSpPr>
        <p:spPr bwMode="auto">
          <a:xfrm>
            <a:off x="6245639" y="2275541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Internal User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184" name="화이트투명사각판">
            <a:extLst>
              <a:ext uri="{FF2B5EF4-FFF2-40B4-BE49-F238E27FC236}">
                <a16:creationId xmlns:a16="http://schemas.microsoft.com/office/drawing/2014/main" id="{C2796421-B7E8-4803-8112-648A621C0ED4}"/>
              </a:ext>
            </a:extLst>
          </p:cNvPr>
          <p:cNvSpPr/>
          <p:nvPr/>
        </p:nvSpPr>
        <p:spPr bwMode="auto">
          <a:xfrm>
            <a:off x="8387286" y="2275541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Cloud Provider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191" name="Rectangle 39">
            <a:extLst>
              <a:ext uri="{FF2B5EF4-FFF2-40B4-BE49-F238E27FC236}">
                <a16:creationId xmlns:a16="http://schemas.microsoft.com/office/drawing/2014/main" id="{581F4664-ED26-4A0E-AB5A-55823285D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116" y="3301838"/>
            <a:ext cx="1217710" cy="392736"/>
          </a:xfrm>
          <a:prstGeom prst="rect">
            <a:avLst/>
          </a:prstGeom>
          <a:solidFill>
            <a:srgbClr val="DCE6F2"/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10.111.41.1</a:t>
            </a:r>
            <a:endParaRPr lang="ko-KR" altLang="en-US" sz="14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192" name="Rectangle 39">
            <a:extLst>
              <a:ext uri="{FF2B5EF4-FFF2-40B4-BE49-F238E27FC236}">
                <a16:creationId xmlns:a16="http://schemas.microsoft.com/office/drawing/2014/main" id="{5D892BF1-5EB2-4BD4-BE27-9F5019E0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698" y="5492404"/>
            <a:ext cx="1217710" cy="392736"/>
          </a:xfrm>
          <a:prstGeom prst="rect">
            <a:avLst/>
          </a:prstGeom>
          <a:solidFill>
            <a:srgbClr val="DCE6F2"/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IP </a:t>
            </a:r>
            <a:r>
              <a:rPr lang="ko-KR" altLang="en-US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동적할당</a:t>
            </a:r>
            <a:endParaRPr lang="ko-KR" altLang="en-US" sz="14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195" name="화이트투명사각판">
            <a:extLst>
              <a:ext uri="{FF2B5EF4-FFF2-40B4-BE49-F238E27FC236}">
                <a16:creationId xmlns:a16="http://schemas.microsoft.com/office/drawing/2014/main" id="{7C92F6D6-B514-46FB-910B-C1DCDD8C6A04}"/>
              </a:ext>
            </a:extLst>
          </p:cNvPr>
          <p:cNvSpPr/>
          <p:nvPr/>
        </p:nvSpPr>
        <p:spPr bwMode="auto">
          <a:xfrm>
            <a:off x="3079378" y="5940203"/>
            <a:ext cx="1443159" cy="300027"/>
          </a:xfrm>
          <a:prstGeom prst="roundRect">
            <a:avLst>
              <a:gd name="adj" fmla="val 287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tx1"/>
                </a:solidFill>
                <a:latin typeface="+mn-ea"/>
              </a:rPr>
              <a:t>Headless</a:t>
            </a:r>
            <a:endParaRPr lang="ko-KR" altLang="en-US" sz="1400" b="1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7671F8F-5DF5-428A-BC4F-44C46F061669}"/>
              </a:ext>
            </a:extLst>
          </p:cNvPr>
          <p:cNvGrpSpPr/>
          <p:nvPr/>
        </p:nvGrpSpPr>
        <p:grpSpPr>
          <a:xfrm>
            <a:off x="2247935" y="4103452"/>
            <a:ext cx="2793132" cy="804107"/>
            <a:chOff x="2247935" y="4103195"/>
            <a:chExt cx="2793132" cy="804107"/>
          </a:xfrm>
        </p:grpSpPr>
        <p:sp>
          <p:nvSpPr>
            <p:cNvPr id="193" name="Rectangle 39">
              <a:extLst>
                <a:ext uri="{FF2B5EF4-FFF2-40B4-BE49-F238E27FC236}">
                  <a16:creationId xmlns:a16="http://schemas.microsoft.com/office/drawing/2014/main" id="{7C54B16C-B2DC-4502-9560-F7DBC3F60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103" y="4103195"/>
              <a:ext cx="1339481" cy="475211"/>
            </a:xfrm>
            <a:prstGeom prst="rect">
              <a:avLst/>
            </a:prstGeom>
            <a:solidFill>
              <a:srgbClr val="DCE6F2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ko-KR" altLang="en-US" sz="14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동시배포</a:t>
              </a:r>
              <a:endParaRPr lang="ko-KR" altLang="en-US" sz="14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1FB4CB3D-77AB-4B1B-A0B2-606640BF967B}"/>
                </a:ext>
              </a:extLst>
            </p:cNvPr>
            <p:cNvSpPr/>
            <p:nvPr/>
          </p:nvSpPr>
          <p:spPr>
            <a:xfrm>
              <a:off x="4521808" y="4199250"/>
              <a:ext cx="519259" cy="315960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화살표: 오른쪽 197">
              <a:extLst>
                <a:ext uri="{FF2B5EF4-FFF2-40B4-BE49-F238E27FC236}">
                  <a16:creationId xmlns:a16="http://schemas.microsoft.com/office/drawing/2014/main" id="{3E7C51BB-0FAC-40E2-A41E-47F26E4A7BD6}"/>
                </a:ext>
              </a:extLst>
            </p:cNvPr>
            <p:cNvSpPr/>
            <p:nvPr/>
          </p:nvSpPr>
          <p:spPr>
            <a:xfrm rot="9000000">
              <a:off x="2247935" y="4540845"/>
              <a:ext cx="519259" cy="315960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화살표: 오른쪽 199">
              <a:extLst>
                <a:ext uri="{FF2B5EF4-FFF2-40B4-BE49-F238E27FC236}">
                  <a16:creationId xmlns:a16="http://schemas.microsoft.com/office/drawing/2014/main" id="{9685BB3B-5A09-4287-81B6-BF43F2E33330}"/>
                </a:ext>
              </a:extLst>
            </p:cNvPr>
            <p:cNvSpPr/>
            <p:nvPr/>
          </p:nvSpPr>
          <p:spPr>
            <a:xfrm rot="5400000">
              <a:off x="3655009" y="4602768"/>
              <a:ext cx="293108" cy="315960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Rectangle 39">
            <a:extLst>
              <a:ext uri="{FF2B5EF4-FFF2-40B4-BE49-F238E27FC236}">
                <a16:creationId xmlns:a16="http://schemas.microsoft.com/office/drawing/2014/main" id="{1ECBF8CF-51D0-46B4-B9C0-E84495E48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26" y="4452558"/>
            <a:ext cx="1217710" cy="575005"/>
          </a:xfrm>
          <a:prstGeom prst="rect">
            <a:avLst/>
          </a:prstGeom>
          <a:solidFill>
            <a:srgbClr val="DCE6F2"/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ko-KR" altLang="en-US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재생성시 </a:t>
            </a:r>
            <a:endParaRPr lang="en-US" altLang="ko-KR" sz="1400" b="1" kern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IP </a:t>
            </a:r>
            <a:r>
              <a:rPr lang="ko-KR" altLang="en-US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변경</a:t>
            </a:r>
            <a:endParaRPr lang="ko-KR" altLang="en-US" sz="14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7" name="사각형: 모서리가 접힌 도형 206">
            <a:extLst>
              <a:ext uri="{FF2B5EF4-FFF2-40B4-BE49-F238E27FC236}">
                <a16:creationId xmlns:a16="http://schemas.microsoft.com/office/drawing/2014/main" id="{B4ABEE94-95A0-492C-835D-DEE0EE4580BA}"/>
              </a:ext>
            </a:extLst>
          </p:cNvPr>
          <p:cNvSpPr/>
          <p:nvPr/>
        </p:nvSpPr>
        <p:spPr>
          <a:xfrm>
            <a:off x="10287070" y="5062071"/>
            <a:ext cx="951503" cy="548634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Github</a:t>
            </a:r>
            <a:endParaRPr lang="ko-KR" altLang="en-US"/>
          </a:p>
        </p:txBody>
      </p:sp>
      <p:sp>
        <p:nvSpPr>
          <p:cNvPr id="213" name="Rectangle 39">
            <a:extLst>
              <a:ext uri="{FF2B5EF4-FFF2-40B4-BE49-F238E27FC236}">
                <a16:creationId xmlns:a16="http://schemas.microsoft.com/office/drawing/2014/main" id="{3336672B-70E7-464C-BEB1-D9D32EFA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119" y="4476822"/>
            <a:ext cx="914884" cy="392736"/>
          </a:xfrm>
          <a:prstGeom prst="rect">
            <a:avLst/>
          </a:prstGeom>
          <a:solidFill>
            <a:srgbClr val="DCE6F2"/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ko-KR" altLang="en-US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재배포</a:t>
            </a:r>
            <a:r>
              <a:rPr lang="en-US" altLang="ko-KR" sz="14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?</a:t>
            </a:r>
            <a:endParaRPr lang="ko-KR" altLang="en-US" sz="14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E3A821-77A4-43F1-B36B-7D3E56E0C698}"/>
              </a:ext>
            </a:extLst>
          </p:cNvPr>
          <p:cNvGrpSpPr/>
          <p:nvPr/>
        </p:nvGrpSpPr>
        <p:grpSpPr>
          <a:xfrm>
            <a:off x="7529973" y="4578663"/>
            <a:ext cx="2757666" cy="1650328"/>
            <a:chOff x="7529973" y="4578663"/>
            <a:chExt cx="2757666" cy="1650328"/>
          </a:xfrm>
        </p:grpSpPr>
        <p:sp>
          <p:nvSpPr>
            <p:cNvPr id="210" name="모서리가 둥근 직사각형 156">
              <a:extLst>
                <a:ext uri="{FF2B5EF4-FFF2-40B4-BE49-F238E27FC236}">
                  <a16:creationId xmlns:a16="http://schemas.microsoft.com/office/drawing/2014/main" id="{66BFA3C6-77D3-41D3-BF04-8CD0BFDC8EB1}"/>
                </a:ext>
              </a:extLst>
            </p:cNvPr>
            <p:cNvSpPr/>
            <p:nvPr/>
          </p:nvSpPr>
          <p:spPr>
            <a:xfrm>
              <a:off x="7731477" y="5197800"/>
              <a:ext cx="976823" cy="62818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b="1" kern="0">
                  <a:solidFill>
                    <a:schemeClr val="tx1"/>
                  </a:solidFill>
                  <a:latin typeface="+mn-ea"/>
                </a:rPr>
                <a:t>Service</a:t>
              </a:r>
              <a:endParaRPr lang="en-US" altLang="ko-KR" kern="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7" name="연결선: 구부러짐 216">
              <a:extLst>
                <a:ext uri="{FF2B5EF4-FFF2-40B4-BE49-F238E27FC236}">
                  <a16:creationId xmlns:a16="http://schemas.microsoft.com/office/drawing/2014/main" id="{FF0ECCD8-47F3-4981-9AC0-89E0B9A4CBD8}"/>
                </a:ext>
              </a:extLst>
            </p:cNvPr>
            <p:cNvCxnSpPr>
              <a:cxnSpLocks/>
              <a:stCxn id="210" idx="3"/>
              <a:endCxn id="206" idx="1"/>
            </p:cNvCxnSpPr>
            <p:nvPr/>
          </p:nvCxnSpPr>
          <p:spPr>
            <a:xfrm flipV="1">
              <a:off x="8708300" y="4578663"/>
              <a:ext cx="1579339" cy="93322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6" name="화이트투명사각판">
              <a:extLst>
                <a:ext uri="{FF2B5EF4-FFF2-40B4-BE49-F238E27FC236}">
                  <a16:creationId xmlns:a16="http://schemas.microsoft.com/office/drawing/2014/main" id="{D4573B83-7DD4-485E-90F6-1BFC48CD1A99}"/>
                </a:ext>
              </a:extLst>
            </p:cNvPr>
            <p:cNvSpPr/>
            <p:nvPr/>
          </p:nvSpPr>
          <p:spPr bwMode="auto">
            <a:xfrm>
              <a:off x="7529973" y="5935280"/>
              <a:ext cx="1379830" cy="293711"/>
            </a:xfrm>
            <a:prstGeom prst="roundRect">
              <a:avLst>
                <a:gd name="adj" fmla="val 287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ExternalName</a:t>
              </a:r>
              <a:endParaRPr lang="ko-KR" altLang="en-US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8" name="연결선: 구부러짐 217">
              <a:extLst>
                <a:ext uri="{FF2B5EF4-FFF2-40B4-BE49-F238E27FC236}">
                  <a16:creationId xmlns:a16="http://schemas.microsoft.com/office/drawing/2014/main" id="{172AA0DD-0128-4816-955D-16FA05940F6F}"/>
                </a:ext>
              </a:extLst>
            </p:cNvPr>
            <p:cNvCxnSpPr>
              <a:cxnSpLocks/>
              <a:stCxn id="210" idx="3"/>
              <a:endCxn id="207" idx="1"/>
            </p:cNvCxnSpPr>
            <p:nvPr/>
          </p:nvCxnSpPr>
          <p:spPr>
            <a:xfrm flipV="1">
              <a:off x="8708300" y="5336388"/>
              <a:ext cx="1578770" cy="17550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연결선: 구부러짐 69">
              <a:extLst>
                <a:ext uri="{FF2B5EF4-FFF2-40B4-BE49-F238E27FC236}">
                  <a16:creationId xmlns:a16="http://schemas.microsoft.com/office/drawing/2014/main" id="{6021520E-C6BD-4E0F-AF73-825B80346648}"/>
                </a:ext>
              </a:extLst>
            </p:cNvPr>
            <p:cNvCxnSpPr>
              <a:cxnSpLocks/>
              <a:stCxn id="208" idx="2"/>
              <a:endCxn id="210" idx="0"/>
            </p:cNvCxnSpPr>
            <p:nvPr/>
          </p:nvCxnSpPr>
          <p:spPr>
            <a:xfrm rot="16200000" flipH="1">
              <a:off x="7826247" y="4804158"/>
              <a:ext cx="524610" cy="26267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F7D8F8B8-CD8C-42AF-ACA6-53CA21771AE8}"/>
              </a:ext>
            </a:extLst>
          </p:cNvPr>
          <p:cNvSpPr/>
          <p:nvPr/>
        </p:nvSpPr>
        <p:spPr>
          <a:xfrm rot="900000">
            <a:off x="8541576" y="4742755"/>
            <a:ext cx="1587982" cy="31596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DA5AFAAC-B7F5-4634-9A39-805B246CABEC}"/>
              </a:ext>
            </a:extLst>
          </p:cNvPr>
          <p:cNvCxnSpPr>
            <a:cxnSpLocks/>
          </p:cNvCxnSpPr>
          <p:nvPr/>
        </p:nvCxnSpPr>
        <p:spPr>
          <a:xfrm>
            <a:off x="8445626" y="4357230"/>
            <a:ext cx="1842013" cy="221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화이트투명사각판">
            <a:extLst>
              <a:ext uri="{FF2B5EF4-FFF2-40B4-BE49-F238E27FC236}">
                <a16:creationId xmlns:a16="http://schemas.microsoft.com/office/drawing/2014/main" id="{14677B5D-C7CB-4E82-9E34-079415F1A3AD}"/>
              </a:ext>
            </a:extLst>
          </p:cNvPr>
          <p:cNvSpPr/>
          <p:nvPr/>
        </p:nvSpPr>
        <p:spPr bwMode="auto">
          <a:xfrm>
            <a:off x="5081162" y="6125217"/>
            <a:ext cx="1192694" cy="300027"/>
          </a:xfrm>
          <a:prstGeom prst="roundRect">
            <a:avLst>
              <a:gd name="adj" fmla="val 287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tx1"/>
                </a:solidFill>
                <a:latin typeface="+mn-ea"/>
              </a:rPr>
              <a:t>DNS Server</a:t>
            </a:r>
            <a:endParaRPr lang="ko-KR" altLang="en-US" sz="14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FB86335-4D32-43CD-94E3-260833D957D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5" t="969" r="15912" b="16681"/>
          <a:stretch/>
        </p:blipFill>
        <p:spPr>
          <a:xfrm>
            <a:off x="9154052" y="1773745"/>
            <a:ext cx="687266" cy="4665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EA8DDE5-E907-425D-8317-D281B4F6E1C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3" t="11339" r="23153" b="47104"/>
          <a:stretch/>
        </p:blipFill>
        <p:spPr>
          <a:xfrm>
            <a:off x="8649025" y="1510590"/>
            <a:ext cx="717607" cy="47848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2D4F7DF-7C7C-41DF-98F6-D4EA868577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33" y="1585380"/>
            <a:ext cx="743750" cy="2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 animBg="1"/>
      <p:bldP spid="195" grpId="0" animBg="1"/>
      <p:bldP spid="202" grpId="0" animBg="1"/>
      <p:bldP spid="207" grpId="0" animBg="1"/>
      <p:bldP spid="213" grpId="0" animBg="1"/>
      <p:bldP spid="98" grpId="0" animBg="1"/>
      <p:bldP spid="98" grpId="1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24">
            <a:extLst>
              <a:ext uri="{FF2B5EF4-FFF2-40B4-BE49-F238E27FC236}">
                <a16:creationId xmlns:a16="http://schemas.microsoft.com/office/drawing/2014/main" id="{A657B060-0C70-48EF-BA18-9F1400CBDA0C}"/>
              </a:ext>
            </a:extLst>
          </p:cNvPr>
          <p:cNvSpPr/>
          <p:nvPr/>
        </p:nvSpPr>
        <p:spPr>
          <a:xfrm>
            <a:off x="4418364" y="1266902"/>
            <a:ext cx="4503009" cy="513895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69" name="모서리가 둥근 직사각형 124">
            <a:extLst>
              <a:ext uri="{FF2B5EF4-FFF2-40B4-BE49-F238E27FC236}">
                <a16:creationId xmlns:a16="http://schemas.microsoft.com/office/drawing/2014/main" id="{6CF05599-5F50-40C6-9F3E-A0C8D4C7944D}"/>
              </a:ext>
            </a:extLst>
          </p:cNvPr>
          <p:cNvSpPr/>
          <p:nvPr/>
        </p:nvSpPr>
        <p:spPr>
          <a:xfrm>
            <a:off x="4770829" y="175081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11" name="모서리가 둥근 직사각형 124">
            <a:extLst>
              <a:ext uri="{FF2B5EF4-FFF2-40B4-BE49-F238E27FC236}">
                <a16:creationId xmlns:a16="http://schemas.microsoft.com/office/drawing/2014/main" id="{73FA0915-F496-42C4-B8F4-4BDD8D719A65}"/>
              </a:ext>
            </a:extLst>
          </p:cNvPr>
          <p:cNvSpPr/>
          <p:nvPr/>
        </p:nvSpPr>
        <p:spPr>
          <a:xfrm>
            <a:off x="9465992" y="1268760"/>
            <a:ext cx="2360207" cy="513715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79" name="모서리가 둥근 직사각형 124">
            <a:extLst>
              <a:ext uri="{FF2B5EF4-FFF2-40B4-BE49-F238E27FC236}">
                <a16:creationId xmlns:a16="http://schemas.microsoft.com/office/drawing/2014/main" id="{1A0DD0EF-4757-4A60-AFF9-8DB2F5A5A8FB}"/>
              </a:ext>
            </a:extLst>
          </p:cNvPr>
          <p:cNvSpPr/>
          <p:nvPr/>
        </p:nvSpPr>
        <p:spPr>
          <a:xfrm>
            <a:off x="466810" y="1266906"/>
            <a:ext cx="3416712" cy="51391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4" name="모서리가 둥근 직사각형 131">
            <a:extLst>
              <a:ext uri="{FF2B5EF4-FFF2-40B4-BE49-F238E27FC236}">
                <a16:creationId xmlns:a16="http://schemas.microsoft.com/office/drawing/2014/main" id="{A9161F39-4AB8-43E7-93B9-FCFA7CED45B2}"/>
              </a:ext>
            </a:extLst>
          </p:cNvPr>
          <p:cNvSpPr/>
          <p:nvPr/>
        </p:nvSpPr>
        <p:spPr>
          <a:xfrm>
            <a:off x="746197" y="1720750"/>
            <a:ext cx="1173339" cy="3507367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37" name="화이트투명사각판">
            <a:extLst>
              <a:ext uri="{FF2B5EF4-FFF2-40B4-BE49-F238E27FC236}">
                <a16:creationId xmlns:a16="http://schemas.microsoft.com/office/drawing/2014/main" id="{9A2C006C-DEB0-45A6-A96E-032D609000B2}"/>
              </a:ext>
            </a:extLst>
          </p:cNvPr>
          <p:cNvSpPr/>
          <p:nvPr/>
        </p:nvSpPr>
        <p:spPr bwMode="auto">
          <a:xfrm>
            <a:off x="997824" y="1376962"/>
            <a:ext cx="252937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 dirty="0">
                <a:solidFill>
                  <a:schemeClr val="tx2"/>
                </a:solidFill>
                <a:latin typeface="+mn-ea"/>
              </a:rPr>
              <a:t>Kubernetes Cluster</a:t>
            </a:r>
            <a:endParaRPr lang="ko-KR" altLang="en-US" sz="1400" b="1" kern="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4" name="그래픽 113" descr="지구본 아메리카">
            <a:extLst>
              <a:ext uri="{FF2B5EF4-FFF2-40B4-BE49-F238E27FC236}">
                <a16:creationId xmlns:a16="http://schemas.microsoft.com/office/drawing/2014/main" id="{A54DAFE5-27A9-4469-9E36-2B265F93D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0784" y="3398146"/>
            <a:ext cx="930944" cy="930944"/>
          </a:xfrm>
          <a:prstGeom prst="rect">
            <a:avLst/>
          </a:prstGeom>
        </p:spPr>
      </p:pic>
      <p:pic>
        <p:nvPicPr>
          <p:cNvPr id="131" name="그래픽 130" descr="컴퓨터">
            <a:extLst>
              <a:ext uri="{FF2B5EF4-FFF2-40B4-BE49-F238E27FC236}">
                <a16:creationId xmlns:a16="http://schemas.microsoft.com/office/drawing/2014/main" id="{247A7AE5-8233-42BF-9834-572D155E28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2269482"/>
            <a:ext cx="483506" cy="618363"/>
          </a:xfrm>
          <a:prstGeom prst="rect">
            <a:avLst/>
          </a:prstGeom>
        </p:spPr>
      </p:pic>
      <p:sp>
        <p:nvSpPr>
          <p:cNvPr id="43" name="화이트투명사각판">
            <a:extLst>
              <a:ext uri="{FF2B5EF4-FFF2-40B4-BE49-F238E27FC236}">
                <a16:creationId xmlns:a16="http://schemas.microsoft.com/office/drawing/2014/main" id="{2C8CE449-6F2B-4811-A55C-7FD0BA7F64DA}"/>
              </a:ext>
            </a:extLst>
          </p:cNvPr>
          <p:cNvSpPr/>
          <p:nvPr/>
        </p:nvSpPr>
        <p:spPr bwMode="auto">
          <a:xfrm>
            <a:off x="4943872" y="2801770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Master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143" name="Rectangle 39">
            <a:extLst>
              <a:ext uri="{FF2B5EF4-FFF2-40B4-BE49-F238E27FC236}">
                <a16:creationId xmlns:a16="http://schemas.microsoft.com/office/drawing/2014/main" id="{23AB37B7-C59F-4AFF-9C4D-52A1F39B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176770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192.168.0.30</a:t>
            </a: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E6B0C2E1-A31A-40EE-8480-490623FA5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252" y="1516521"/>
            <a:ext cx="1045516" cy="963609"/>
          </a:xfrm>
          <a:prstGeom prst="rect">
            <a:avLst/>
          </a:prstGeom>
        </p:spPr>
      </p:pic>
      <p:sp>
        <p:nvSpPr>
          <p:cNvPr id="166" name="화이트투명사각판">
            <a:extLst>
              <a:ext uri="{FF2B5EF4-FFF2-40B4-BE49-F238E27FC236}">
                <a16:creationId xmlns:a16="http://schemas.microsoft.com/office/drawing/2014/main" id="{2B4011A3-9CD1-4ECA-B9F2-3519D0C51C8C}"/>
              </a:ext>
            </a:extLst>
          </p:cNvPr>
          <p:cNvSpPr/>
          <p:nvPr/>
        </p:nvSpPr>
        <p:spPr bwMode="auto">
          <a:xfrm>
            <a:off x="5940579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Internal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167" name="모서리가 둥근 직사각형 154">
            <a:extLst>
              <a:ext uri="{FF2B5EF4-FFF2-40B4-BE49-F238E27FC236}">
                <a16:creationId xmlns:a16="http://schemas.microsoft.com/office/drawing/2014/main" id="{B3C515FE-82FC-456D-A29F-170683945AD8}"/>
              </a:ext>
            </a:extLst>
          </p:cNvPr>
          <p:cNvSpPr/>
          <p:nvPr/>
        </p:nvSpPr>
        <p:spPr>
          <a:xfrm>
            <a:off x="841868" y="2425429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20.109.5.11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Rectangle 39">
            <a:extLst>
              <a:ext uri="{FF2B5EF4-FFF2-40B4-BE49-F238E27FC236}">
                <a16:creationId xmlns:a16="http://schemas.microsoft.com/office/drawing/2014/main" id="{19CFEC99-6E95-4DF7-9A80-7C8AF346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775" y="1188719"/>
            <a:ext cx="1107009" cy="3245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192.168.0.1</a:t>
            </a:r>
            <a:endParaRPr lang="ko-KR" altLang="en-US" sz="12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1" name="Rectangle 39">
            <a:extLst>
              <a:ext uri="{FF2B5EF4-FFF2-40B4-BE49-F238E27FC236}">
                <a16:creationId xmlns:a16="http://schemas.microsoft.com/office/drawing/2014/main" id="{97DC78CC-39E9-46DD-83AF-60507143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62" y="1818872"/>
            <a:ext cx="1139608" cy="39526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Pod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20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3" name="모서리가 둥근 직사각형 154">
            <a:extLst>
              <a:ext uri="{FF2B5EF4-FFF2-40B4-BE49-F238E27FC236}">
                <a16:creationId xmlns:a16="http://schemas.microsoft.com/office/drawing/2014/main" id="{FC3032AA-7AB5-42F8-A575-E68B75467753}"/>
              </a:ext>
            </a:extLst>
          </p:cNvPr>
          <p:cNvSpPr/>
          <p:nvPr/>
        </p:nvSpPr>
        <p:spPr>
          <a:xfrm>
            <a:off x="1112090" y="4048336"/>
            <a:ext cx="665277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sp>
        <p:nvSpPr>
          <p:cNvPr id="254" name="모서리가 둥근 직사각형 131">
            <a:extLst>
              <a:ext uri="{FF2B5EF4-FFF2-40B4-BE49-F238E27FC236}">
                <a16:creationId xmlns:a16="http://schemas.microsoft.com/office/drawing/2014/main" id="{DAEF7532-80FF-4D20-ADD9-1EBA4FFBAF49}"/>
              </a:ext>
            </a:extLst>
          </p:cNvPr>
          <p:cNvSpPr/>
          <p:nvPr/>
        </p:nvSpPr>
        <p:spPr>
          <a:xfrm>
            <a:off x="2370998" y="1721277"/>
            <a:ext cx="1296925" cy="350690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255" name="모서리가 둥근 직사각형 156">
            <a:extLst>
              <a:ext uri="{FF2B5EF4-FFF2-40B4-BE49-F238E27FC236}">
                <a16:creationId xmlns:a16="http://schemas.microsoft.com/office/drawing/2014/main" id="{D090B0DB-8281-4ED7-8C33-2A4CDF282F7D}"/>
              </a:ext>
            </a:extLst>
          </p:cNvPr>
          <p:cNvSpPr/>
          <p:nvPr/>
        </p:nvSpPr>
        <p:spPr>
          <a:xfrm>
            <a:off x="2540571" y="2428239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Rectangle 39">
            <a:extLst>
              <a:ext uri="{FF2B5EF4-FFF2-40B4-BE49-F238E27FC236}">
                <a16:creationId xmlns:a16="http://schemas.microsoft.com/office/drawing/2014/main" id="{F25E7E75-1EC5-4CD3-BC50-012F1E1FE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810" y="1834331"/>
            <a:ext cx="1378926" cy="26997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Service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10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cxnSp>
        <p:nvCxnSpPr>
          <p:cNvPr id="237" name="연결선: 구부러짐 236">
            <a:extLst>
              <a:ext uri="{FF2B5EF4-FFF2-40B4-BE49-F238E27FC236}">
                <a16:creationId xmlns:a16="http://schemas.microsoft.com/office/drawing/2014/main" id="{25A4A927-FCE9-4DC9-A3BB-04240BC783EF}"/>
              </a:ext>
            </a:extLst>
          </p:cNvPr>
          <p:cNvCxnSpPr>
            <a:cxnSpLocks/>
            <a:stCxn id="203" idx="2"/>
            <a:endCxn id="182" idx="0"/>
          </p:cNvCxnSpPr>
          <p:nvPr/>
        </p:nvCxnSpPr>
        <p:spPr>
          <a:xfrm rot="16200000" flipH="1">
            <a:off x="978561" y="4989275"/>
            <a:ext cx="978790" cy="46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E3465593-F8E6-4A44-BA23-006256EEF854}"/>
              </a:ext>
            </a:extLst>
          </p:cNvPr>
          <p:cNvCxnSpPr>
            <a:cxnSpLocks/>
            <a:stCxn id="255" idx="1"/>
            <a:endCxn id="167" idx="3"/>
          </p:cNvCxnSpPr>
          <p:nvPr/>
        </p:nvCxnSpPr>
        <p:spPr>
          <a:xfrm flipH="1" flipV="1">
            <a:off x="1818691" y="2662815"/>
            <a:ext cx="721880" cy="1405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7" name="꺾인 연결선 144">
            <a:extLst>
              <a:ext uri="{FF2B5EF4-FFF2-40B4-BE49-F238E27FC236}">
                <a16:creationId xmlns:a16="http://schemas.microsoft.com/office/drawing/2014/main" id="{D4D70E05-E099-4F8B-9FDB-4032B57E596F}"/>
              </a:ext>
            </a:extLst>
          </p:cNvPr>
          <p:cNvCxnSpPr>
            <a:cxnSpLocks/>
            <a:stCxn id="154" idx="3"/>
            <a:endCxn id="114" idx="1"/>
          </p:cNvCxnSpPr>
          <p:nvPr/>
        </p:nvCxnSpPr>
        <p:spPr>
          <a:xfrm>
            <a:off x="9188768" y="1998326"/>
            <a:ext cx="462016" cy="1865292"/>
          </a:xfrm>
          <a:prstGeom prst="bentConnector3">
            <a:avLst>
              <a:gd name="adj1" fmla="val 3350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060A722-7F73-48A7-ADF6-FCD5DDC8019C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3883523" y="2448094"/>
            <a:ext cx="887307" cy="144458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43C46A0-73FC-4EE0-9E52-5860D4AEDE4A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3883523" y="3892679"/>
            <a:ext cx="887307" cy="15859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C3C092C-A56A-4059-93C4-CF1613F62714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3883523" y="3892679"/>
            <a:ext cx="887307" cy="173857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이트투명사각판">
            <a:extLst>
              <a:ext uri="{FF2B5EF4-FFF2-40B4-BE49-F238E27FC236}">
                <a16:creationId xmlns:a16="http://schemas.microsoft.com/office/drawing/2014/main" id="{111923A6-FE5B-4F74-A6D2-CFB09170F1DE}"/>
              </a:ext>
            </a:extLst>
          </p:cNvPr>
          <p:cNvSpPr/>
          <p:nvPr/>
        </p:nvSpPr>
        <p:spPr bwMode="auto">
          <a:xfrm>
            <a:off x="9732654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External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77" name="모서리가 둥근 직사각형 124">
            <a:extLst>
              <a:ext uri="{FF2B5EF4-FFF2-40B4-BE49-F238E27FC236}">
                <a16:creationId xmlns:a16="http://schemas.microsoft.com/office/drawing/2014/main" id="{084D28DA-B69A-47E3-B46E-9FE5F202C4A5}"/>
              </a:ext>
            </a:extLst>
          </p:cNvPr>
          <p:cNvSpPr/>
          <p:nvPr/>
        </p:nvSpPr>
        <p:spPr>
          <a:xfrm>
            <a:off x="4770829" y="3353991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79" name="화이트투명사각판">
            <a:extLst>
              <a:ext uri="{FF2B5EF4-FFF2-40B4-BE49-F238E27FC236}">
                <a16:creationId xmlns:a16="http://schemas.microsoft.com/office/drawing/2014/main" id="{623F53D6-B1C2-4A7D-BBF3-59B74C6310BE}"/>
              </a:ext>
            </a:extLst>
          </p:cNvPr>
          <p:cNvSpPr/>
          <p:nvPr/>
        </p:nvSpPr>
        <p:spPr bwMode="auto">
          <a:xfrm>
            <a:off x="4967935" y="4411095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Node1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85" name="모서리가 둥근 직사각형 124">
            <a:extLst>
              <a:ext uri="{FF2B5EF4-FFF2-40B4-BE49-F238E27FC236}">
                <a16:creationId xmlns:a16="http://schemas.microsoft.com/office/drawing/2014/main" id="{46A84EFD-6A74-43FE-85FB-C6BB83717228}"/>
              </a:ext>
            </a:extLst>
          </p:cNvPr>
          <p:cNvSpPr/>
          <p:nvPr/>
        </p:nvSpPr>
        <p:spPr>
          <a:xfrm>
            <a:off x="4770829" y="493397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87" name="화이트투명사각판">
            <a:extLst>
              <a:ext uri="{FF2B5EF4-FFF2-40B4-BE49-F238E27FC236}">
                <a16:creationId xmlns:a16="http://schemas.microsoft.com/office/drawing/2014/main" id="{14672483-E183-4698-8454-29B2F761D801}"/>
              </a:ext>
            </a:extLst>
          </p:cNvPr>
          <p:cNvSpPr/>
          <p:nvPr/>
        </p:nvSpPr>
        <p:spPr bwMode="auto">
          <a:xfrm>
            <a:off x="4967935" y="5991077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Node2</a:t>
            </a:r>
            <a:endParaRPr lang="ko-KR" altLang="en-US" sz="1200" b="1" kern="0" dirty="0">
              <a:latin typeface="+mn-ea"/>
            </a:endParaRPr>
          </a:p>
        </p:txBody>
      </p:sp>
      <p:pic>
        <p:nvPicPr>
          <p:cNvPr id="155" name="그래픽 154" descr="컴퓨터">
            <a:extLst>
              <a:ext uri="{FF2B5EF4-FFF2-40B4-BE49-F238E27FC236}">
                <a16:creationId xmlns:a16="http://schemas.microsoft.com/office/drawing/2014/main" id="{3DCC45DF-0D94-4B47-8F08-93E010E9EF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3843354"/>
            <a:ext cx="483506" cy="618363"/>
          </a:xfrm>
          <a:prstGeom prst="rect">
            <a:avLst/>
          </a:prstGeom>
        </p:spPr>
      </p:pic>
      <p:pic>
        <p:nvPicPr>
          <p:cNvPr id="156" name="그래픽 155" descr="컴퓨터">
            <a:extLst>
              <a:ext uri="{FF2B5EF4-FFF2-40B4-BE49-F238E27FC236}">
                <a16:creationId xmlns:a16="http://schemas.microsoft.com/office/drawing/2014/main" id="{72A807AA-47A2-4D7F-B8C8-95AEC7216A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5432698"/>
            <a:ext cx="483506" cy="618363"/>
          </a:xfrm>
          <a:prstGeom prst="rect">
            <a:avLst/>
          </a:prstGeom>
        </p:spPr>
      </p:pic>
      <p:sp>
        <p:nvSpPr>
          <p:cNvPr id="100" name="Rectangle 39">
            <a:extLst>
              <a:ext uri="{FF2B5EF4-FFF2-40B4-BE49-F238E27FC236}">
                <a16:creationId xmlns:a16="http://schemas.microsoft.com/office/drawing/2014/main" id="{6A82FC10-86C6-4293-B64A-510A5E0A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334979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192.168.0.31</a:t>
            </a:r>
          </a:p>
        </p:txBody>
      </p:sp>
      <p:sp>
        <p:nvSpPr>
          <p:cNvPr id="101" name="Rectangle 39">
            <a:extLst>
              <a:ext uri="{FF2B5EF4-FFF2-40B4-BE49-F238E27FC236}">
                <a16:creationId xmlns:a16="http://schemas.microsoft.com/office/drawing/2014/main" id="{795E2D45-0A65-4C53-B7C8-1E31FF64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4956681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192.168.0.32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39C22BBA-5119-41D9-AA51-D3B0F3F53618}"/>
              </a:ext>
            </a:extLst>
          </p:cNvPr>
          <p:cNvSpPr/>
          <p:nvPr/>
        </p:nvSpPr>
        <p:spPr>
          <a:xfrm>
            <a:off x="733779" y="5353043"/>
            <a:ext cx="2933716" cy="9754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sp>
        <p:nvSpPr>
          <p:cNvPr id="289" name="모서리가 둥근 직사각형 154">
            <a:extLst>
              <a:ext uri="{FF2B5EF4-FFF2-40B4-BE49-F238E27FC236}">
                <a16:creationId xmlns:a16="http://schemas.microsoft.com/office/drawing/2014/main" id="{44F45F89-3F3A-4AC7-808C-D0EFE9DB4ACF}"/>
              </a:ext>
            </a:extLst>
          </p:cNvPr>
          <p:cNvSpPr/>
          <p:nvPr/>
        </p:nvSpPr>
        <p:spPr>
          <a:xfrm>
            <a:off x="841868" y="3100136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pod2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20.109.5.12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967B4E64-0069-4486-9E9F-EC0D18730383}"/>
              </a:ext>
            </a:extLst>
          </p:cNvPr>
          <p:cNvCxnSpPr>
            <a:cxnSpLocks/>
            <a:stCxn id="255" idx="1"/>
            <a:endCxn id="289" idx="3"/>
          </p:cNvCxnSpPr>
          <p:nvPr/>
        </p:nvCxnSpPr>
        <p:spPr>
          <a:xfrm flipH="1">
            <a:off x="1818691" y="2664220"/>
            <a:ext cx="721880" cy="673302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2" name="모서리가 둥근 직사각형 156">
            <a:extLst>
              <a:ext uri="{FF2B5EF4-FFF2-40B4-BE49-F238E27FC236}">
                <a16:creationId xmlns:a16="http://schemas.microsoft.com/office/drawing/2014/main" id="{90A95CE2-9017-4666-A1E0-BC2D4915E3B8}"/>
              </a:ext>
            </a:extLst>
          </p:cNvPr>
          <p:cNvSpPr/>
          <p:nvPr/>
        </p:nvSpPr>
        <p:spPr>
          <a:xfrm>
            <a:off x="1002771" y="5501897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4" name="연결선: 구부러짐 183">
            <a:extLst>
              <a:ext uri="{FF2B5EF4-FFF2-40B4-BE49-F238E27FC236}">
                <a16:creationId xmlns:a16="http://schemas.microsoft.com/office/drawing/2014/main" id="{A2EFCF90-B3D5-4BAC-AB2B-F01A28DB029C}"/>
              </a:ext>
            </a:extLst>
          </p:cNvPr>
          <p:cNvCxnSpPr>
            <a:cxnSpLocks/>
            <a:stCxn id="203" idx="0"/>
            <a:endCxn id="255" idx="2"/>
          </p:cNvCxnSpPr>
          <p:nvPr/>
        </p:nvCxnSpPr>
        <p:spPr>
          <a:xfrm rot="5400000" flipH="1" flipV="1">
            <a:off x="1662788" y="2682141"/>
            <a:ext cx="1148136" cy="1584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구부러짐 188">
            <a:extLst>
              <a:ext uri="{FF2B5EF4-FFF2-40B4-BE49-F238E27FC236}">
                <a16:creationId xmlns:a16="http://schemas.microsoft.com/office/drawing/2014/main" id="{F79CF8D5-8E04-4F5B-9F26-39F1A92E4800}"/>
              </a:ext>
            </a:extLst>
          </p:cNvPr>
          <p:cNvCxnSpPr>
            <a:cxnSpLocks/>
            <a:stCxn id="135" idx="3"/>
            <a:endCxn id="185" idx="2"/>
          </p:cNvCxnSpPr>
          <p:nvPr/>
        </p:nvCxnSpPr>
        <p:spPr>
          <a:xfrm>
            <a:off x="3667495" y="5840790"/>
            <a:ext cx="3724174" cy="487747"/>
          </a:xfrm>
          <a:prstGeom prst="curvedConnector4">
            <a:avLst>
              <a:gd name="adj1" fmla="val 30306"/>
              <a:gd name="adj2" fmla="val 14686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A2D86D-07D0-4F01-B695-BADF210F767D}"/>
              </a:ext>
            </a:extLst>
          </p:cNvPr>
          <p:cNvGrpSpPr/>
          <p:nvPr/>
        </p:nvGrpSpPr>
        <p:grpSpPr>
          <a:xfrm>
            <a:off x="9630922" y="4108239"/>
            <a:ext cx="2069246" cy="2220298"/>
            <a:chOff x="9630922" y="4108239"/>
            <a:chExt cx="2069246" cy="222029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DB090F-6DC4-4759-9BFF-992F97EE05E6}"/>
                </a:ext>
              </a:extLst>
            </p:cNvPr>
            <p:cNvGrpSpPr/>
            <p:nvPr/>
          </p:nvGrpSpPr>
          <p:grpSpPr>
            <a:xfrm>
              <a:off x="9630922" y="4108239"/>
              <a:ext cx="2052635" cy="1057167"/>
              <a:chOff x="9630922" y="4108239"/>
              <a:chExt cx="2052635" cy="1057167"/>
            </a:xfrm>
          </p:grpSpPr>
          <p:sp>
            <p:nvSpPr>
              <p:cNvPr id="48" name="사각형: 모서리가 접힌 도형 47">
                <a:extLst>
                  <a:ext uri="{FF2B5EF4-FFF2-40B4-BE49-F238E27FC236}">
                    <a16:creationId xmlns:a16="http://schemas.microsoft.com/office/drawing/2014/main" id="{A372C299-F293-41B1-96DC-5292BF303C9D}"/>
                  </a:ext>
                </a:extLst>
              </p:cNvPr>
              <p:cNvSpPr/>
              <p:nvPr/>
            </p:nvSpPr>
            <p:spPr>
              <a:xfrm>
                <a:off x="9630922" y="4736447"/>
                <a:ext cx="951503" cy="428959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Google</a:t>
                </a:r>
                <a:endParaRPr lang="ko-KR" altLang="en-US"/>
              </a:p>
            </p:txBody>
          </p:sp>
          <p:sp>
            <p:nvSpPr>
              <p:cNvPr id="139" name="사각형: 모서리가 접힌 도형 138">
                <a:extLst>
                  <a:ext uri="{FF2B5EF4-FFF2-40B4-BE49-F238E27FC236}">
                    <a16:creationId xmlns:a16="http://schemas.microsoft.com/office/drawing/2014/main" id="{244DFC91-03E6-477F-9139-5349856B0461}"/>
                  </a:ext>
                </a:extLst>
              </p:cNvPr>
              <p:cNvSpPr/>
              <p:nvPr/>
            </p:nvSpPr>
            <p:spPr>
              <a:xfrm>
                <a:off x="10732054" y="4531595"/>
                <a:ext cx="951503" cy="402378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Github</a:t>
                </a:r>
                <a:endParaRPr lang="ko-KR" altLang="en-US"/>
              </a:p>
            </p:txBody>
          </p:sp>
          <p:sp>
            <p:nvSpPr>
              <p:cNvPr id="140" name="화살표: 아래쪽 139">
                <a:extLst>
                  <a:ext uri="{FF2B5EF4-FFF2-40B4-BE49-F238E27FC236}">
                    <a16:creationId xmlns:a16="http://schemas.microsoft.com/office/drawing/2014/main" id="{AFB26A2F-DFDA-4D5B-ACA4-D26C67F8DE05}"/>
                  </a:ext>
                </a:extLst>
              </p:cNvPr>
              <p:cNvSpPr/>
              <p:nvPr/>
            </p:nvSpPr>
            <p:spPr>
              <a:xfrm>
                <a:off x="10003988" y="4299171"/>
                <a:ext cx="271528" cy="362725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화살표: 아래쪽 140">
                <a:extLst>
                  <a:ext uri="{FF2B5EF4-FFF2-40B4-BE49-F238E27FC236}">
                    <a16:creationId xmlns:a16="http://schemas.microsoft.com/office/drawing/2014/main" id="{B82CC0BD-45DB-4BF9-BA0D-18F5D0C129D1}"/>
                  </a:ext>
                </a:extLst>
              </p:cNvPr>
              <p:cNvSpPr/>
              <p:nvPr/>
            </p:nvSpPr>
            <p:spPr>
              <a:xfrm rot="19800000">
                <a:off x="10495597" y="4108239"/>
                <a:ext cx="271528" cy="362725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157EF23E-AE4B-46D8-BFCE-1F60FD95C9B8}"/>
                </a:ext>
              </a:extLst>
            </p:cNvPr>
            <p:cNvSpPr/>
            <p:nvPr/>
          </p:nvSpPr>
          <p:spPr>
            <a:xfrm>
              <a:off x="9696400" y="5353043"/>
              <a:ext cx="2003768" cy="975494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>
                <a:solidFill>
                  <a:schemeClr val="tx1"/>
                </a:solidFill>
              </a:endParaRPr>
            </a:p>
            <a:p>
              <a:pPr algn="ctr"/>
              <a:endParaRPr lang="en-US" altLang="ko-KR" sz="28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DNS Server</a:t>
              </a:r>
            </a:p>
          </p:txBody>
        </p:sp>
      </p:grp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2A9081B-C37F-40E7-8F9F-6E255183BC24}"/>
              </a:ext>
            </a:extLst>
          </p:cNvPr>
          <p:cNvCxnSpPr>
            <a:cxnSpLocks/>
            <a:stCxn id="185" idx="3"/>
            <a:endCxn id="190" idx="2"/>
          </p:cNvCxnSpPr>
          <p:nvPr/>
        </p:nvCxnSpPr>
        <p:spPr>
          <a:xfrm>
            <a:off x="8858527" y="5840790"/>
            <a:ext cx="1839757" cy="487747"/>
          </a:xfrm>
          <a:prstGeom prst="curvedConnector4">
            <a:avLst>
              <a:gd name="adj1" fmla="val 22771"/>
              <a:gd name="adj2" fmla="val 1468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모서리가 둥근 직사각형 154">
            <a:extLst>
              <a:ext uri="{FF2B5EF4-FFF2-40B4-BE49-F238E27FC236}">
                <a16:creationId xmlns:a16="http://schemas.microsoft.com/office/drawing/2014/main" id="{29C28816-B1C3-432A-838C-EAE2A393C6A5}"/>
              </a:ext>
            </a:extLst>
          </p:cNvPr>
          <p:cNvSpPr/>
          <p:nvPr/>
        </p:nvSpPr>
        <p:spPr>
          <a:xfrm>
            <a:off x="633971" y="4898471"/>
            <a:ext cx="730159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service1</a:t>
            </a:r>
          </a:p>
        </p:txBody>
      </p:sp>
      <p:sp>
        <p:nvSpPr>
          <p:cNvPr id="194" name="모서리가 둥근 직사각형 154">
            <a:extLst>
              <a:ext uri="{FF2B5EF4-FFF2-40B4-BE49-F238E27FC236}">
                <a16:creationId xmlns:a16="http://schemas.microsoft.com/office/drawing/2014/main" id="{EDD003A5-E1BE-4AB9-81B5-AE97139CC362}"/>
              </a:ext>
            </a:extLst>
          </p:cNvPr>
          <p:cNvSpPr/>
          <p:nvPr/>
        </p:nvSpPr>
        <p:spPr>
          <a:xfrm>
            <a:off x="633971" y="4886097"/>
            <a:ext cx="730159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user1</a:t>
            </a:r>
          </a:p>
        </p:txBody>
      </p:sp>
      <p:sp>
        <p:nvSpPr>
          <p:cNvPr id="195" name="모서리가 둥근 직사각형 154">
            <a:extLst>
              <a:ext uri="{FF2B5EF4-FFF2-40B4-BE49-F238E27FC236}">
                <a16:creationId xmlns:a16="http://schemas.microsoft.com/office/drawing/2014/main" id="{E0CFC926-6873-4C5B-868A-FC8DAD9DFB48}"/>
              </a:ext>
            </a:extLst>
          </p:cNvPr>
          <p:cNvSpPr/>
          <p:nvPr/>
        </p:nvSpPr>
        <p:spPr>
          <a:xfrm>
            <a:off x="633971" y="4888982"/>
            <a:ext cx="730159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Google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B59907A-23D6-4A2B-8E6B-CD25982287E7}"/>
              </a:ext>
            </a:extLst>
          </p:cNvPr>
          <p:cNvSpPr/>
          <p:nvPr/>
        </p:nvSpPr>
        <p:spPr>
          <a:xfrm>
            <a:off x="5924811" y="5353043"/>
            <a:ext cx="2933716" cy="9754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3A2902-6CFA-49ED-8C99-9664281FB364}"/>
              </a:ext>
            </a:extLst>
          </p:cNvPr>
          <p:cNvGrpSpPr/>
          <p:nvPr/>
        </p:nvGrpSpPr>
        <p:grpSpPr>
          <a:xfrm>
            <a:off x="6119752" y="3299484"/>
            <a:ext cx="2643719" cy="2674374"/>
            <a:chOff x="6119752" y="3299484"/>
            <a:chExt cx="2643719" cy="26743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7EDCA6A-A8E6-49F3-960E-424016653360}"/>
                </a:ext>
              </a:extLst>
            </p:cNvPr>
            <p:cNvGrpSpPr/>
            <p:nvPr/>
          </p:nvGrpSpPr>
          <p:grpSpPr>
            <a:xfrm>
              <a:off x="6685919" y="3299484"/>
              <a:ext cx="2077552" cy="1549554"/>
              <a:chOff x="6529743" y="3985652"/>
              <a:chExt cx="2077552" cy="1549554"/>
            </a:xfrm>
          </p:grpSpPr>
          <p:pic>
            <p:nvPicPr>
              <p:cNvPr id="171" name="그래픽 170" descr="랩톱">
                <a:extLst>
                  <a:ext uri="{FF2B5EF4-FFF2-40B4-BE49-F238E27FC236}">
                    <a16:creationId xmlns:a16="http://schemas.microsoft.com/office/drawing/2014/main" id="{C0BC0433-C8F5-4CE3-86F7-1B52E7D5E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82207" y="40333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그래픽 171" descr="태블릿">
                <a:extLst>
                  <a:ext uri="{FF2B5EF4-FFF2-40B4-BE49-F238E27FC236}">
                    <a16:creationId xmlns:a16="http://schemas.microsoft.com/office/drawing/2014/main" id="{326436C4-A88D-49C2-89B2-A8AD6BE72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20113" y="4727232"/>
                <a:ext cx="749545" cy="749545"/>
              </a:xfrm>
              <a:prstGeom prst="rect">
                <a:avLst/>
              </a:prstGeom>
            </p:spPr>
          </p:pic>
          <p:sp>
            <p:nvSpPr>
              <p:cNvPr id="174" name="Rectangle 39">
                <a:extLst>
                  <a:ext uri="{FF2B5EF4-FFF2-40B4-BE49-F238E27FC236}">
                    <a16:creationId xmlns:a16="http://schemas.microsoft.com/office/drawing/2014/main" id="{90D01790-6666-4BFE-AA27-73B0D95F6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425" y="3985652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77" name="Rectangle 39">
                <a:extLst>
                  <a:ext uri="{FF2B5EF4-FFF2-40B4-BE49-F238E27FC236}">
                    <a16:creationId xmlns:a16="http://schemas.microsoft.com/office/drawing/2014/main" id="{F888B84B-8143-48A0-93D0-87C3CDD5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4627" y="4613926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0" name="Rectangle 39">
                <a:extLst>
                  <a:ext uri="{FF2B5EF4-FFF2-40B4-BE49-F238E27FC236}">
                    <a16:creationId xmlns:a16="http://schemas.microsoft.com/office/drawing/2014/main" id="{6157241C-53A0-4A5E-821E-E794E264C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9743" y="4780520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1" name="Rectangle 39">
                <a:extLst>
                  <a:ext uri="{FF2B5EF4-FFF2-40B4-BE49-F238E27FC236}">
                    <a16:creationId xmlns:a16="http://schemas.microsoft.com/office/drawing/2014/main" id="{D6A59184-350E-4EC0-B770-69538C268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1455" y="5327521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</p:grpSp>
        <p:sp>
          <p:nvSpPr>
            <p:cNvPr id="188" name="모서리가 둥근 직사각형 156">
              <a:extLst>
                <a:ext uri="{FF2B5EF4-FFF2-40B4-BE49-F238E27FC236}">
                  <a16:creationId xmlns:a16="http://schemas.microsoft.com/office/drawing/2014/main" id="{6C63A8D0-D033-4F7B-B900-1D103EFD8C47}"/>
                </a:ext>
              </a:extLst>
            </p:cNvPr>
            <p:cNvSpPr/>
            <p:nvPr/>
          </p:nvSpPr>
          <p:spPr>
            <a:xfrm>
              <a:off x="6119752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user1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6" name="모서리가 둥근 직사각형 156">
              <a:extLst>
                <a:ext uri="{FF2B5EF4-FFF2-40B4-BE49-F238E27FC236}">
                  <a16:creationId xmlns:a16="http://schemas.microsoft.com/office/drawing/2014/main" id="{9A6733F1-EA77-4CB1-B518-3132DE5C2014}"/>
                </a:ext>
              </a:extLst>
            </p:cNvPr>
            <p:cNvSpPr/>
            <p:nvPr/>
          </p:nvSpPr>
          <p:spPr>
            <a:xfrm>
              <a:off x="7500246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7" name="모서리가 둥근 직사각형 154">
            <a:extLst>
              <a:ext uri="{FF2B5EF4-FFF2-40B4-BE49-F238E27FC236}">
                <a16:creationId xmlns:a16="http://schemas.microsoft.com/office/drawing/2014/main" id="{D22F6F20-D9CD-463B-ABCB-0B7243EEED18}"/>
              </a:ext>
            </a:extLst>
          </p:cNvPr>
          <p:cNvSpPr/>
          <p:nvPr/>
        </p:nvSpPr>
        <p:spPr>
          <a:xfrm>
            <a:off x="636587" y="4881799"/>
            <a:ext cx="730159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server1</a:t>
            </a:r>
          </a:p>
        </p:txBody>
      </p:sp>
      <p:sp>
        <p:nvSpPr>
          <p:cNvPr id="198" name="모서리가 둥근 직사각형 154">
            <a:extLst>
              <a:ext uri="{FF2B5EF4-FFF2-40B4-BE49-F238E27FC236}">
                <a16:creationId xmlns:a16="http://schemas.microsoft.com/office/drawing/2014/main" id="{3F7B9494-D0B7-4A71-A19B-37DBB52DDF55}"/>
              </a:ext>
            </a:extLst>
          </p:cNvPr>
          <p:cNvSpPr/>
          <p:nvPr/>
        </p:nvSpPr>
        <p:spPr>
          <a:xfrm>
            <a:off x="598920" y="3702355"/>
            <a:ext cx="803175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10.111.4.10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11FA6F-12CA-48B5-B483-1033F6FCE02E}"/>
              </a:ext>
            </a:extLst>
          </p:cNvPr>
          <p:cNvGrpSpPr/>
          <p:nvPr/>
        </p:nvGrpSpPr>
        <p:grpSpPr>
          <a:xfrm>
            <a:off x="9827142" y="5496372"/>
            <a:ext cx="1778228" cy="477486"/>
            <a:chOff x="9827142" y="5496372"/>
            <a:chExt cx="1778228" cy="477486"/>
          </a:xfrm>
        </p:grpSpPr>
        <p:sp>
          <p:nvSpPr>
            <p:cNvPr id="81" name="모서리가 둥근 직사각형 156">
              <a:extLst>
                <a:ext uri="{FF2B5EF4-FFF2-40B4-BE49-F238E27FC236}">
                  <a16:creationId xmlns:a16="http://schemas.microsoft.com/office/drawing/2014/main" id="{07C9072B-AA45-4788-BED7-725C204A4BE0}"/>
                </a:ext>
              </a:extLst>
            </p:cNvPr>
            <p:cNvSpPr/>
            <p:nvPr/>
          </p:nvSpPr>
          <p:spPr>
            <a:xfrm>
              <a:off x="9827142" y="5501897"/>
              <a:ext cx="807292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Google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172.2.2.4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모서리가 둥근 직사각형 156">
              <a:extLst>
                <a:ext uri="{FF2B5EF4-FFF2-40B4-BE49-F238E27FC236}">
                  <a16:creationId xmlns:a16="http://schemas.microsoft.com/office/drawing/2014/main" id="{8F8A89B7-9505-414E-AA63-B2C38377D407}"/>
                </a:ext>
              </a:extLst>
            </p:cNvPr>
            <p:cNvSpPr/>
            <p:nvPr/>
          </p:nvSpPr>
          <p:spPr>
            <a:xfrm>
              <a:off x="10717349" y="5496372"/>
              <a:ext cx="888021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Github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23.5.3.4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0" name="화살표: 줄무늬가 있는 오른쪽 69">
            <a:extLst>
              <a:ext uri="{FF2B5EF4-FFF2-40B4-BE49-F238E27FC236}">
                <a16:creationId xmlns:a16="http://schemas.microsoft.com/office/drawing/2014/main" id="{03FF8FD9-B569-495D-9D04-8D13DA6B8BD1}"/>
              </a:ext>
            </a:extLst>
          </p:cNvPr>
          <p:cNvSpPr/>
          <p:nvPr/>
        </p:nvSpPr>
        <p:spPr>
          <a:xfrm>
            <a:off x="276028" y="4866361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줄무늬가 있는 오른쪽 70">
            <a:extLst>
              <a:ext uri="{FF2B5EF4-FFF2-40B4-BE49-F238E27FC236}">
                <a16:creationId xmlns:a16="http://schemas.microsoft.com/office/drawing/2014/main" id="{3E152914-84ED-49CD-A510-DF322FDC0733}"/>
              </a:ext>
            </a:extLst>
          </p:cNvPr>
          <p:cNvSpPr/>
          <p:nvPr/>
        </p:nvSpPr>
        <p:spPr>
          <a:xfrm>
            <a:off x="277471" y="4888982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82" grpId="0" animBg="1"/>
      <p:bldP spid="193" grpId="0" animBg="1"/>
      <p:bldP spid="194" grpId="0" animBg="1"/>
      <p:bldP spid="195" grpId="0" animBg="1"/>
      <p:bldP spid="185" grpId="0" animBg="1"/>
      <p:bldP spid="197" grpId="0" animBg="1"/>
      <p:bldP spid="198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24">
            <a:extLst>
              <a:ext uri="{FF2B5EF4-FFF2-40B4-BE49-F238E27FC236}">
                <a16:creationId xmlns:a16="http://schemas.microsoft.com/office/drawing/2014/main" id="{A657B060-0C70-48EF-BA18-9F1400CBDA0C}"/>
              </a:ext>
            </a:extLst>
          </p:cNvPr>
          <p:cNvSpPr/>
          <p:nvPr/>
        </p:nvSpPr>
        <p:spPr>
          <a:xfrm>
            <a:off x="4418364" y="1266902"/>
            <a:ext cx="4503009" cy="513895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69" name="모서리가 둥근 직사각형 124">
            <a:extLst>
              <a:ext uri="{FF2B5EF4-FFF2-40B4-BE49-F238E27FC236}">
                <a16:creationId xmlns:a16="http://schemas.microsoft.com/office/drawing/2014/main" id="{6CF05599-5F50-40C6-9F3E-A0C8D4C7944D}"/>
              </a:ext>
            </a:extLst>
          </p:cNvPr>
          <p:cNvSpPr/>
          <p:nvPr/>
        </p:nvSpPr>
        <p:spPr>
          <a:xfrm>
            <a:off x="4770829" y="175081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11" name="모서리가 둥근 직사각형 124">
            <a:extLst>
              <a:ext uri="{FF2B5EF4-FFF2-40B4-BE49-F238E27FC236}">
                <a16:creationId xmlns:a16="http://schemas.microsoft.com/office/drawing/2014/main" id="{73FA0915-F496-42C4-B8F4-4BDD8D719A65}"/>
              </a:ext>
            </a:extLst>
          </p:cNvPr>
          <p:cNvSpPr/>
          <p:nvPr/>
        </p:nvSpPr>
        <p:spPr>
          <a:xfrm>
            <a:off x="9465992" y="1268760"/>
            <a:ext cx="2360207" cy="513715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79" name="모서리가 둥근 직사각형 124">
            <a:extLst>
              <a:ext uri="{FF2B5EF4-FFF2-40B4-BE49-F238E27FC236}">
                <a16:creationId xmlns:a16="http://schemas.microsoft.com/office/drawing/2014/main" id="{1A0DD0EF-4757-4A60-AFF9-8DB2F5A5A8FB}"/>
              </a:ext>
            </a:extLst>
          </p:cNvPr>
          <p:cNvSpPr/>
          <p:nvPr/>
        </p:nvSpPr>
        <p:spPr>
          <a:xfrm>
            <a:off x="466810" y="1266906"/>
            <a:ext cx="3416712" cy="51391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4" name="모서리가 둥근 직사각형 131">
            <a:extLst>
              <a:ext uri="{FF2B5EF4-FFF2-40B4-BE49-F238E27FC236}">
                <a16:creationId xmlns:a16="http://schemas.microsoft.com/office/drawing/2014/main" id="{A9161F39-4AB8-43E7-93B9-FCFA7CED45B2}"/>
              </a:ext>
            </a:extLst>
          </p:cNvPr>
          <p:cNvSpPr/>
          <p:nvPr/>
        </p:nvSpPr>
        <p:spPr>
          <a:xfrm>
            <a:off x="746197" y="1720750"/>
            <a:ext cx="1173339" cy="3507367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37" name="화이트투명사각판">
            <a:extLst>
              <a:ext uri="{FF2B5EF4-FFF2-40B4-BE49-F238E27FC236}">
                <a16:creationId xmlns:a16="http://schemas.microsoft.com/office/drawing/2014/main" id="{9A2C006C-DEB0-45A6-A96E-032D609000B2}"/>
              </a:ext>
            </a:extLst>
          </p:cNvPr>
          <p:cNvSpPr/>
          <p:nvPr/>
        </p:nvSpPr>
        <p:spPr bwMode="auto">
          <a:xfrm>
            <a:off x="997824" y="1376962"/>
            <a:ext cx="252937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 dirty="0">
                <a:solidFill>
                  <a:schemeClr val="tx2"/>
                </a:solidFill>
                <a:latin typeface="+mn-ea"/>
              </a:rPr>
              <a:t>Kubernetes Cluster</a:t>
            </a:r>
            <a:endParaRPr lang="ko-KR" altLang="en-US" sz="1400" b="1" kern="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4" name="그래픽 113" descr="지구본 아메리카">
            <a:extLst>
              <a:ext uri="{FF2B5EF4-FFF2-40B4-BE49-F238E27FC236}">
                <a16:creationId xmlns:a16="http://schemas.microsoft.com/office/drawing/2014/main" id="{A54DAFE5-27A9-4469-9E36-2B265F93D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0784" y="3398146"/>
            <a:ext cx="930944" cy="930944"/>
          </a:xfrm>
          <a:prstGeom prst="rect">
            <a:avLst/>
          </a:prstGeom>
        </p:spPr>
      </p:pic>
      <p:pic>
        <p:nvPicPr>
          <p:cNvPr id="131" name="그래픽 130" descr="컴퓨터">
            <a:extLst>
              <a:ext uri="{FF2B5EF4-FFF2-40B4-BE49-F238E27FC236}">
                <a16:creationId xmlns:a16="http://schemas.microsoft.com/office/drawing/2014/main" id="{247A7AE5-8233-42BF-9834-572D155E28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2269482"/>
            <a:ext cx="483506" cy="618363"/>
          </a:xfrm>
          <a:prstGeom prst="rect">
            <a:avLst/>
          </a:prstGeom>
        </p:spPr>
      </p:pic>
      <p:sp>
        <p:nvSpPr>
          <p:cNvPr id="43" name="화이트투명사각판">
            <a:extLst>
              <a:ext uri="{FF2B5EF4-FFF2-40B4-BE49-F238E27FC236}">
                <a16:creationId xmlns:a16="http://schemas.microsoft.com/office/drawing/2014/main" id="{2C8CE449-6F2B-4811-A55C-7FD0BA7F64DA}"/>
              </a:ext>
            </a:extLst>
          </p:cNvPr>
          <p:cNvSpPr/>
          <p:nvPr/>
        </p:nvSpPr>
        <p:spPr bwMode="auto">
          <a:xfrm>
            <a:off x="4943872" y="2801770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Master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143" name="Rectangle 39">
            <a:extLst>
              <a:ext uri="{FF2B5EF4-FFF2-40B4-BE49-F238E27FC236}">
                <a16:creationId xmlns:a16="http://schemas.microsoft.com/office/drawing/2014/main" id="{23AB37B7-C59F-4AFF-9C4D-52A1F39B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176770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192.168.0.30</a:t>
            </a: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E6B0C2E1-A31A-40EE-8480-490623FA5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252" y="1516521"/>
            <a:ext cx="1045516" cy="963609"/>
          </a:xfrm>
          <a:prstGeom prst="rect">
            <a:avLst/>
          </a:prstGeom>
        </p:spPr>
      </p:pic>
      <p:sp>
        <p:nvSpPr>
          <p:cNvPr id="166" name="화이트투명사각판">
            <a:extLst>
              <a:ext uri="{FF2B5EF4-FFF2-40B4-BE49-F238E27FC236}">
                <a16:creationId xmlns:a16="http://schemas.microsoft.com/office/drawing/2014/main" id="{2B4011A3-9CD1-4ECA-B9F2-3519D0C51C8C}"/>
              </a:ext>
            </a:extLst>
          </p:cNvPr>
          <p:cNvSpPr/>
          <p:nvPr/>
        </p:nvSpPr>
        <p:spPr bwMode="auto">
          <a:xfrm>
            <a:off x="5940579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Internal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167" name="모서리가 둥근 직사각형 154">
            <a:extLst>
              <a:ext uri="{FF2B5EF4-FFF2-40B4-BE49-F238E27FC236}">
                <a16:creationId xmlns:a16="http://schemas.microsoft.com/office/drawing/2014/main" id="{B3C515FE-82FC-456D-A29F-170683945AD8}"/>
              </a:ext>
            </a:extLst>
          </p:cNvPr>
          <p:cNvSpPr/>
          <p:nvPr/>
        </p:nvSpPr>
        <p:spPr>
          <a:xfrm>
            <a:off x="841868" y="2425429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20.109.5.11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Rectangle 39">
            <a:extLst>
              <a:ext uri="{FF2B5EF4-FFF2-40B4-BE49-F238E27FC236}">
                <a16:creationId xmlns:a16="http://schemas.microsoft.com/office/drawing/2014/main" id="{19CFEC99-6E95-4DF7-9A80-7C8AF346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775" y="1188719"/>
            <a:ext cx="1107009" cy="3245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192.168.0.1</a:t>
            </a:r>
            <a:endParaRPr lang="ko-KR" altLang="en-US" sz="12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1" name="Rectangle 39">
            <a:extLst>
              <a:ext uri="{FF2B5EF4-FFF2-40B4-BE49-F238E27FC236}">
                <a16:creationId xmlns:a16="http://schemas.microsoft.com/office/drawing/2014/main" id="{97DC78CC-39E9-46DD-83AF-60507143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62" y="1818872"/>
            <a:ext cx="1139608" cy="39526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Pod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20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3" name="모서리가 둥근 직사각형 154">
            <a:extLst>
              <a:ext uri="{FF2B5EF4-FFF2-40B4-BE49-F238E27FC236}">
                <a16:creationId xmlns:a16="http://schemas.microsoft.com/office/drawing/2014/main" id="{FC3032AA-7AB5-42F8-A575-E68B75467753}"/>
              </a:ext>
            </a:extLst>
          </p:cNvPr>
          <p:cNvSpPr/>
          <p:nvPr/>
        </p:nvSpPr>
        <p:spPr>
          <a:xfrm>
            <a:off x="1112090" y="4048336"/>
            <a:ext cx="665277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sp>
        <p:nvSpPr>
          <p:cNvPr id="254" name="모서리가 둥근 직사각형 131">
            <a:extLst>
              <a:ext uri="{FF2B5EF4-FFF2-40B4-BE49-F238E27FC236}">
                <a16:creationId xmlns:a16="http://schemas.microsoft.com/office/drawing/2014/main" id="{DAEF7532-80FF-4D20-ADD9-1EBA4FFBAF49}"/>
              </a:ext>
            </a:extLst>
          </p:cNvPr>
          <p:cNvSpPr/>
          <p:nvPr/>
        </p:nvSpPr>
        <p:spPr>
          <a:xfrm>
            <a:off x="2370998" y="1721277"/>
            <a:ext cx="1296925" cy="350690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255" name="모서리가 둥근 직사각형 156">
            <a:extLst>
              <a:ext uri="{FF2B5EF4-FFF2-40B4-BE49-F238E27FC236}">
                <a16:creationId xmlns:a16="http://schemas.microsoft.com/office/drawing/2014/main" id="{D090B0DB-8281-4ED7-8C33-2A4CDF282F7D}"/>
              </a:ext>
            </a:extLst>
          </p:cNvPr>
          <p:cNvSpPr/>
          <p:nvPr/>
        </p:nvSpPr>
        <p:spPr>
          <a:xfrm>
            <a:off x="2540571" y="2428239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Rectangle 39">
            <a:extLst>
              <a:ext uri="{FF2B5EF4-FFF2-40B4-BE49-F238E27FC236}">
                <a16:creationId xmlns:a16="http://schemas.microsoft.com/office/drawing/2014/main" id="{F25E7E75-1EC5-4CD3-BC50-012F1E1FE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810" y="1834331"/>
            <a:ext cx="1378926" cy="26997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Service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10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cxnSp>
        <p:nvCxnSpPr>
          <p:cNvPr id="377" name="꺾인 연결선 144">
            <a:extLst>
              <a:ext uri="{FF2B5EF4-FFF2-40B4-BE49-F238E27FC236}">
                <a16:creationId xmlns:a16="http://schemas.microsoft.com/office/drawing/2014/main" id="{D4D70E05-E099-4F8B-9FDB-4032B57E596F}"/>
              </a:ext>
            </a:extLst>
          </p:cNvPr>
          <p:cNvCxnSpPr>
            <a:cxnSpLocks/>
            <a:stCxn id="154" idx="3"/>
            <a:endCxn id="114" idx="1"/>
          </p:cNvCxnSpPr>
          <p:nvPr/>
        </p:nvCxnSpPr>
        <p:spPr>
          <a:xfrm>
            <a:off x="9188768" y="1998326"/>
            <a:ext cx="462016" cy="1865292"/>
          </a:xfrm>
          <a:prstGeom prst="bentConnector3">
            <a:avLst>
              <a:gd name="adj1" fmla="val 3350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060A722-7F73-48A7-ADF6-FCD5DDC8019C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3883523" y="2448094"/>
            <a:ext cx="887307" cy="144458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43C46A0-73FC-4EE0-9E52-5860D4AEDE4A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3883523" y="3892679"/>
            <a:ext cx="887307" cy="15859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C3C092C-A56A-4059-93C4-CF1613F62714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3883523" y="3892679"/>
            <a:ext cx="887307" cy="173857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이트투명사각판">
            <a:extLst>
              <a:ext uri="{FF2B5EF4-FFF2-40B4-BE49-F238E27FC236}">
                <a16:creationId xmlns:a16="http://schemas.microsoft.com/office/drawing/2014/main" id="{111923A6-FE5B-4F74-A6D2-CFB09170F1DE}"/>
              </a:ext>
            </a:extLst>
          </p:cNvPr>
          <p:cNvSpPr/>
          <p:nvPr/>
        </p:nvSpPr>
        <p:spPr bwMode="auto">
          <a:xfrm>
            <a:off x="9732654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External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77" name="모서리가 둥근 직사각형 124">
            <a:extLst>
              <a:ext uri="{FF2B5EF4-FFF2-40B4-BE49-F238E27FC236}">
                <a16:creationId xmlns:a16="http://schemas.microsoft.com/office/drawing/2014/main" id="{084D28DA-B69A-47E3-B46E-9FE5F202C4A5}"/>
              </a:ext>
            </a:extLst>
          </p:cNvPr>
          <p:cNvSpPr/>
          <p:nvPr/>
        </p:nvSpPr>
        <p:spPr>
          <a:xfrm>
            <a:off x="4770829" y="3353991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79" name="화이트투명사각판">
            <a:extLst>
              <a:ext uri="{FF2B5EF4-FFF2-40B4-BE49-F238E27FC236}">
                <a16:creationId xmlns:a16="http://schemas.microsoft.com/office/drawing/2014/main" id="{623F53D6-B1C2-4A7D-BBF3-59B74C6310BE}"/>
              </a:ext>
            </a:extLst>
          </p:cNvPr>
          <p:cNvSpPr/>
          <p:nvPr/>
        </p:nvSpPr>
        <p:spPr bwMode="auto">
          <a:xfrm>
            <a:off x="4967935" y="4411095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Node1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85" name="모서리가 둥근 직사각형 124">
            <a:extLst>
              <a:ext uri="{FF2B5EF4-FFF2-40B4-BE49-F238E27FC236}">
                <a16:creationId xmlns:a16="http://schemas.microsoft.com/office/drawing/2014/main" id="{46A84EFD-6A74-43FE-85FB-C6BB83717228}"/>
              </a:ext>
            </a:extLst>
          </p:cNvPr>
          <p:cNvSpPr/>
          <p:nvPr/>
        </p:nvSpPr>
        <p:spPr>
          <a:xfrm>
            <a:off x="4770829" y="493397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87" name="화이트투명사각판">
            <a:extLst>
              <a:ext uri="{FF2B5EF4-FFF2-40B4-BE49-F238E27FC236}">
                <a16:creationId xmlns:a16="http://schemas.microsoft.com/office/drawing/2014/main" id="{14672483-E183-4698-8454-29B2F761D801}"/>
              </a:ext>
            </a:extLst>
          </p:cNvPr>
          <p:cNvSpPr/>
          <p:nvPr/>
        </p:nvSpPr>
        <p:spPr bwMode="auto">
          <a:xfrm>
            <a:off x="4967935" y="5991077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Node2</a:t>
            </a:r>
            <a:endParaRPr lang="ko-KR" altLang="en-US" sz="1200" b="1" kern="0" dirty="0">
              <a:latin typeface="+mn-ea"/>
            </a:endParaRPr>
          </a:p>
        </p:txBody>
      </p:sp>
      <p:pic>
        <p:nvPicPr>
          <p:cNvPr id="155" name="그래픽 154" descr="컴퓨터">
            <a:extLst>
              <a:ext uri="{FF2B5EF4-FFF2-40B4-BE49-F238E27FC236}">
                <a16:creationId xmlns:a16="http://schemas.microsoft.com/office/drawing/2014/main" id="{3DCC45DF-0D94-4B47-8F08-93E010E9EF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3843354"/>
            <a:ext cx="483506" cy="618363"/>
          </a:xfrm>
          <a:prstGeom prst="rect">
            <a:avLst/>
          </a:prstGeom>
        </p:spPr>
      </p:pic>
      <p:pic>
        <p:nvPicPr>
          <p:cNvPr id="156" name="그래픽 155" descr="컴퓨터">
            <a:extLst>
              <a:ext uri="{FF2B5EF4-FFF2-40B4-BE49-F238E27FC236}">
                <a16:creationId xmlns:a16="http://schemas.microsoft.com/office/drawing/2014/main" id="{72A807AA-47A2-4D7F-B8C8-95AEC7216A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5432698"/>
            <a:ext cx="483506" cy="618363"/>
          </a:xfrm>
          <a:prstGeom prst="rect">
            <a:avLst/>
          </a:prstGeom>
        </p:spPr>
      </p:pic>
      <p:sp>
        <p:nvSpPr>
          <p:cNvPr id="100" name="Rectangle 39">
            <a:extLst>
              <a:ext uri="{FF2B5EF4-FFF2-40B4-BE49-F238E27FC236}">
                <a16:creationId xmlns:a16="http://schemas.microsoft.com/office/drawing/2014/main" id="{6A82FC10-86C6-4293-B64A-510A5E0A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334979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192.168.0.31</a:t>
            </a:r>
          </a:p>
        </p:txBody>
      </p:sp>
      <p:sp>
        <p:nvSpPr>
          <p:cNvPr id="101" name="Rectangle 39">
            <a:extLst>
              <a:ext uri="{FF2B5EF4-FFF2-40B4-BE49-F238E27FC236}">
                <a16:creationId xmlns:a16="http://schemas.microsoft.com/office/drawing/2014/main" id="{795E2D45-0A65-4C53-B7C8-1E31FF64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4956681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192.168.0.32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39C22BBA-5119-41D9-AA51-D3B0F3F53618}"/>
              </a:ext>
            </a:extLst>
          </p:cNvPr>
          <p:cNvSpPr/>
          <p:nvPr/>
        </p:nvSpPr>
        <p:spPr>
          <a:xfrm>
            <a:off x="733779" y="5353043"/>
            <a:ext cx="2933716" cy="9754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sp>
        <p:nvSpPr>
          <p:cNvPr id="289" name="모서리가 둥근 직사각형 154">
            <a:extLst>
              <a:ext uri="{FF2B5EF4-FFF2-40B4-BE49-F238E27FC236}">
                <a16:creationId xmlns:a16="http://schemas.microsoft.com/office/drawing/2014/main" id="{44F45F89-3F3A-4AC7-808C-D0EFE9DB4ACF}"/>
              </a:ext>
            </a:extLst>
          </p:cNvPr>
          <p:cNvSpPr/>
          <p:nvPr/>
        </p:nvSpPr>
        <p:spPr>
          <a:xfrm>
            <a:off x="841868" y="3100136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pod2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20.109.5.12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FF9F0B-525F-4316-8DA0-9214576C3383}"/>
              </a:ext>
            </a:extLst>
          </p:cNvPr>
          <p:cNvGrpSpPr/>
          <p:nvPr/>
        </p:nvGrpSpPr>
        <p:grpSpPr>
          <a:xfrm>
            <a:off x="1818691" y="2662815"/>
            <a:ext cx="1755065" cy="1349187"/>
            <a:chOff x="1818691" y="2662815"/>
            <a:chExt cx="1755065" cy="1349187"/>
          </a:xfrm>
        </p:grpSpPr>
        <p:sp>
          <p:nvSpPr>
            <p:cNvPr id="300" name="모서리가 둥근 직사각형 156">
              <a:extLst>
                <a:ext uri="{FF2B5EF4-FFF2-40B4-BE49-F238E27FC236}">
                  <a16:creationId xmlns:a16="http://schemas.microsoft.com/office/drawing/2014/main" id="{558A89B3-6841-43B8-9A58-FB0AFFBE987F}"/>
                </a:ext>
              </a:extLst>
            </p:cNvPr>
            <p:cNvSpPr/>
            <p:nvPr/>
          </p:nvSpPr>
          <p:spPr>
            <a:xfrm>
              <a:off x="2540571" y="3540041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service2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44904242-C90D-4A9B-A00C-AAC9B1506DF9}"/>
                </a:ext>
              </a:extLst>
            </p:cNvPr>
            <p:cNvCxnSpPr>
              <a:cxnSpLocks/>
              <a:stCxn id="300" idx="1"/>
              <a:endCxn id="167" idx="3"/>
            </p:cNvCxnSpPr>
            <p:nvPr/>
          </p:nvCxnSpPr>
          <p:spPr>
            <a:xfrm flipH="1" flipV="1">
              <a:off x="1818691" y="2662815"/>
              <a:ext cx="721880" cy="1113207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CA1418B9-B878-4EAA-90BD-26BDC6C30733}"/>
                </a:ext>
              </a:extLst>
            </p:cNvPr>
            <p:cNvCxnSpPr>
              <a:cxnSpLocks/>
              <a:stCxn id="300" idx="1"/>
              <a:endCxn id="289" idx="3"/>
            </p:cNvCxnSpPr>
            <p:nvPr/>
          </p:nvCxnSpPr>
          <p:spPr>
            <a:xfrm flipH="1" flipV="1">
              <a:off x="1818691" y="3337522"/>
              <a:ext cx="721880" cy="4385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6" name="화이트투명사각판">
              <a:extLst>
                <a:ext uri="{FF2B5EF4-FFF2-40B4-BE49-F238E27FC236}">
                  <a16:creationId xmlns:a16="http://schemas.microsoft.com/office/drawing/2014/main" id="{C5367A30-BB50-49E6-ADF1-78CDA733B0BA}"/>
                </a:ext>
              </a:extLst>
            </p:cNvPr>
            <p:cNvSpPr/>
            <p:nvPr/>
          </p:nvSpPr>
          <p:spPr bwMode="auto">
            <a:xfrm>
              <a:off x="2473841" y="3195101"/>
              <a:ext cx="1099915" cy="307546"/>
            </a:xfrm>
            <a:prstGeom prst="roundRect">
              <a:avLst>
                <a:gd name="adj" fmla="val 287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headless</a:t>
              </a:r>
              <a:endParaRPr lang="ko-KR" altLang="en-US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89" name="연결선: 구부러짐 188">
            <a:extLst>
              <a:ext uri="{FF2B5EF4-FFF2-40B4-BE49-F238E27FC236}">
                <a16:creationId xmlns:a16="http://schemas.microsoft.com/office/drawing/2014/main" id="{F79CF8D5-8E04-4F5B-9F26-39F1A92E4800}"/>
              </a:ext>
            </a:extLst>
          </p:cNvPr>
          <p:cNvCxnSpPr>
            <a:cxnSpLocks/>
            <a:stCxn id="135" idx="3"/>
            <a:endCxn id="185" idx="2"/>
          </p:cNvCxnSpPr>
          <p:nvPr/>
        </p:nvCxnSpPr>
        <p:spPr>
          <a:xfrm>
            <a:off x="3667495" y="5840790"/>
            <a:ext cx="3724174" cy="487747"/>
          </a:xfrm>
          <a:prstGeom prst="curvedConnector4">
            <a:avLst>
              <a:gd name="adj1" fmla="val 30306"/>
              <a:gd name="adj2" fmla="val 14686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A2D86D-07D0-4F01-B695-BADF210F767D}"/>
              </a:ext>
            </a:extLst>
          </p:cNvPr>
          <p:cNvGrpSpPr/>
          <p:nvPr/>
        </p:nvGrpSpPr>
        <p:grpSpPr>
          <a:xfrm>
            <a:off x="9630922" y="4108239"/>
            <a:ext cx="2069246" cy="2220298"/>
            <a:chOff x="9630922" y="4108239"/>
            <a:chExt cx="2069246" cy="222029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DB090F-6DC4-4759-9BFF-992F97EE05E6}"/>
                </a:ext>
              </a:extLst>
            </p:cNvPr>
            <p:cNvGrpSpPr/>
            <p:nvPr/>
          </p:nvGrpSpPr>
          <p:grpSpPr>
            <a:xfrm>
              <a:off x="9630922" y="4108239"/>
              <a:ext cx="2052635" cy="1057167"/>
              <a:chOff x="9630922" y="4108239"/>
              <a:chExt cx="2052635" cy="1057167"/>
            </a:xfrm>
          </p:grpSpPr>
          <p:sp>
            <p:nvSpPr>
              <p:cNvPr id="48" name="사각형: 모서리가 접힌 도형 47">
                <a:extLst>
                  <a:ext uri="{FF2B5EF4-FFF2-40B4-BE49-F238E27FC236}">
                    <a16:creationId xmlns:a16="http://schemas.microsoft.com/office/drawing/2014/main" id="{A372C299-F293-41B1-96DC-5292BF303C9D}"/>
                  </a:ext>
                </a:extLst>
              </p:cNvPr>
              <p:cNvSpPr/>
              <p:nvPr/>
            </p:nvSpPr>
            <p:spPr>
              <a:xfrm>
                <a:off x="9630922" y="4736447"/>
                <a:ext cx="951503" cy="428959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Google</a:t>
                </a:r>
                <a:endParaRPr lang="ko-KR" altLang="en-US"/>
              </a:p>
            </p:txBody>
          </p:sp>
          <p:sp>
            <p:nvSpPr>
              <p:cNvPr id="139" name="사각형: 모서리가 접힌 도형 138">
                <a:extLst>
                  <a:ext uri="{FF2B5EF4-FFF2-40B4-BE49-F238E27FC236}">
                    <a16:creationId xmlns:a16="http://schemas.microsoft.com/office/drawing/2014/main" id="{244DFC91-03E6-477F-9139-5349856B0461}"/>
                  </a:ext>
                </a:extLst>
              </p:cNvPr>
              <p:cNvSpPr/>
              <p:nvPr/>
            </p:nvSpPr>
            <p:spPr>
              <a:xfrm>
                <a:off x="10732054" y="4531595"/>
                <a:ext cx="951503" cy="402378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Github</a:t>
                </a:r>
                <a:endParaRPr lang="ko-KR" altLang="en-US"/>
              </a:p>
            </p:txBody>
          </p:sp>
          <p:sp>
            <p:nvSpPr>
              <p:cNvPr id="140" name="화살표: 아래쪽 139">
                <a:extLst>
                  <a:ext uri="{FF2B5EF4-FFF2-40B4-BE49-F238E27FC236}">
                    <a16:creationId xmlns:a16="http://schemas.microsoft.com/office/drawing/2014/main" id="{AFB26A2F-DFDA-4D5B-ACA4-D26C67F8DE05}"/>
                  </a:ext>
                </a:extLst>
              </p:cNvPr>
              <p:cNvSpPr/>
              <p:nvPr/>
            </p:nvSpPr>
            <p:spPr>
              <a:xfrm>
                <a:off x="10003988" y="4299171"/>
                <a:ext cx="271528" cy="362725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화살표: 아래쪽 140">
                <a:extLst>
                  <a:ext uri="{FF2B5EF4-FFF2-40B4-BE49-F238E27FC236}">
                    <a16:creationId xmlns:a16="http://schemas.microsoft.com/office/drawing/2014/main" id="{B82CC0BD-45DB-4BF9-BA0D-18F5D0C129D1}"/>
                  </a:ext>
                </a:extLst>
              </p:cNvPr>
              <p:cNvSpPr/>
              <p:nvPr/>
            </p:nvSpPr>
            <p:spPr>
              <a:xfrm rot="19800000">
                <a:off x="10495597" y="4108239"/>
                <a:ext cx="271528" cy="362725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157EF23E-AE4B-46D8-BFCE-1F60FD95C9B8}"/>
                </a:ext>
              </a:extLst>
            </p:cNvPr>
            <p:cNvSpPr/>
            <p:nvPr/>
          </p:nvSpPr>
          <p:spPr>
            <a:xfrm>
              <a:off x="9696400" y="5353043"/>
              <a:ext cx="2003768" cy="975494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>
                <a:solidFill>
                  <a:schemeClr val="tx1"/>
                </a:solidFill>
              </a:endParaRPr>
            </a:p>
            <a:p>
              <a:pPr algn="ctr"/>
              <a:endParaRPr lang="en-US" altLang="ko-KR" sz="28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DNS Server</a:t>
              </a:r>
            </a:p>
          </p:txBody>
        </p:sp>
      </p:grp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2A9081B-C37F-40E7-8F9F-6E255183BC24}"/>
              </a:ext>
            </a:extLst>
          </p:cNvPr>
          <p:cNvCxnSpPr>
            <a:cxnSpLocks/>
            <a:stCxn id="185" idx="3"/>
            <a:endCxn id="190" idx="2"/>
          </p:cNvCxnSpPr>
          <p:nvPr/>
        </p:nvCxnSpPr>
        <p:spPr>
          <a:xfrm>
            <a:off x="8858527" y="5840790"/>
            <a:ext cx="1839757" cy="487747"/>
          </a:xfrm>
          <a:prstGeom prst="curvedConnector4">
            <a:avLst>
              <a:gd name="adj1" fmla="val 22771"/>
              <a:gd name="adj2" fmla="val 1468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B59907A-23D6-4A2B-8E6B-CD25982287E7}"/>
              </a:ext>
            </a:extLst>
          </p:cNvPr>
          <p:cNvSpPr/>
          <p:nvPr/>
        </p:nvSpPr>
        <p:spPr>
          <a:xfrm>
            <a:off x="5924811" y="5353043"/>
            <a:ext cx="2933716" cy="9754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3A2902-6CFA-49ED-8C99-9664281FB364}"/>
              </a:ext>
            </a:extLst>
          </p:cNvPr>
          <p:cNvGrpSpPr/>
          <p:nvPr/>
        </p:nvGrpSpPr>
        <p:grpSpPr>
          <a:xfrm>
            <a:off x="6119752" y="3299484"/>
            <a:ext cx="2643719" cy="2674374"/>
            <a:chOff x="6119752" y="3299484"/>
            <a:chExt cx="2643719" cy="26743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7EDCA6A-A8E6-49F3-960E-424016653360}"/>
                </a:ext>
              </a:extLst>
            </p:cNvPr>
            <p:cNvGrpSpPr/>
            <p:nvPr/>
          </p:nvGrpSpPr>
          <p:grpSpPr>
            <a:xfrm>
              <a:off x="6685919" y="3299484"/>
              <a:ext cx="2077552" cy="1549554"/>
              <a:chOff x="6529743" y="3985652"/>
              <a:chExt cx="2077552" cy="1549554"/>
            </a:xfrm>
          </p:grpSpPr>
          <p:pic>
            <p:nvPicPr>
              <p:cNvPr id="171" name="그래픽 170" descr="랩톱">
                <a:extLst>
                  <a:ext uri="{FF2B5EF4-FFF2-40B4-BE49-F238E27FC236}">
                    <a16:creationId xmlns:a16="http://schemas.microsoft.com/office/drawing/2014/main" id="{C0BC0433-C8F5-4CE3-86F7-1B52E7D5E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82207" y="40333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그래픽 171" descr="태블릿">
                <a:extLst>
                  <a:ext uri="{FF2B5EF4-FFF2-40B4-BE49-F238E27FC236}">
                    <a16:creationId xmlns:a16="http://schemas.microsoft.com/office/drawing/2014/main" id="{326436C4-A88D-49C2-89B2-A8AD6BE72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20113" y="4727232"/>
                <a:ext cx="749545" cy="749545"/>
              </a:xfrm>
              <a:prstGeom prst="rect">
                <a:avLst/>
              </a:prstGeom>
            </p:spPr>
          </p:pic>
          <p:sp>
            <p:nvSpPr>
              <p:cNvPr id="174" name="Rectangle 39">
                <a:extLst>
                  <a:ext uri="{FF2B5EF4-FFF2-40B4-BE49-F238E27FC236}">
                    <a16:creationId xmlns:a16="http://schemas.microsoft.com/office/drawing/2014/main" id="{90D01790-6666-4BFE-AA27-73B0D95F6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425" y="3985652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77" name="Rectangle 39">
                <a:extLst>
                  <a:ext uri="{FF2B5EF4-FFF2-40B4-BE49-F238E27FC236}">
                    <a16:creationId xmlns:a16="http://schemas.microsoft.com/office/drawing/2014/main" id="{F888B84B-8143-48A0-93D0-87C3CDD5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4627" y="4613926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0" name="Rectangle 39">
                <a:extLst>
                  <a:ext uri="{FF2B5EF4-FFF2-40B4-BE49-F238E27FC236}">
                    <a16:creationId xmlns:a16="http://schemas.microsoft.com/office/drawing/2014/main" id="{6157241C-53A0-4A5E-821E-E794E264C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9743" y="4780520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1" name="Rectangle 39">
                <a:extLst>
                  <a:ext uri="{FF2B5EF4-FFF2-40B4-BE49-F238E27FC236}">
                    <a16:creationId xmlns:a16="http://schemas.microsoft.com/office/drawing/2014/main" id="{D6A59184-350E-4EC0-B770-69538C268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1455" y="5327521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</p:grpSp>
        <p:sp>
          <p:nvSpPr>
            <p:cNvPr id="188" name="모서리가 둥근 직사각형 156">
              <a:extLst>
                <a:ext uri="{FF2B5EF4-FFF2-40B4-BE49-F238E27FC236}">
                  <a16:creationId xmlns:a16="http://schemas.microsoft.com/office/drawing/2014/main" id="{6C63A8D0-D033-4F7B-B900-1D103EFD8C47}"/>
                </a:ext>
              </a:extLst>
            </p:cNvPr>
            <p:cNvSpPr/>
            <p:nvPr/>
          </p:nvSpPr>
          <p:spPr>
            <a:xfrm>
              <a:off x="6119752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user1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6" name="모서리가 둥근 직사각형 156">
              <a:extLst>
                <a:ext uri="{FF2B5EF4-FFF2-40B4-BE49-F238E27FC236}">
                  <a16:creationId xmlns:a16="http://schemas.microsoft.com/office/drawing/2014/main" id="{9A6733F1-EA77-4CB1-B518-3132DE5C2014}"/>
                </a:ext>
              </a:extLst>
            </p:cNvPr>
            <p:cNvSpPr/>
            <p:nvPr/>
          </p:nvSpPr>
          <p:spPr>
            <a:xfrm>
              <a:off x="7500246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9A0633-BC5F-43AF-8202-2344670832B8}"/>
              </a:ext>
            </a:extLst>
          </p:cNvPr>
          <p:cNvGrpSpPr/>
          <p:nvPr/>
        </p:nvGrpSpPr>
        <p:grpSpPr>
          <a:xfrm>
            <a:off x="407368" y="4523107"/>
            <a:ext cx="1169279" cy="978790"/>
            <a:chOff x="407368" y="4523107"/>
            <a:chExt cx="1169279" cy="978790"/>
          </a:xfrm>
        </p:grpSpPr>
        <p:cxnSp>
          <p:nvCxnSpPr>
            <p:cNvPr id="329" name="연결선: 구부러짐 328">
              <a:extLst>
                <a:ext uri="{FF2B5EF4-FFF2-40B4-BE49-F238E27FC236}">
                  <a16:creationId xmlns:a16="http://schemas.microsoft.com/office/drawing/2014/main" id="{4910E693-36F4-4301-A1E5-0C8B9CEB3E84}"/>
                </a:ext>
              </a:extLst>
            </p:cNvPr>
            <p:cNvCxnSpPr>
              <a:cxnSpLocks/>
              <a:stCxn id="203" idx="2"/>
              <a:endCxn id="86" idx="0"/>
            </p:cNvCxnSpPr>
            <p:nvPr/>
          </p:nvCxnSpPr>
          <p:spPr>
            <a:xfrm rot="16200000" flipH="1">
              <a:off x="1021293" y="4946542"/>
              <a:ext cx="978790" cy="13191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7" name="모서리가 둥근 직사각형 154">
              <a:extLst>
                <a:ext uri="{FF2B5EF4-FFF2-40B4-BE49-F238E27FC236}">
                  <a16:creationId xmlns:a16="http://schemas.microsoft.com/office/drawing/2014/main" id="{D22F6F20-D9CD-463B-ABCB-0B7243EEED18}"/>
                </a:ext>
              </a:extLst>
            </p:cNvPr>
            <p:cNvSpPr/>
            <p:nvPr/>
          </p:nvSpPr>
          <p:spPr>
            <a:xfrm>
              <a:off x="407368" y="4928083"/>
              <a:ext cx="971842" cy="2614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b="1" kern="0">
                  <a:solidFill>
                    <a:schemeClr val="tx1"/>
                  </a:solidFill>
                  <a:latin typeface="+mn-ea"/>
                </a:rPr>
                <a:t>pod1.service2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CC085F-0C9B-4F4B-8DB3-066BBB3F6143}"/>
              </a:ext>
            </a:extLst>
          </p:cNvPr>
          <p:cNvGrpSpPr/>
          <p:nvPr/>
        </p:nvGrpSpPr>
        <p:grpSpPr>
          <a:xfrm>
            <a:off x="1039395" y="5501897"/>
            <a:ext cx="2325243" cy="471961"/>
            <a:chOff x="1039395" y="5501897"/>
            <a:chExt cx="2325243" cy="471961"/>
          </a:xfrm>
        </p:grpSpPr>
        <p:sp>
          <p:nvSpPr>
            <p:cNvPr id="84" name="모서리가 둥근 직사각형 156">
              <a:extLst>
                <a:ext uri="{FF2B5EF4-FFF2-40B4-BE49-F238E27FC236}">
                  <a16:creationId xmlns:a16="http://schemas.microsoft.com/office/drawing/2014/main" id="{1FDFE668-E22E-408B-821F-BBF035880E21}"/>
                </a:ext>
              </a:extLst>
            </p:cNvPr>
            <p:cNvSpPr/>
            <p:nvPr/>
          </p:nvSpPr>
          <p:spPr>
            <a:xfrm>
              <a:off x="2290133" y="5501897"/>
              <a:ext cx="1074505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pod2.service2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20.109.5.12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6" name="모서리가 둥근 직사각형 156">
              <a:extLst>
                <a:ext uri="{FF2B5EF4-FFF2-40B4-BE49-F238E27FC236}">
                  <a16:creationId xmlns:a16="http://schemas.microsoft.com/office/drawing/2014/main" id="{6A47BA97-045A-4911-9404-9C4B8D606442}"/>
                </a:ext>
              </a:extLst>
            </p:cNvPr>
            <p:cNvSpPr/>
            <p:nvPr/>
          </p:nvSpPr>
          <p:spPr>
            <a:xfrm>
              <a:off x="1039395" y="5501897"/>
              <a:ext cx="1074505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pod1.service2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20.109.5.11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8B1D44-F5B9-4F69-932E-A3BA09CBA871}"/>
              </a:ext>
            </a:extLst>
          </p:cNvPr>
          <p:cNvGrpSpPr/>
          <p:nvPr/>
        </p:nvGrpSpPr>
        <p:grpSpPr>
          <a:xfrm>
            <a:off x="838650" y="2662816"/>
            <a:ext cx="803175" cy="1622907"/>
            <a:chOff x="838650" y="2662816"/>
            <a:chExt cx="803175" cy="1622907"/>
          </a:xfrm>
        </p:grpSpPr>
        <p:cxnSp>
          <p:nvCxnSpPr>
            <p:cNvPr id="88" name="연결선: 구부러짐 87">
              <a:extLst>
                <a:ext uri="{FF2B5EF4-FFF2-40B4-BE49-F238E27FC236}">
                  <a16:creationId xmlns:a16="http://schemas.microsoft.com/office/drawing/2014/main" id="{F7211B0F-A24B-433F-9B88-A935A6EE11DB}"/>
                </a:ext>
              </a:extLst>
            </p:cNvPr>
            <p:cNvCxnSpPr>
              <a:cxnSpLocks/>
              <a:stCxn id="203" idx="1"/>
              <a:endCxn id="167" idx="1"/>
            </p:cNvCxnSpPr>
            <p:nvPr/>
          </p:nvCxnSpPr>
          <p:spPr>
            <a:xfrm rot="10800000">
              <a:off x="841868" y="2662816"/>
              <a:ext cx="270222" cy="1622907"/>
            </a:xfrm>
            <a:prstGeom prst="curvedConnector3">
              <a:avLst>
                <a:gd name="adj1" fmla="val 184597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모서리가 둥근 직사각형 154">
              <a:extLst>
                <a:ext uri="{FF2B5EF4-FFF2-40B4-BE49-F238E27FC236}">
                  <a16:creationId xmlns:a16="http://schemas.microsoft.com/office/drawing/2014/main" id="{91C47FA1-4694-4109-AA4D-880C0AB4E788}"/>
                </a:ext>
              </a:extLst>
            </p:cNvPr>
            <p:cNvSpPr/>
            <p:nvPr/>
          </p:nvSpPr>
          <p:spPr>
            <a:xfrm>
              <a:off x="838650" y="3702355"/>
              <a:ext cx="803175" cy="2614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b="1" kern="0">
                  <a:solidFill>
                    <a:schemeClr val="tx1"/>
                  </a:solidFill>
                  <a:latin typeface="+mn-ea"/>
                </a:rPr>
                <a:t>20.109.5.11</a:t>
              </a:r>
            </a:p>
          </p:txBody>
        </p:sp>
      </p:grpSp>
      <p:sp>
        <p:nvSpPr>
          <p:cNvPr id="97" name="모서리가 둥근 직사각형 156">
            <a:extLst>
              <a:ext uri="{FF2B5EF4-FFF2-40B4-BE49-F238E27FC236}">
                <a16:creationId xmlns:a16="http://schemas.microsoft.com/office/drawing/2014/main" id="{B697A258-F3DA-48E1-B828-49F93C39E317}"/>
              </a:ext>
            </a:extLst>
          </p:cNvPr>
          <p:cNvSpPr/>
          <p:nvPr/>
        </p:nvSpPr>
        <p:spPr>
          <a:xfrm>
            <a:off x="9827142" y="5501897"/>
            <a:ext cx="807292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Google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172.2.2.4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모서리가 둥근 직사각형 156">
            <a:extLst>
              <a:ext uri="{FF2B5EF4-FFF2-40B4-BE49-F238E27FC236}">
                <a16:creationId xmlns:a16="http://schemas.microsoft.com/office/drawing/2014/main" id="{DC0217FD-F260-42A8-9C77-59B7A7B8E3C2}"/>
              </a:ext>
            </a:extLst>
          </p:cNvPr>
          <p:cNvSpPr/>
          <p:nvPr/>
        </p:nvSpPr>
        <p:spPr>
          <a:xfrm>
            <a:off x="10717349" y="5496372"/>
            <a:ext cx="888021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Github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23.5.3.4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9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24">
            <a:extLst>
              <a:ext uri="{FF2B5EF4-FFF2-40B4-BE49-F238E27FC236}">
                <a16:creationId xmlns:a16="http://schemas.microsoft.com/office/drawing/2014/main" id="{A657B060-0C70-48EF-BA18-9F1400CBDA0C}"/>
              </a:ext>
            </a:extLst>
          </p:cNvPr>
          <p:cNvSpPr/>
          <p:nvPr/>
        </p:nvSpPr>
        <p:spPr>
          <a:xfrm>
            <a:off x="4418364" y="1266902"/>
            <a:ext cx="4503009" cy="513895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69" name="모서리가 둥근 직사각형 124">
            <a:extLst>
              <a:ext uri="{FF2B5EF4-FFF2-40B4-BE49-F238E27FC236}">
                <a16:creationId xmlns:a16="http://schemas.microsoft.com/office/drawing/2014/main" id="{6CF05599-5F50-40C6-9F3E-A0C8D4C7944D}"/>
              </a:ext>
            </a:extLst>
          </p:cNvPr>
          <p:cNvSpPr/>
          <p:nvPr/>
        </p:nvSpPr>
        <p:spPr>
          <a:xfrm>
            <a:off x="4770829" y="175081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11" name="모서리가 둥근 직사각형 124">
            <a:extLst>
              <a:ext uri="{FF2B5EF4-FFF2-40B4-BE49-F238E27FC236}">
                <a16:creationId xmlns:a16="http://schemas.microsoft.com/office/drawing/2014/main" id="{73FA0915-F496-42C4-B8F4-4BDD8D719A65}"/>
              </a:ext>
            </a:extLst>
          </p:cNvPr>
          <p:cNvSpPr/>
          <p:nvPr/>
        </p:nvSpPr>
        <p:spPr>
          <a:xfrm>
            <a:off x="9465992" y="1268760"/>
            <a:ext cx="2360207" cy="513715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79" name="모서리가 둥근 직사각형 124">
            <a:extLst>
              <a:ext uri="{FF2B5EF4-FFF2-40B4-BE49-F238E27FC236}">
                <a16:creationId xmlns:a16="http://schemas.microsoft.com/office/drawing/2014/main" id="{1A0DD0EF-4757-4A60-AFF9-8DB2F5A5A8FB}"/>
              </a:ext>
            </a:extLst>
          </p:cNvPr>
          <p:cNvSpPr/>
          <p:nvPr/>
        </p:nvSpPr>
        <p:spPr>
          <a:xfrm>
            <a:off x="466810" y="1266906"/>
            <a:ext cx="3416712" cy="51391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4" name="모서리가 둥근 직사각형 131">
            <a:extLst>
              <a:ext uri="{FF2B5EF4-FFF2-40B4-BE49-F238E27FC236}">
                <a16:creationId xmlns:a16="http://schemas.microsoft.com/office/drawing/2014/main" id="{A9161F39-4AB8-43E7-93B9-FCFA7CED45B2}"/>
              </a:ext>
            </a:extLst>
          </p:cNvPr>
          <p:cNvSpPr/>
          <p:nvPr/>
        </p:nvSpPr>
        <p:spPr>
          <a:xfrm>
            <a:off x="746197" y="1720750"/>
            <a:ext cx="1173339" cy="3507367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37" name="화이트투명사각판">
            <a:extLst>
              <a:ext uri="{FF2B5EF4-FFF2-40B4-BE49-F238E27FC236}">
                <a16:creationId xmlns:a16="http://schemas.microsoft.com/office/drawing/2014/main" id="{9A2C006C-DEB0-45A6-A96E-032D609000B2}"/>
              </a:ext>
            </a:extLst>
          </p:cNvPr>
          <p:cNvSpPr/>
          <p:nvPr/>
        </p:nvSpPr>
        <p:spPr bwMode="auto">
          <a:xfrm>
            <a:off x="997824" y="1376962"/>
            <a:ext cx="252937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 dirty="0">
                <a:solidFill>
                  <a:schemeClr val="tx2"/>
                </a:solidFill>
                <a:latin typeface="+mn-ea"/>
              </a:rPr>
              <a:t>Kubernetes Cluster</a:t>
            </a:r>
            <a:endParaRPr lang="ko-KR" altLang="en-US" sz="1400" b="1" kern="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4" name="그래픽 113" descr="지구본 아메리카">
            <a:extLst>
              <a:ext uri="{FF2B5EF4-FFF2-40B4-BE49-F238E27FC236}">
                <a16:creationId xmlns:a16="http://schemas.microsoft.com/office/drawing/2014/main" id="{A54DAFE5-27A9-4469-9E36-2B265F93D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0784" y="3398146"/>
            <a:ext cx="930944" cy="930944"/>
          </a:xfrm>
          <a:prstGeom prst="rect">
            <a:avLst/>
          </a:prstGeom>
        </p:spPr>
      </p:pic>
      <p:pic>
        <p:nvPicPr>
          <p:cNvPr id="131" name="그래픽 130" descr="컴퓨터">
            <a:extLst>
              <a:ext uri="{FF2B5EF4-FFF2-40B4-BE49-F238E27FC236}">
                <a16:creationId xmlns:a16="http://schemas.microsoft.com/office/drawing/2014/main" id="{247A7AE5-8233-42BF-9834-572D155E28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2269482"/>
            <a:ext cx="483506" cy="618363"/>
          </a:xfrm>
          <a:prstGeom prst="rect">
            <a:avLst/>
          </a:prstGeom>
        </p:spPr>
      </p:pic>
      <p:sp>
        <p:nvSpPr>
          <p:cNvPr id="43" name="화이트투명사각판">
            <a:extLst>
              <a:ext uri="{FF2B5EF4-FFF2-40B4-BE49-F238E27FC236}">
                <a16:creationId xmlns:a16="http://schemas.microsoft.com/office/drawing/2014/main" id="{2C8CE449-6F2B-4811-A55C-7FD0BA7F64DA}"/>
              </a:ext>
            </a:extLst>
          </p:cNvPr>
          <p:cNvSpPr/>
          <p:nvPr/>
        </p:nvSpPr>
        <p:spPr bwMode="auto">
          <a:xfrm>
            <a:off x="4943872" y="2801770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Master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143" name="Rectangle 39">
            <a:extLst>
              <a:ext uri="{FF2B5EF4-FFF2-40B4-BE49-F238E27FC236}">
                <a16:creationId xmlns:a16="http://schemas.microsoft.com/office/drawing/2014/main" id="{23AB37B7-C59F-4AFF-9C4D-52A1F39B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176770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192.168.0.30</a:t>
            </a: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E6B0C2E1-A31A-40EE-8480-490623FA5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252" y="1516521"/>
            <a:ext cx="1045516" cy="963609"/>
          </a:xfrm>
          <a:prstGeom prst="rect">
            <a:avLst/>
          </a:prstGeom>
        </p:spPr>
      </p:pic>
      <p:sp>
        <p:nvSpPr>
          <p:cNvPr id="166" name="화이트투명사각판">
            <a:extLst>
              <a:ext uri="{FF2B5EF4-FFF2-40B4-BE49-F238E27FC236}">
                <a16:creationId xmlns:a16="http://schemas.microsoft.com/office/drawing/2014/main" id="{2B4011A3-9CD1-4ECA-B9F2-3519D0C51C8C}"/>
              </a:ext>
            </a:extLst>
          </p:cNvPr>
          <p:cNvSpPr/>
          <p:nvPr/>
        </p:nvSpPr>
        <p:spPr bwMode="auto">
          <a:xfrm>
            <a:off x="5940579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Internal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167" name="모서리가 둥근 직사각형 154">
            <a:extLst>
              <a:ext uri="{FF2B5EF4-FFF2-40B4-BE49-F238E27FC236}">
                <a16:creationId xmlns:a16="http://schemas.microsoft.com/office/drawing/2014/main" id="{B3C515FE-82FC-456D-A29F-170683945AD8}"/>
              </a:ext>
            </a:extLst>
          </p:cNvPr>
          <p:cNvSpPr/>
          <p:nvPr/>
        </p:nvSpPr>
        <p:spPr>
          <a:xfrm>
            <a:off x="841868" y="2425429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20.109.5.11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Rectangle 39">
            <a:extLst>
              <a:ext uri="{FF2B5EF4-FFF2-40B4-BE49-F238E27FC236}">
                <a16:creationId xmlns:a16="http://schemas.microsoft.com/office/drawing/2014/main" id="{19CFEC99-6E95-4DF7-9A80-7C8AF346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775" y="1188719"/>
            <a:ext cx="1107009" cy="3245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192.168.0.1</a:t>
            </a:r>
            <a:endParaRPr lang="ko-KR" altLang="en-US" sz="12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1" name="Rectangle 39">
            <a:extLst>
              <a:ext uri="{FF2B5EF4-FFF2-40B4-BE49-F238E27FC236}">
                <a16:creationId xmlns:a16="http://schemas.microsoft.com/office/drawing/2014/main" id="{97DC78CC-39E9-46DD-83AF-60507143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62" y="1818872"/>
            <a:ext cx="1139608" cy="39526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Pod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20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3" name="모서리가 둥근 직사각형 154">
            <a:extLst>
              <a:ext uri="{FF2B5EF4-FFF2-40B4-BE49-F238E27FC236}">
                <a16:creationId xmlns:a16="http://schemas.microsoft.com/office/drawing/2014/main" id="{FC3032AA-7AB5-42F8-A575-E68B75467753}"/>
              </a:ext>
            </a:extLst>
          </p:cNvPr>
          <p:cNvSpPr/>
          <p:nvPr/>
        </p:nvSpPr>
        <p:spPr>
          <a:xfrm>
            <a:off x="1112090" y="4048336"/>
            <a:ext cx="665277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sp>
        <p:nvSpPr>
          <p:cNvPr id="254" name="모서리가 둥근 직사각형 131">
            <a:extLst>
              <a:ext uri="{FF2B5EF4-FFF2-40B4-BE49-F238E27FC236}">
                <a16:creationId xmlns:a16="http://schemas.microsoft.com/office/drawing/2014/main" id="{DAEF7532-80FF-4D20-ADD9-1EBA4FFBAF49}"/>
              </a:ext>
            </a:extLst>
          </p:cNvPr>
          <p:cNvSpPr/>
          <p:nvPr/>
        </p:nvSpPr>
        <p:spPr>
          <a:xfrm>
            <a:off x="2370998" y="1721277"/>
            <a:ext cx="1296925" cy="350690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255" name="모서리가 둥근 직사각형 156">
            <a:extLst>
              <a:ext uri="{FF2B5EF4-FFF2-40B4-BE49-F238E27FC236}">
                <a16:creationId xmlns:a16="http://schemas.microsoft.com/office/drawing/2014/main" id="{D090B0DB-8281-4ED7-8C33-2A4CDF282F7D}"/>
              </a:ext>
            </a:extLst>
          </p:cNvPr>
          <p:cNvSpPr/>
          <p:nvPr/>
        </p:nvSpPr>
        <p:spPr>
          <a:xfrm>
            <a:off x="2540571" y="2428239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Rectangle 39">
            <a:extLst>
              <a:ext uri="{FF2B5EF4-FFF2-40B4-BE49-F238E27FC236}">
                <a16:creationId xmlns:a16="http://schemas.microsoft.com/office/drawing/2014/main" id="{F25E7E75-1EC5-4CD3-BC50-012F1E1FE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810" y="1834331"/>
            <a:ext cx="1378926" cy="26997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Service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10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cxnSp>
        <p:nvCxnSpPr>
          <p:cNvPr id="377" name="꺾인 연결선 144">
            <a:extLst>
              <a:ext uri="{FF2B5EF4-FFF2-40B4-BE49-F238E27FC236}">
                <a16:creationId xmlns:a16="http://schemas.microsoft.com/office/drawing/2014/main" id="{D4D70E05-E099-4F8B-9FDB-4032B57E596F}"/>
              </a:ext>
            </a:extLst>
          </p:cNvPr>
          <p:cNvCxnSpPr>
            <a:cxnSpLocks/>
            <a:stCxn id="154" idx="3"/>
            <a:endCxn id="114" idx="1"/>
          </p:cNvCxnSpPr>
          <p:nvPr/>
        </p:nvCxnSpPr>
        <p:spPr>
          <a:xfrm>
            <a:off x="9188768" y="1998326"/>
            <a:ext cx="462016" cy="1865292"/>
          </a:xfrm>
          <a:prstGeom prst="bentConnector3">
            <a:avLst>
              <a:gd name="adj1" fmla="val 3350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060A722-7F73-48A7-ADF6-FCD5DDC8019C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3883523" y="2448094"/>
            <a:ext cx="887307" cy="144458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43C46A0-73FC-4EE0-9E52-5860D4AEDE4A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3883523" y="3892679"/>
            <a:ext cx="887307" cy="15859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C3C092C-A56A-4059-93C4-CF1613F62714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3883523" y="3892679"/>
            <a:ext cx="887307" cy="173857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이트투명사각판">
            <a:extLst>
              <a:ext uri="{FF2B5EF4-FFF2-40B4-BE49-F238E27FC236}">
                <a16:creationId xmlns:a16="http://schemas.microsoft.com/office/drawing/2014/main" id="{111923A6-FE5B-4F74-A6D2-CFB09170F1DE}"/>
              </a:ext>
            </a:extLst>
          </p:cNvPr>
          <p:cNvSpPr/>
          <p:nvPr/>
        </p:nvSpPr>
        <p:spPr bwMode="auto">
          <a:xfrm>
            <a:off x="9732654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External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77" name="모서리가 둥근 직사각형 124">
            <a:extLst>
              <a:ext uri="{FF2B5EF4-FFF2-40B4-BE49-F238E27FC236}">
                <a16:creationId xmlns:a16="http://schemas.microsoft.com/office/drawing/2014/main" id="{084D28DA-B69A-47E3-B46E-9FE5F202C4A5}"/>
              </a:ext>
            </a:extLst>
          </p:cNvPr>
          <p:cNvSpPr/>
          <p:nvPr/>
        </p:nvSpPr>
        <p:spPr>
          <a:xfrm>
            <a:off x="4770829" y="3353991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79" name="화이트투명사각판">
            <a:extLst>
              <a:ext uri="{FF2B5EF4-FFF2-40B4-BE49-F238E27FC236}">
                <a16:creationId xmlns:a16="http://schemas.microsoft.com/office/drawing/2014/main" id="{623F53D6-B1C2-4A7D-BBF3-59B74C6310BE}"/>
              </a:ext>
            </a:extLst>
          </p:cNvPr>
          <p:cNvSpPr/>
          <p:nvPr/>
        </p:nvSpPr>
        <p:spPr bwMode="auto">
          <a:xfrm>
            <a:off x="4967935" y="4411095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Node1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85" name="모서리가 둥근 직사각형 124">
            <a:extLst>
              <a:ext uri="{FF2B5EF4-FFF2-40B4-BE49-F238E27FC236}">
                <a16:creationId xmlns:a16="http://schemas.microsoft.com/office/drawing/2014/main" id="{46A84EFD-6A74-43FE-85FB-C6BB83717228}"/>
              </a:ext>
            </a:extLst>
          </p:cNvPr>
          <p:cNvSpPr/>
          <p:nvPr/>
        </p:nvSpPr>
        <p:spPr>
          <a:xfrm>
            <a:off x="4770829" y="493397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87" name="화이트투명사각판">
            <a:extLst>
              <a:ext uri="{FF2B5EF4-FFF2-40B4-BE49-F238E27FC236}">
                <a16:creationId xmlns:a16="http://schemas.microsoft.com/office/drawing/2014/main" id="{14672483-E183-4698-8454-29B2F761D801}"/>
              </a:ext>
            </a:extLst>
          </p:cNvPr>
          <p:cNvSpPr/>
          <p:nvPr/>
        </p:nvSpPr>
        <p:spPr bwMode="auto">
          <a:xfrm>
            <a:off x="4967935" y="5991077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Node2</a:t>
            </a:r>
            <a:endParaRPr lang="ko-KR" altLang="en-US" sz="1200" b="1" kern="0" dirty="0">
              <a:latin typeface="+mn-ea"/>
            </a:endParaRPr>
          </a:p>
        </p:txBody>
      </p:sp>
      <p:pic>
        <p:nvPicPr>
          <p:cNvPr id="155" name="그래픽 154" descr="컴퓨터">
            <a:extLst>
              <a:ext uri="{FF2B5EF4-FFF2-40B4-BE49-F238E27FC236}">
                <a16:creationId xmlns:a16="http://schemas.microsoft.com/office/drawing/2014/main" id="{3DCC45DF-0D94-4B47-8F08-93E010E9EF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3843354"/>
            <a:ext cx="483506" cy="618363"/>
          </a:xfrm>
          <a:prstGeom prst="rect">
            <a:avLst/>
          </a:prstGeom>
        </p:spPr>
      </p:pic>
      <p:pic>
        <p:nvPicPr>
          <p:cNvPr id="156" name="그래픽 155" descr="컴퓨터">
            <a:extLst>
              <a:ext uri="{FF2B5EF4-FFF2-40B4-BE49-F238E27FC236}">
                <a16:creationId xmlns:a16="http://schemas.microsoft.com/office/drawing/2014/main" id="{72A807AA-47A2-4D7F-B8C8-95AEC7216A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5432698"/>
            <a:ext cx="483506" cy="618363"/>
          </a:xfrm>
          <a:prstGeom prst="rect">
            <a:avLst/>
          </a:prstGeom>
        </p:spPr>
      </p:pic>
      <p:sp>
        <p:nvSpPr>
          <p:cNvPr id="100" name="Rectangle 39">
            <a:extLst>
              <a:ext uri="{FF2B5EF4-FFF2-40B4-BE49-F238E27FC236}">
                <a16:creationId xmlns:a16="http://schemas.microsoft.com/office/drawing/2014/main" id="{6A82FC10-86C6-4293-B64A-510A5E0A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334979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192.168.0.31</a:t>
            </a:r>
          </a:p>
        </p:txBody>
      </p:sp>
      <p:sp>
        <p:nvSpPr>
          <p:cNvPr id="101" name="Rectangle 39">
            <a:extLst>
              <a:ext uri="{FF2B5EF4-FFF2-40B4-BE49-F238E27FC236}">
                <a16:creationId xmlns:a16="http://schemas.microsoft.com/office/drawing/2014/main" id="{795E2D45-0A65-4C53-B7C8-1E31FF64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4956681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192.168.0.32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39C22BBA-5119-41D9-AA51-D3B0F3F53618}"/>
              </a:ext>
            </a:extLst>
          </p:cNvPr>
          <p:cNvSpPr/>
          <p:nvPr/>
        </p:nvSpPr>
        <p:spPr>
          <a:xfrm>
            <a:off x="733779" y="5353043"/>
            <a:ext cx="2933716" cy="9754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sp>
        <p:nvSpPr>
          <p:cNvPr id="289" name="모서리가 둥근 직사각형 154">
            <a:extLst>
              <a:ext uri="{FF2B5EF4-FFF2-40B4-BE49-F238E27FC236}">
                <a16:creationId xmlns:a16="http://schemas.microsoft.com/office/drawing/2014/main" id="{44F45F89-3F3A-4AC7-808C-D0EFE9DB4ACF}"/>
              </a:ext>
            </a:extLst>
          </p:cNvPr>
          <p:cNvSpPr/>
          <p:nvPr/>
        </p:nvSpPr>
        <p:spPr>
          <a:xfrm>
            <a:off x="841868" y="3100136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pod2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20.109.5.12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0" name="모서리가 둥근 직사각형 156">
            <a:extLst>
              <a:ext uri="{FF2B5EF4-FFF2-40B4-BE49-F238E27FC236}">
                <a16:creationId xmlns:a16="http://schemas.microsoft.com/office/drawing/2014/main" id="{558A89B3-6841-43B8-9A58-FB0AFFBE987F}"/>
              </a:ext>
            </a:extLst>
          </p:cNvPr>
          <p:cNvSpPr/>
          <p:nvPr/>
        </p:nvSpPr>
        <p:spPr>
          <a:xfrm>
            <a:off x="2540571" y="3540041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service2</a:t>
            </a: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  <a:p>
            <a:pPr indent="-180975" algn="ctr" latinLnBrk="0">
              <a:defRPr/>
            </a:pPr>
            <a:endParaRPr lang="en-US" altLang="ko-KR" sz="1200" b="1" ker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6" name="화이트투명사각판">
            <a:extLst>
              <a:ext uri="{FF2B5EF4-FFF2-40B4-BE49-F238E27FC236}">
                <a16:creationId xmlns:a16="http://schemas.microsoft.com/office/drawing/2014/main" id="{C5367A30-BB50-49E6-ADF1-78CDA733B0BA}"/>
              </a:ext>
            </a:extLst>
          </p:cNvPr>
          <p:cNvSpPr/>
          <p:nvPr/>
        </p:nvSpPr>
        <p:spPr bwMode="auto">
          <a:xfrm>
            <a:off x="2473841" y="3195101"/>
            <a:ext cx="1099915" cy="307546"/>
          </a:xfrm>
          <a:prstGeom prst="roundRect">
            <a:avLst>
              <a:gd name="adj" fmla="val 287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solidFill>
                  <a:schemeClr val="tx1"/>
                </a:solidFill>
                <a:latin typeface="+mn-ea"/>
              </a:rPr>
              <a:t>headless</a:t>
            </a:r>
            <a:endParaRPr lang="ko-KR" altLang="en-US" sz="1400" b="1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4F7947-C1C4-49D0-BFBD-03270FA5B337}"/>
              </a:ext>
            </a:extLst>
          </p:cNvPr>
          <p:cNvGrpSpPr/>
          <p:nvPr/>
        </p:nvGrpSpPr>
        <p:grpSpPr>
          <a:xfrm>
            <a:off x="2301717" y="4154134"/>
            <a:ext cx="1463988" cy="931487"/>
            <a:chOff x="2301717" y="4154134"/>
            <a:chExt cx="1463988" cy="931487"/>
          </a:xfrm>
        </p:grpSpPr>
        <p:sp>
          <p:nvSpPr>
            <p:cNvPr id="113" name="화이트투명사각판">
              <a:extLst>
                <a:ext uri="{FF2B5EF4-FFF2-40B4-BE49-F238E27FC236}">
                  <a16:creationId xmlns:a16="http://schemas.microsoft.com/office/drawing/2014/main" id="{1CD4953C-7C2C-4F14-8FA7-FEDDCBF5D770}"/>
                </a:ext>
              </a:extLst>
            </p:cNvPr>
            <p:cNvSpPr/>
            <p:nvPr/>
          </p:nvSpPr>
          <p:spPr bwMode="auto">
            <a:xfrm>
              <a:off x="2301717" y="4154134"/>
              <a:ext cx="1463988" cy="307546"/>
            </a:xfrm>
            <a:prstGeom prst="roundRect">
              <a:avLst>
                <a:gd name="adj" fmla="val 287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ExternalName</a:t>
              </a:r>
              <a:endParaRPr lang="ko-KR" altLang="en-US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모서리가 둥근 직사각형 156">
              <a:extLst>
                <a:ext uri="{FF2B5EF4-FFF2-40B4-BE49-F238E27FC236}">
                  <a16:creationId xmlns:a16="http://schemas.microsoft.com/office/drawing/2014/main" id="{0C5DC4BB-3CC5-41C2-B003-B1E3E877BB89}"/>
                </a:ext>
              </a:extLst>
            </p:cNvPr>
            <p:cNvSpPr/>
            <p:nvPr/>
          </p:nvSpPr>
          <p:spPr>
            <a:xfrm>
              <a:off x="2521579" y="4514548"/>
              <a:ext cx="976823" cy="571073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service3</a:t>
              </a: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모서리가 둥근 직사각형 154">
              <a:extLst>
                <a:ext uri="{FF2B5EF4-FFF2-40B4-BE49-F238E27FC236}">
                  <a16:creationId xmlns:a16="http://schemas.microsoft.com/office/drawing/2014/main" id="{64AF1E64-C8DF-463B-80E1-6E92697D938F}"/>
                </a:ext>
              </a:extLst>
            </p:cNvPr>
            <p:cNvSpPr/>
            <p:nvPr/>
          </p:nvSpPr>
          <p:spPr>
            <a:xfrm>
              <a:off x="2611987" y="4823906"/>
              <a:ext cx="803175" cy="2160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5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kern="0">
                  <a:solidFill>
                    <a:schemeClr val="tx1"/>
                  </a:solidFill>
                  <a:latin typeface="+mn-ea"/>
                </a:rPr>
                <a:t>google.com</a:t>
              </a:r>
            </a:p>
          </p:txBody>
        </p:sp>
      </p:grpSp>
      <p:cxnSp>
        <p:nvCxnSpPr>
          <p:cNvPr id="163" name="연결선: 구부러짐 162">
            <a:extLst>
              <a:ext uri="{FF2B5EF4-FFF2-40B4-BE49-F238E27FC236}">
                <a16:creationId xmlns:a16="http://schemas.microsoft.com/office/drawing/2014/main" id="{50CAAC10-2329-49DE-9825-DE96E316FE40}"/>
              </a:ext>
            </a:extLst>
          </p:cNvPr>
          <p:cNvCxnSpPr>
            <a:cxnSpLocks/>
            <a:stCxn id="203" idx="3"/>
            <a:endCxn id="127" idx="1"/>
          </p:cNvCxnSpPr>
          <p:nvPr/>
        </p:nvCxnSpPr>
        <p:spPr>
          <a:xfrm>
            <a:off x="1777367" y="4285722"/>
            <a:ext cx="744212" cy="514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DB090F-6DC4-4759-9BFF-992F97EE05E6}"/>
              </a:ext>
            </a:extLst>
          </p:cNvPr>
          <p:cNvGrpSpPr/>
          <p:nvPr/>
        </p:nvGrpSpPr>
        <p:grpSpPr>
          <a:xfrm>
            <a:off x="9630922" y="4108239"/>
            <a:ext cx="2052635" cy="1057167"/>
            <a:chOff x="9630922" y="4108239"/>
            <a:chExt cx="2052635" cy="1057167"/>
          </a:xfrm>
        </p:grpSpPr>
        <p:sp>
          <p:nvSpPr>
            <p:cNvPr id="48" name="사각형: 모서리가 접힌 도형 47">
              <a:extLst>
                <a:ext uri="{FF2B5EF4-FFF2-40B4-BE49-F238E27FC236}">
                  <a16:creationId xmlns:a16="http://schemas.microsoft.com/office/drawing/2014/main" id="{A372C299-F293-41B1-96DC-5292BF303C9D}"/>
                </a:ext>
              </a:extLst>
            </p:cNvPr>
            <p:cNvSpPr/>
            <p:nvPr/>
          </p:nvSpPr>
          <p:spPr>
            <a:xfrm>
              <a:off x="9630922" y="4736447"/>
              <a:ext cx="951503" cy="428959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Google</a:t>
              </a:r>
              <a:endParaRPr lang="ko-KR" altLang="en-US"/>
            </a:p>
          </p:txBody>
        </p:sp>
        <p:sp>
          <p:nvSpPr>
            <p:cNvPr id="139" name="사각형: 모서리가 접힌 도형 138">
              <a:extLst>
                <a:ext uri="{FF2B5EF4-FFF2-40B4-BE49-F238E27FC236}">
                  <a16:creationId xmlns:a16="http://schemas.microsoft.com/office/drawing/2014/main" id="{244DFC91-03E6-477F-9139-5349856B0461}"/>
                </a:ext>
              </a:extLst>
            </p:cNvPr>
            <p:cNvSpPr/>
            <p:nvPr/>
          </p:nvSpPr>
          <p:spPr>
            <a:xfrm>
              <a:off x="10732054" y="4531595"/>
              <a:ext cx="951503" cy="40237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Github</a:t>
              </a:r>
              <a:endParaRPr lang="ko-KR" altLang="en-US"/>
            </a:p>
          </p:txBody>
        </p:sp>
        <p:sp>
          <p:nvSpPr>
            <p:cNvPr id="140" name="화살표: 아래쪽 139">
              <a:extLst>
                <a:ext uri="{FF2B5EF4-FFF2-40B4-BE49-F238E27FC236}">
                  <a16:creationId xmlns:a16="http://schemas.microsoft.com/office/drawing/2014/main" id="{AFB26A2F-DFDA-4D5B-ACA4-D26C67F8DE05}"/>
                </a:ext>
              </a:extLst>
            </p:cNvPr>
            <p:cNvSpPr/>
            <p:nvPr/>
          </p:nvSpPr>
          <p:spPr>
            <a:xfrm>
              <a:off x="10003988" y="4299171"/>
              <a:ext cx="271528" cy="362725"/>
            </a:xfrm>
            <a:prstGeom prst="down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화살표: 아래쪽 140">
              <a:extLst>
                <a:ext uri="{FF2B5EF4-FFF2-40B4-BE49-F238E27FC236}">
                  <a16:creationId xmlns:a16="http://schemas.microsoft.com/office/drawing/2014/main" id="{B82CC0BD-45DB-4BF9-BA0D-18F5D0C129D1}"/>
                </a:ext>
              </a:extLst>
            </p:cNvPr>
            <p:cNvSpPr/>
            <p:nvPr/>
          </p:nvSpPr>
          <p:spPr>
            <a:xfrm rot="19800000">
              <a:off x="10495597" y="4108239"/>
              <a:ext cx="271528" cy="362725"/>
            </a:xfrm>
            <a:prstGeom prst="down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157EF23E-AE4B-46D8-BFCE-1F60FD95C9B8}"/>
              </a:ext>
            </a:extLst>
          </p:cNvPr>
          <p:cNvSpPr/>
          <p:nvPr/>
        </p:nvSpPr>
        <p:spPr>
          <a:xfrm>
            <a:off x="9696400" y="5353043"/>
            <a:ext cx="2003768" cy="9754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sp>
        <p:nvSpPr>
          <p:cNvPr id="191" name="모서리가 둥근 직사각형 156">
            <a:extLst>
              <a:ext uri="{FF2B5EF4-FFF2-40B4-BE49-F238E27FC236}">
                <a16:creationId xmlns:a16="http://schemas.microsoft.com/office/drawing/2014/main" id="{436A4038-6201-46EB-8F1D-C76273191CC0}"/>
              </a:ext>
            </a:extLst>
          </p:cNvPr>
          <p:cNvSpPr/>
          <p:nvPr/>
        </p:nvSpPr>
        <p:spPr>
          <a:xfrm>
            <a:off x="9827142" y="5501897"/>
            <a:ext cx="807292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Google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172.2.2.4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EB6225-290D-4A90-8C0A-178989C51DC6}"/>
              </a:ext>
            </a:extLst>
          </p:cNvPr>
          <p:cNvGrpSpPr/>
          <p:nvPr/>
        </p:nvGrpSpPr>
        <p:grpSpPr>
          <a:xfrm>
            <a:off x="2200638" y="5039944"/>
            <a:ext cx="5191031" cy="1288593"/>
            <a:chOff x="2200638" y="5039944"/>
            <a:chExt cx="5191031" cy="1288593"/>
          </a:xfrm>
        </p:grpSpPr>
        <p:cxnSp>
          <p:nvCxnSpPr>
            <p:cNvPr id="237" name="연결선: 구부러짐 236">
              <a:extLst>
                <a:ext uri="{FF2B5EF4-FFF2-40B4-BE49-F238E27FC236}">
                  <a16:creationId xmlns:a16="http://schemas.microsoft.com/office/drawing/2014/main" id="{25A4A927-FCE9-4DC9-A3BB-04240BC783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50557" y="4790025"/>
              <a:ext cx="313099" cy="81293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9" name="연결선: 구부러짐 188">
              <a:extLst>
                <a:ext uri="{FF2B5EF4-FFF2-40B4-BE49-F238E27FC236}">
                  <a16:creationId xmlns:a16="http://schemas.microsoft.com/office/drawing/2014/main" id="{F79CF8D5-8E04-4F5B-9F26-39F1A92E4800}"/>
                </a:ext>
              </a:extLst>
            </p:cNvPr>
            <p:cNvCxnSpPr>
              <a:cxnSpLocks/>
              <a:stCxn id="135" idx="3"/>
              <a:endCxn id="185" idx="2"/>
            </p:cNvCxnSpPr>
            <p:nvPr/>
          </p:nvCxnSpPr>
          <p:spPr>
            <a:xfrm>
              <a:off x="3667495" y="5840790"/>
              <a:ext cx="3724174" cy="487747"/>
            </a:xfrm>
            <a:prstGeom prst="curvedConnector4">
              <a:avLst>
                <a:gd name="adj1" fmla="val 30306"/>
                <a:gd name="adj2" fmla="val 146869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B59907A-23D6-4A2B-8E6B-CD25982287E7}"/>
              </a:ext>
            </a:extLst>
          </p:cNvPr>
          <p:cNvSpPr/>
          <p:nvPr/>
        </p:nvSpPr>
        <p:spPr>
          <a:xfrm>
            <a:off x="5924811" y="5353043"/>
            <a:ext cx="2933716" cy="9754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3A2902-6CFA-49ED-8C99-9664281FB364}"/>
              </a:ext>
            </a:extLst>
          </p:cNvPr>
          <p:cNvGrpSpPr/>
          <p:nvPr/>
        </p:nvGrpSpPr>
        <p:grpSpPr>
          <a:xfrm>
            <a:off x="6119752" y="3299484"/>
            <a:ext cx="2643719" cy="2674374"/>
            <a:chOff x="6119752" y="3299484"/>
            <a:chExt cx="2643719" cy="26743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7EDCA6A-A8E6-49F3-960E-424016653360}"/>
                </a:ext>
              </a:extLst>
            </p:cNvPr>
            <p:cNvGrpSpPr/>
            <p:nvPr/>
          </p:nvGrpSpPr>
          <p:grpSpPr>
            <a:xfrm>
              <a:off x="6685919" y="3299484"/>
              <a:ext cx="2077552" cy="1549554"/>
              <a:chOff x="6529743" y="3985652"/>
              <a:chExt cx="2077552" cy="1549554"/>
            </a:xfrm>
          </p:grpSpPr>
          <p:pic>
            <p:nvPicPr>
              <p:cNvPr id="171" name="그래픽 170" descr="랩톱">
                <a:extLst>
                  <a:ext uri="{FF2B5EF4-FFF2-40B4-BE49-F238E27FC236}">
                    <a16:creationId xmlns:a16="http://schemas.microsoft.com/office/drawing/2014/main" id="{C0BC0433-C8F5-4CE3-86F7-1B52E7D5E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82207" y="40333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그래픽 171" descr="태블릿">
                <a:extLst>
                  <a:ext uri="{FF2B5EF4-FFF2-40B4-BE49-F238E27FC236}">
                    <a16:creationId xmlns:a16="http://schemas.microsoft.com/office/drawing/2014/main" id="{326436C4-A88D-49C2-89B2-A8AD6BE72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20113" y="4727232"/>
                <a:ext cx="749545" cy="749545"/>
              </a:xfrm>
              <a:prstGeom prst="rect">
                <a:avLst/>
              </a:prstGeom>
            </p:spPr>
          </p:pic>
          <p:sp>
            <p:nvSpPr>
              <p:cNvPr id="174" name="Rectangle 39">
                <a:extLst>
                  <a:ext uri="{FF2B5EF4-FFF2-40B4-BE49-F238E27FC236}">
                    <a16:creationId xmlns:a16="http://schemas.microsoft.com/office/drawing/2014/main" id="{90D01790-6666-4BFE-AA27-73B0D95F6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425" y="3985652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77" name="Rectangle 39">
                <a:extLst>
                  <a:ext uri="{FF2B5EF4-FFF2-40B4-BE49-F238E27FC236}">
                    <a16:creationId xmlns:a16="http://schemas.microsoft.com/office/drawing/2014/main" id="{F888B84B-8143-48A0-93D0-87C3CDD5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4627" y="4613926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0" name="Rectangle 39">
                <a:extLst>
                  <a:ext uri="{FF2B5EF4-FFF2-40B4-BE49-F238E27FC236}">
                    <a16:creationId xmlns:a16="http://schemas.microsoft.com/office/drawing/2014/main" id="{6157241C-53A0-4A5E-821E-E794E264C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9743" y="4780520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1" name="Rectangle 39">
                <a:extLst>
                  <a:ext uri="{FF2B5EF4-FFF2-40B4-BE49-F238E27FC236}">
                    <a16:creationId xmlns:a16="http://schemas.microsoft.com/office/drawing/2014/main" id="{D6A59184-350E-4EC0-B770-69538C268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1455" y="5327521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</p:grpSp>
        <p:sp>
          <p:nvSpPr>
            <p:cNvPr id="188" name="모서리가 둥근 직사각형 156">
              <a:extLst>
                <a:ext uri="{FF2B5EF4-FFF2-40B4-BE49-F238E27FC236}">
                  <a16:creationId xmlns:a16="http://schemas.microsoft.com/office/drawing/2014/main" id="{6C63A8D0-D033-4F7B-B900-1D103EFD8C47}"/>
                </a:ext>
              </a:extLst>
            </p:cNvPr>
            <p:cNvSpPr/>
            <p:nvPr/>
          </p:nvSpPr>
          <p:spPr>
            <a:xfrm>
              <a:off x="6119752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user1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6" name="모서리가 둥근 직사각형 156">
              <a:extLst>
                <a:ext uri="{FF2B5EF4-FFF2-40B4-BE49-F238E27FC236}">
                  <a16:creationId xmlns:a16="http://schemas.microsoft.com/office/drawing/2014/main" id="{9A6733F1-EA77-4CB1-B518-3132DE5C2014}"/>
                </a:ext>
              </a:extLst>
            </p:cNvPr>
            <p:cNvSpPr/>
            <p:nvPr/>
          </p:nvSpPr>
          <p:spPr>
            <a:xfrm>
              <a:off x="7500246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5" name="모서리가 둥근 직사각형 156">
            <a:extLst>
              <a:ext uri="{FF2B5EF4-FFF2-40B4-BE49-F238E27FC236}">
                <a16:creationId xmlns:a16="http://schemas.microsoft.com/office/drawing/2014/main" id="{8C7B8F66-FCD9-4427-89AB-775732FC6DD2}"/>
              </a:ext>
            </a:extLst>
          </p:cNvPr>
          <p:cNvSpPr/>
          <p:nvPr/>
        </p:nvSpPr>
        <p:spPr>
          <a:xfrm>
            <a:off x="10717349" y="5496372"/>
            <a:ext cx="888021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Github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23.5.3.4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모서리가 둥근 직사각형 154">
            <a:extLst>
              <a:ext uri="{FF2B5EF4-FFF2-40B4-BE49-F238E27FC236}">
                <a16:creationId xmlns:a16="http://schemas.microsoft.com/office/drawing/2014/main" id="{4541CEA7-4A1E-482E-A0C4-95F3F450E44D}"/>
              </a:ext>
            </a:extLst>
          </p:cNvPr>
          <p:cNvSpPr/>
          <p:nvPr/>
        </p:nvSpPr>
        <p:spPr>
          <a:xfrm>
            <a:off x="2605178" y="4824822"/>
            <a:ext cx="803175" cy="216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kern="0">
                <a:solidFill>
                  <a:schemeClr val="tx1"/>
                </a:solidFill>
                <a:latin typeface="+mn-ea"/>
              </a:rPr>
              <a:t>github</a:t>
            </a: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69F4AF69-6810-4278-B71F-266D2D6F95BE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8893666" y="5840790"/>
            <a:ext cx="2267694" cy="127543"/>
          </a:xfrm>
          <a:prstGeom prst="curvedConnector4">
            <a:avLst>
              <a:gd name="adj1" fmla="val 40210"/>
              <a:gd name="adj2" fmla="val 279234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42029791-FE7E-410F-8283-EB9118B4F32B}"/>
              </a:ext>
            </a:extLst>
          </p:cNvPr>
          <p:cNvCxnSpPr>
            <a:cxnSpLocks/>
          </p:cNvCxnSpPr>
          <p:nvPr/>
        </p:nvCxnSpPr>
        <p:spPr>
          <a:xfrm>
            <a:off x="8858527" y="5840790"/>
            <a:ext cx="1372261" cy="133068"/>
          </a:xfrm>
          <a:prstGeom prst="curvedConnector4">
            <a:avLst>
              <a:gd name="adj1" fmla="val 35293"/>
              <a:gd name="adj2" fmla="val 27179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AB289E-5A6D-4992-A95C-6D813A7DB7EB}"/>
              </a:ext>
            </a:extLst>
          </p:cNvPr>
          <p:cNvGrpSpPr/>
          <p:nvPr/>
        </p:nvGrpSpPr>
        <p:grpSpPr>
          <a:xfrm>
            <a:off x="3498402" y="4800085"/>
            <a:ext cx="6132520" cy="487747"/>
            <a:chOff x="3498402" y="4800085"/>
            <a:chExt cx="6132520" cy="487747"/>
          </a:xfrm>
        </p:grpSpPr>
        <p:cxnSp>
          <p:nvCxnSpPr>
            <p:cNvPr id="103" name="연결선: 구부러짐 102">
              <a:extLst>
                <a:ext uri="{FF2B5EF4-FFF2-40B4-BE49-F238E27FC236}">
                  <a16:creationId xmlns:a16="http://schemas.microsoft.com/office/drawing/2014/main" id="{B188BCB7-312F-48B4-96EA-B76611C2EFB6}"/>
                </a:ext>
              </a:extLst>
            </p:cNvPr>
            <p:cNvCxnSpPr>
              <a:cxnSpLocks/>
              <a:stCxn id="127" idx="3"/>
              <a:endCxn id="48" idx="1"/>
            </p:cNvCxnSpPr>
            <p:nvPr/>
          </p:nvCxnSpPr>
          <p:spPr>
            <a:xfrm>
              <a:off x="3498402" y="4800085"/>
              <a:ext cx="6132520" cy="15084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7" name="모서리가 둥근 직사각형 154">
              <a:extLst>
                <a:ext uri="{FF2B5EF4-FFF2-40B4-BE49-F238E27FC236}">
                  <a16:creationId xmlns:a16="http://schemas.microsoft.com/office/drawing/2014/main" id="{4A23D438-DACF-4BA0-925F-08B77582BB18}"/>
                </a:ext>
              </a:extLst>
            </p:cNvPr>
            <p:cNvSpPr/>
            <p:nvPr/>
          </p:nvSpPr>
          <p:spPr>
            <a:xfrm>
              <a:off x="6871573" y="5026426"/>
              <a:ext cx="803175" cy="2614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5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b="1" kern="0">
                  <a:solidFill>
                    <a:schemeClr val="tx1"/>
                  </a:solidFill>
                  <a:latin typeface="+mn-ea"/>
                </a:rPr>
                <a:t>172.2.2.4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CA566B-2AD0-4055-AFA2-3FCA5A89BC79}"/>
              </a:ext>
            </a:extLst>
          </p:cNvPr>
          <p:cNvGrpSpPr/>
          <p:nvPr/>
        </p:nvGrpSpPr>
        <p:grpSpPr>
          <a:xfrm>
            <a:off x="3498402" y="4285721"/>
            <a:ext cx="7709404" cy="514364"/>
            <a:chOff x="3498402" y="4285721"/>
            <a:chExt cx="7709404" cy="514364"/>
          </a:xfrm>
        </p:grpSpPr>
        <p:cxnSp>
          <p:nvCxnSpPr>
            <p:cNvPr id="104" name="연결선: 구부러짐 103">
              <a:extLst>
                <a:ext uri="{FF2B5EF4-FFF2-40B4-BE49-F238E27FC236}">
                  <a16:creationId xmlns:a16="http://schemas.microsoft.com/office/drawing/2014/main" id="{1BB5A5D5-145D-4016-8C96-3C3C800CF5D8}"/>
                </a:ext>
              </a:extLst>
            </p:cNvPr>
            <p:cNvCxnSpPr>
              <a:cxnSpLocks/>
              <a:stCxn id="127" idx="3"/>
              <a:endCxn id="139" idx="0"/>
            </p:cNvCxnSpPr>
            <p:nvPr/>
          </p:nvCxnSpPr>
          <p:spPr>
            <a:xfrm flipV="1">
              <a:off x="3498402" y="4531595"/>
              <a:ext cx="7709404" cy="268490"/>
            </a:xfrm>
            <a:prstGeom prst="curvedConnector4">
              <a:avLst>
                <a:gd name="adj1" fmla="val 46914"/>
                <a:gd name="adj2" fmla="val 191492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8" name="모서리가 둥근 직사각형 154">
              <a:extLst>
                <a:ext uri="{FF2B5EF4-FFF2-40B4-BE49-F238E27FC236}">
                  <a16:creationId xmlns:a16="http://schemas.microsoft.com/office/drawing/2014/main" id="{A314EA9E-A1D7-419D-AD2D-7A340DC6F4DA}"/>
                </a:ext>
              </a:extLst>
            </p:cNvPr>
            <p:cNvSpPr/>
            <p:nvPr/>
          </p:nvSpPr>
          <p:spPr>
            <a:xfrm>
              <a:off x="6022141" y="4285721"/>
              <a:ext cx="803175" cy="2614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5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b="1" kern="0">
                  <a:solidFill>
                    <a:schemeClr val="tx1"/>
                  </a:solidFill>
                  <a:latin typeface="+mn-ea"/>
                </a:rPr>
                <a:t>23.5.3.4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45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A34D43E-C6C8-43D1-ACCD-4A283563AC50}"/>
              </a:ext>
            </a:extLst>
          </p:cNvPr>
          <p:cNvGrpSpPr/>
          <p:nvPr/>
        </p:nvGrpSpPr>
        <p:grpSpPr>
          <a:xfrm>
            <a:off x="546954" y="4041080"/>
            <a:ext cx="4193831" cy="1226811"/>
            <a:chOff x="546954" y="4167409"/>
            <a:chExt cx="4193831" cy="122681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A8E8565-4304-467C-8172-A516A44E5658}"/>
                </a:ext>
              </a:extLst>
            </p:cNvPr>
            <p:cNvSpPr/>
            <p:nvPr/>
          </p:nvSpPr>
          <p:spPr bwMode="ltGray">
            <a:xfrm>
              <a:off x="547489" y="4167409"/>
              <a:ext cx="1456151" cy="78666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(pod4)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20.109.5.11</a:t>
              </a:r>
            </a:p>
            <a:p>
              <a:pPr algn="ctr">
                <a:lnSpc>
                  <a:spcPct val="90000"/>
                </a:lnSpc>
              </a:pPr>
              <a:endParaRPr lang="en-US" altLang="ko-KR" sz="5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5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5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32B1FA5-873D-4BAF-BCFA-B418CCCC51C7}"/>
                </a:ext>
              </a:extLst>
            </p:cNvPr>
            <p:cNvSpPr/>
            <p:nvPr/>
          </p:nvSpPr>
          <p:spPr bwMode="ltGray">
            <a:xfrm>
              <a:off x="546954" y="5016799"/>
              <a:ext cx="1456686" cy="37742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.      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(pod5)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       20.109.5.12</a:t>
              </a:r>
              <a:endParaRPr lang="en-US" altLang="ko-KR" sz="105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B56E5C5-BECB-49B4-B27D-9F3DB438501B}"/>
                </a:ext>
              </a:extLst>
            </p:cNvPr>
            <p:cNvSpPr/>
            <p:nvPr/>
          </p:nvSpPr>
          <p:spPr bwMode="ltGray">
            <a:xfrm>
              <a:off x="2314523" y="4360876"/>
              <a:ext cx="1440475" cy="78206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(headless1)</a:t>
              </a: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4" name="Google Shape;1520;p19">
              <a:extLst>
                <a:ext uri="{FF2B5EF4-FFF2-40B4-BE49-F238E27FC236}">
                  <a16:creationId xmlns:a16="http://schemas.microsoft.com/office/drawing/2014/main" id="{B1BC5B22-C94A-4504-96B7-30AA6BB1FA31}"/>
                </a:ext>
              </a:extLst>
            </p:cNvPr>
            <p:cNvCxnSpPr>
              <a:cxnSpLocks/>
              <a:stCxn id="133" idx="1"/>
              <a:endCxn id="121" idx="3"/>
            </p:cNvCxnSpPr>
            <p:nvPr/>
          </p:nvCxnSpPr>
          <p:spPr>
            <a:xfrm flipH="1" flipV="1">
              <a:off x="2003640" y="4560739"/>
              <a:ext cx="310883" cy="191167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oogle Shape;1520;p19">
              <a:extLst>
                <a:ext uri="{FF2B5EF4-FFF2-40B4-BE49-F238E27FC236}">
                  <a16:creationId xmlns:a16="http://schemas.microsoft.com/office/drawing/2014/main" id="{C079F001-B694-4892-BD4B-6422533F66D4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2003640" y="4751906"/>
              <a:ext cx="310883" cy="453604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726C9EA-1D53-4CC1-B28B-F5146FF8DDFF}"/>
                </a:ext>
              </a:extLst>
            </p:cNvPr>
            <p:cNvSpPr/>
            <p:nvPr/>
          </p:nvSpPr>
          <p:spPr bwMode="ltGray">
            <a:xfrm>
              <a:off x="4097339" y="4382989"/>
              <a:ext cx="643446" cy="28356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134B-4378-4709-8D8F-E6D0785AC4DF}"/>
              </a:ext>
            </a:extLst>
          </p:cNvPr>
          <p:cNvGrpSpPr/>
          <p:nvPr/>
        </p:nvGrpSpPr>
        <p:grpSpPr>
          <a:xfrm>
            <a:off x="403194" y="1172689"/>
            <a:ext cx="4631704" cy="5256548"/>
            <a:chOff x="403194" y="1172689"/>
            <a:chExt cx="4631704" cy="5256548"/>
          </a:xfrm>
        </p:grpSpPr>
        <p:sp>
          <p:nvSpPr>
            <p:cNvPr id="20" name="화이트투명사각판"/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A05AB1A-3780-4ACA-8035-EDFC59AD7ABA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407382" y="899648"/>
            <a:ext cx="4627516" cy="288000"/>
            <a:chOff x="2208148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Headless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그룹 40">
            <a:extLst>
              <a:ext uri="{FF2B5EF4-FFF2-40B4-BE49-F238E27FC236}">
                <a16:creationId xmlns:a16="http://schemas.microsoft.com/office/drawing/2014/main" id="{EAFB3456-05F9-4034-AF79-E0C914E8265E}"/>
              </a:ext>
            </a:extLst>
          </p:cNvPr>
          <p:cNvGrpSpPr/>
          <p:nvPr/>
        </p:nvGrpSpPr>
        <p:grpSpPr>
          <a:xfrm>
            <a:off x="5246628" y="899648"/>
            <a:ext cx="3642020" cy="288000"/>
            <a:chOff x="2208148" y="4963764"/>
            <a:chExt cx="1852608" cy="288000"/>
          </a:xfrm>
        </p:grpSpPr>
        <p:sp>
          <p:nvSpPr>
            <p:cNvPr id="284" name="화이트투명사각판">
              <a:extLst>
                <a:ext uri="{FF2B5EF4-FFF2-40B4-BE49-F238E27FC236}">
                  <a16:creationId xmlns:a16="http://schemas.microsoft.com/office/drawing/2014/main" id="{27515C67-D0EA-4319-93E5-BE9E0A103523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Endpoint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E2648C73-AA03-4527-A785-179752DEE27C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그룹 40">
            <a:extLst>
              <a:ext uri="{FF2B5EF4-FFF2-40B4-BE49-F238E27FC236}">
                <a16:creationId xmlns:a16="http://schemas.microsoft.com/office/drawing/2014/main" id="{8E1A6B82-C74E-4F57-89AE-B6977AD4022E}"/>
              </a:ext>
            </a:extLst>
          </p:cNvPr>
          <p:cNvGrpSpPr/>
          <p:nvPr/>
        </p:nvGrpSpPr>
        <p:grpSpPr>
          <a:xfrm>
            <a:off x="9141269" y="899648"/>
            <a:ext cx="2817517" cy="288000"/>
            <a:chOff x="2208148" y="4963764"/>
            <a:chExt cx="1852608" cy="288000"/>
          </a:xfrm>
        </p:grpSpPr>
        <p:sp>
          <p:nvSpPr>
            <p:cNvPr id="293" name="화이트투명사각판">
              <a:extLst>
                <a:ext uri="{FF2B5EF4-FFF2-40B4-BE49-F238E27FC236}">
                  <a16:creationId xmlns:a16="http://schemas.microsoft.com/office/drawing/2014/main" id="{F2707C1E-8839-4B2B-BF70-EBE088B19DEB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ExternalName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C17D62F9-3D67-4A59-80E4-711F4905FAAE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A76DBB-BFFE-4CA6-A8FB-6DCC4A9D1156}"/>
              </a:ext>
            </a:extLst>
          </p:cNvPr>
          <p:cNvGrpSpPr/>
          <p:nvPr/>
        </p:nvGrpSpPr>
        <p:grpSpPr>
          <a:xfrm>
            <a:off x="547490" y="1953629"/>
            <a:ext cx="3059736" cy="835932"/>
            <a:chOff x="547490" y="2079958"/>
            <a:chExt cx="3059736" cy="83593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2FBA359-C2DE-4932-AAF0-5DC7324706CA}"/>
                </a:ext>
              </a:extLst>
            </p:cNvPr>
            <p:cNvSpPr/>
            <p:nvPr/>
          </p:nvSpPr>
          <p:spPr bwMode="ltGray">
            <a:xfrm>
              <a:off x="547490" y="2157662"/>
              <a:ext cx="942070" cy="343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(pod1)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20.109.5.11</a:t>
              </a:r>
              <a:endParaRPr lang="en-US" altLang="ko-KR" sz="105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2AEBC32-622E-4BA4-8B4E-3D1986B98D8F}"/>
                </a:ext>
              </a:extLst>
            </p:cNvPr>
            <p:cNvSpPr/>
            <p:nvPr/>
          </p:nvSpPr>
          <p:spPr bwMode="ltGray">
            <a:xfrm>
              <a:off x="547712" y="2572780"/>
              <a:ext cx="942070" cy="343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(pod2)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20.109.5.12</a:t>
              </a:r>
              <a:endParaRPr lang="en-US" altLang="ko-KR" sz="105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0DDCCFF-5B63-40A8-9095-CD0A515D619F}"/>
                </a:ext>
              </a:extLst>
            </p:cNvPr>
            <p:cNvSpPr/>
            <p:nvPr/>
          </p:nvSpPr>
          <p:spPr bwMode="ltGray">
            <a:xfrm>
              <a:off x="2297703" y="2079958"/>
              <a:ext cx="1309523" cy="68502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(service1)</a:t>
              </a: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10.11.4.10</a:t>
              </a:r>
            </a:p>
          </p:txBody>
        </p:sp>
        <p:cxnSp>
          <p:nvCxnSpPr>
            <p:cNvPr id="98" name="Google Shape;1520;p19">
              <a:extLst>
                <a:ext uri="{FF2B5EF4-FFF2-40B4-BE49-F238E27FC236}">
                  <a16:creationId xmlns:a16="http://schemas.microsoft.com/office/drawing/2014/main" id="{BD69DD25-DB09-467D-B520-DAE69021729B}"/>
                </a:ext>
              </a:extLst>
            </p:cNvPr>
            <p:cNvCxnSpPr>
              <a:cxnSpLocks/>
              <a:stCxn id="97" idx="1"/>
              <a:endCxn id="95" idx="3"/>
            </p:cNvCxnSpPr>
            <p:nvPr/>
          </p:nvCxnSpPr>
          <p:spPr>
            <a:xfrm flipH="1" flipV="1">
              <a:off x="1489560" y="2329217"/>
              <a:ext cx="808143" cy="93256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oogle Shape;1520;p19">
              <a:extLst>
                <a:ext uri="{FF2B5EF4-FFF2-40B4-BE49-F238E27FC236}">
                  <a16:creationId xmlns:a16="http://schemas.microsoft.com/office/drawing/2014/main" id="{B0A39841-52A8-42D1-B4F7-7D7270B4D166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1489782" y="2422473"/>
              <a:ext cx="807921" cy="321862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화이트투명사각판">
            <a:extLst>
              <a:ext uri="{FF2B5EF4-FFF2-40B4-BE49-F238E27FC236}">
                <a16:creationId xmlns:a16="http://schemas.microsoft.com/office/drawing/2014/main" id="{92E30260-1F13-4EC3-9BDF-EE784A2F21C7}"/>
              </a:ext>
            </a:extLst>
          </p:cNvPr>
          <p:cNvSpPr/>
          <p:nvPr/>
        </p:nvSpPr>
        <p:spPr bwMode="auto">
          <a:xfrm>
            <a:off x="2542812" y="2016453"/>
            <a:ext cx="822388" cy="2138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50" kern="0">
                <a:solidFill>
                  <a:schemeClr val="tx1"/>
                </a:solidFill>
                <a:latin typeface="+mn-ea"/>
              </a:rPr>
              <a:t>ClusterIP</a:t>
            </a:r>
            <a:endParaRPr lang="ko-KR" altLang="en-US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058BD772-DACE-40A4-BF34-77C5B3F59A74}"/>
              </a:ext>
            </a:extLst>
          </p:cNvPr>
          <p:cNvSpPr/>
          <p:nvPr/>
        </p:nvSpPr>
        <p:spPr>
          <a:xfrm>
            <a:off x="660263" y="2900332"/>
            <a:ext cx="3970267" cy="97840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DNS </a:t>
            </a:r>
            <a:r>
              <a:rPr lang="en-US" altLang="ko-KR" sz="1100">
                <a:solidFill>
                  <a:schemeClr val="tx1"/>
                </a:solidFill>
              </a:rPr>
              <a:t>(cluster.local)</a:t>
            </a:r>
          </a:p>
          <a:p>
            <a:pPr algn="ctr"/>
            <a:endParaRPr lang="en-US" altLang="ko-KR" sz="600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6F16634-C657-4BAF-BF63-FAE1698E2829}"/>
              </a:ext>
            </a:extLst>
          </p:cNvPr>
          <p:cNvSpPr/>
          <p:nvPr/>
        </p:nvSpPr>
        <p:spPr>
          <a:xfrm>
            <a:off x="405604" y="1501197"/>
            <a:ext cx="1729956" cy="2769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Namespace : default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35DFB8-1A52-4404-A71B-10DE34C61628}"/>
              </a:ext>
            </a:extLst>
          </p:cNvPr>
          <p:cNvSpPr/>
          <p:nvPr/>
        </p:nvSpPr>
        <p:spPr bwMode="ltGray">
          <a:xfrm>
            <a:off x="4016647" y="1971143"/>
            <a:ext cx="643446" cy="2835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Pod</a:t>
            </a:r>
            <a:endParaRPr lang="en-US" altLang="ko-KR" sz="105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구부러진 연결선 273">
            <a:extLst>
              <a:ext uri="{FF2B5EF4-FFF2-40B4-BE49-F238E27FC236}">
                <a16:creationId xmlns:a16="http://schemas.microsoft.com/office/drawing/2014/main" id="{60963CEC-3B53-4140-9B50-998DCB1837AD}"/>
              </a:ext>
            </a:extLst>
          </p:cNvPr>
          <p:cNvCxnSpPr>
            <a:cxnSpLocks/>
            <a:stCxn id="92" idx="1"/>
            <a:endCxn id="97" idx="3"/>
          </p:cNvCxnSpPr>
          <p:nvPr/>
        </p:nvCxnSpPr>
        <p:spPr>
          <a:xfrm rot="10800000" flipV="1">
            <a:off x="3607227" y="2112924"/>
            <a:ext cx="409421" cy="18322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6" name="Google Shape;1498;p19">
            <a:extLst>
              <a:ext uri="{FF2B5EF4-FFF2-40B4-BE49-F238E27FC236}">
                <a16:creationId xmlns:a16="http://schemas.microsoft.com/office/drawing/2014/main" id="{77C18422-DD2B-4A37-ADE3-C9F8495871FA}"/>
              </a:ext>
            </a:extLst>
          </p:cNvPr>
          <p:cNvSpPr/>
          <p:nvPr/>
        </p:nvSpPr>
        <p:spPr>
          <a:xfrm>
            <a:off x="2509794" y="4794478"/>
            <a:ext cx="1023854" cy="1873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clusterIP:None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498;p19">
            <a:extLst>
              <a:ext uri="{FF2B5EF4-FFF2-40B4-BE49-F238E27FC236}">
                <a16:creationId xmlns:a16="http://schemas.microsoft.com/office/drawing/2014/main" id="{251B6262-87F3-4EB7-8DDF-71427D9A02AD}"/>
              </a:ext>
            </a:extLst>
          </p:cNvPr>
          <p:cNvSpPr/>
          <p:nvPr/>
        </p:nvSpPr>
        <p:spPr>
          <a:xfrm>
            <a:off x="588114" y="4450472"/>
            <a:ext cx="1396848" cy="3189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hostname : </a:t>
            </a:r>
            <a:r>
              <a:rPr lang="en-US" sz="9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pod4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subdomain : </a:t>
            </a:r>
            <a:r>
              <a:rPr lang="en-US" sz="9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headless1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B418FC2-004F-4444-BC88-A5EB3D2C6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28954"/>
              </p:ext>
            </p:extLst>
          </p:nvPr>
        </p:nvGraphicFramePr>
        <p:xfrm>
          <a:off x="799829" y="3132678"/>
          <a:ext cx="3707246" cy="6907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4633">
                  <a:extLst>
                    <a:ext uri="{9D8B030D-6E8A-4147-A177-3AD203B41FA5}">
                      <a16:colId xmlns:a16="http://schemas.microsoft.com/office/drawing/2014/main" val="1443882041"/>
                    </a:ext>
                  </a:extLst>
                </a:gridCol>
                <a:gridCol w="2217846">
                  <a:extLst>
                    <a:ext uri="{9D8B030D-6E8A-4147-A177-3AD203B41FA5}">
                      <a16:colId xmlns:a16="http://schemas.microsoft.com/office/drawing/2014/main" val="2516016633"/>
                    </a:ext>
                  </a:extLst>
                </a:gridCol>
                <a:gridCol w="964767">
                  <a:extLst>
                    <a:ext uri="{9D8B030D-6E8A-4147-A177-3AD203B41FA5}">
                      <a16:colId xmlns:a16="http://schemas.microsoft.com/office/drawing/2014/main" val="17836796"/>
                    </a:ext>
                  </a:extLst>
                </a:gridCol>
              </a:tblGrid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Service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service1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svc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10.11.4.10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467583"/>
                  </a:ext>
                </a:extLst>
              </a:tr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Pod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20-109-5-11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pod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63997"/>
                  </a:ext>
                </a:extLst>
              </a:tr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Pod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20-109-5-12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pod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31629"/>
                  </a:ext>
                </a:extLst>
              </a:tr>
            </a:tbl>
          </a:graphicData>
        </a:graphic>
      </p:graphicFrame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8B43DD43-9C61-48AA-BA6E-BC0E94B77D18}"/>
              </a:ext>
            </a:extLst>
          </p:cNvPr>
          <p:cNvSpPr/>
          <p:nvPr/>
        </p:nvSpPr>
        <p:spPr>
          <a:xfrm>
            <a:off x="660263" y="5312690"/>
            <a:ext cx="3970267" cy="108783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DNS </a:t>
            </a:r>
            <a:r>
              <a:rPr lang="en-US" altLang="ko-KR" sz="1100">
                <a:solidFill>
                  <a:schemeClr val="tx1"/>
                </a:solidFill>
              </a:rPr>
              <a:t>(cluster.local)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endParaRPr lang="en-US" altLang="ko-KR" sz="600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</p:txBody>
      </p: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id="{13DFB029-AA02-482A-B1E8-3691C15A7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84630"/>
              </p:ext>
            </p:extLst>
          </p:nvPr>
        </p:nvGraphicFramePr>
        <p:xfrm>
          <a:off x="799829" y="5526182"/>
          <a:ext cx="3707246" cy="822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4633">
                  <a:extLst>
                    <a:ext uri="{9D8B030D-6E8A-4147-A177-3AD203B41FA5}">
                      <a16:colId xmlns:a16="http://schemas.microsoft.com/office/drawing/2014/main" val="1443882041"/>
                    </a:ext>
                  </a:extLst>
                </a:gridCol>
                <a:gridCol w="2395274">
                  <a:extLst>
                    <a:ext uri="{9D8B030D-6E8A-4147-A177-3AD203B41FA5}">
                      <a16:colId xmlns:a16="http://schemas.microsoft.com/office/drawing/2014/main" val="2516016633"/>
                    </a:ext>
                  </a:extLst>
                </a:gridCol>
                <a:gridCol w="787339">
                  <a:extLst>
                    <a:ext uri="{9D8B030D-6E8A-4147-A177-3AD203B41FA5}">
                      <a16:colId xmlns:a16="http://schemas.microsoft.com/office/drawing/2014/main" val="17836796"/>
                    </a:ext>
                  </a:extLst>
                </a:gridCol>
              </a:tblGrid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Service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headless1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svc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467583"/>
                  </a:ext>
                </a:extLst>
              </a:tr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Pod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pod4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headless1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.default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svc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63997"/>
                  </a:ext>
                </a:extLst>
              </a:tr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Pod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pod5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headless1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.default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svc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31629"/>
                  </a:ext>
                </a:extLst>
              </a:tr>
            </a:tbl>
          </a:graphicData>
        </a:graphic>
      </p:graphicFrame>
      <p:cxnSp>
        <p:nvCxnSpPr>
          <p:cNvPr id="152" name="구부러진 연결선 273">
            <a:extLst>
              <a:ext uri="{FF2B5EF4-FFF2-40B4-BE49-F238E27FC236}">
                <a16:creationId xmlns:a16="http://schemas.microsoft.com/office/drawing/2014/main" id="{ACA1001C-1796-41F1-B65C-E8E4546D22A5}"/>
              </a:ext>
            </a:extLst>
          </p:cNvPr>
          <p:cNvCxnSpPr>
            <a:cxnSpLocks/>
            <a:stCxn id="141" idx="3"/>
            <a:endCxn id="150" idx="3"/>
          </p:cNvCxnSpPr>
          <p:nvPr/>
        </p:nvCxnSpPr>
        <p:spPr>
          <a:xfrm flipH="1">
            <a:off x="4630530" y="4398441"/>
            <a:ext cx="110255" cy="1458166"/>
          </a:xfrm>
          <a:prstGeom prst="curvedConnector3">
            <a:avLst>
              <a:gd name="adj1" fmla="val -20733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Google Shape;1498;p19">
            <a:extLst>
              <a:ext uri="{FF2B5EF4-FFF2-40B4-BE49-F238E27FC236}">
                <a16:creationId xmlns:a16="http://schemas.microsoft.com/office/drawing/2014/main" id="{23A6BE31-A701-44BE-830A-7D08F3D4CF90}"/>
              </a:ext>
            </a:extLst>
          </p:cNvPr>
          <p:cNvSpPr/>
          <p:nvPr/>
        </p:nvSpPr>
        <p:spPr>
          <a:xfrm>
            <a:off x="601876" y="4926406"/>
            <a:ext cx="408329" cy="3189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ho...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su...</a:t>
            </a:r>
          </a:p>
        </p:txBody>
      </p:sp>
      <p:sp>
        <p:nvSpPr>
          <p:cNvPr id="164" name="화이트투명사각판">
            <a:extLst>
              <a:ext uri="{FF2B5EF4-FFF2-40B4-BE49-F238E27FC236}">
                <a16:creationId xmlns:a16="http://schemas.microsoft.com/office/drawing/2014/main" id="{C3C55686-440B-48BF-AE8D-7B9F804C4EEF}"/>
              </a:ext>
            </a:extLst>
          </p:cNvPr>
          <p:cNvSpPr/>
          <p:nvPr/>
        </p:nvSpPr>
        <p:spPr bwMode="auto">
          <a:xfrm>
            <a:off x="2652247" y="4293090"/>
            <a:ext cx="822388" cy="2138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50" kern="0">
                <a:solidFill>
                  <a:schemeClr val="tx1"/>
                </a:solidFill>
                <a:latin typeface="+mn-ea"/>
              </a:rPr>
              <a:t>Headless</a:t>
            </a:r>
            <a:endParaRPr lang="ko-KR" altLang="en-US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2207919-454F-47AA-BA12-C4196CCBBDA2}"/>
              </a:ext>
            </a:extLst>
          </p:cNvPr>
          <p:cNvSpPr/>
          <p:nvPr/>
        </p:nvSpPr>
        <p:spPr>
          <a:xfrm>
            <a:off x="4606862" y="4067547"/>
            <a:ext cx="12089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/>
              <a:t>pod4.headdless1</a:t>
            </a:r>
            <a:endParaRPr lang="ko-KR" altLang="en-US" sz="1000" b="1"/>
          </a:p>
        </p:txBody>
      </p:sp>
      <p:cxnSp>
        <p:nvCxnSpPr>
          <p:cNvPr id="172" name="구부러진 연결선 273">
            <a:extLst>
              <a:ext uri="{FF2B5EF4-FFF2-40B4-BE49-F238E27FC236}">
                <a16:creationId xmlns:a16="http://schemas.microsoft.com/office/drawing/2014/main" id="{C9DED99C-E82B-4930-BB64-D93B0BE2CAE3}"/>
              </a:ext>
            </a:extLst>
          </p:cNvPr>
          <p:cNvCxnSpPr>
            <a:cxnSpLocks/>
            <a:stCxn id="92" idx="3"/>
            <a:endCxn id="110" idx="3"/>
          </p:cNvCxnSpPr>
          <p:nvPr/>
        </p:nvCxnSpPr>
        <p:spPr>
          <a:xfrm flipH="1">
            <a:off x="4630530" y="2112924"/>
            <a:ext cx="29563" cy="1276610"/>
          </a:xfrm>
          <a:prstGeom prst="curvedConnector3">
            <a:avLst>
              <a:gd name="adj1" fmla="val -77326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화살표: 줄무늬가 있는 오른쪽 115">
            <a:extLst>
              <a:ext uri="{FF2B5EF4-FFF2-40B4-BE49-F238E27FC236}">
                <a16:creationId xmlns:a16="http://schemas.microsoft.com/office/drawing/2014/main" id="{67CB3ABB-4081-4838-B2C4-053A8A534EAF}"/>
              </a:ext>
            </a:extLst>
          </p:cNvPr>
          <p:cNvSpPr/>
          <p:nvPr/>
        </p:nvSpPr>
        <p:spPr>
          <a:xfrm rot="10800000">
            <a:off x="1406503" y="1992003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줄무늬가 있는 오른쪽 116">
            <a:extLst>
              <a:ext uri="{FF2B5EF4-FFF2-40B4-BE49-F238E27FC236}">
                <a16:creationId xmlns:a16="http://schemas.microsoft.com/office/drawing/2014/main" id="{B10D73EA-59D0-4C81-965D-5F77E43CF04B}"/>
              </a:ext>
            </a:extLst>
          </p:cNvPr>
          <p:cNvSpPr/>
          <p:nvPr/>
        </p:nvSpPr>
        <p:spPr>
          <a:xfrm rot="10800000">
            <a:off x="1406503" y="2359415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줄무늬가 있는 오른쪽 119">
            <a:extLst>
              <a:ext uri="{FF2B5EF4-FFF2-40B4-BE49-F238E27FC236}">
                <a16:creationId xmlns:a16="http://schemas.microsoft.com/office/drawing/2014/main" id="{A5F906D5-452F-41BB-8234-64F92F63450A}"/>
              </a:ext>
            </a:extLst>
          </p:cNvPr>
          <p:cNvSpPr/>
          <p:nvPr/>
        </p:nvSpPr>
        <p:spPr>
          <a:xfrm rot="10800000">
            <a:off x="3522567" y="2169897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줄무늬가 있는 오른쪽 124">
            <a:extLst>
              <a:ext uri="{FF2B5EF4-FFF2-40B4-BE49-F238E27FC236}">
                <a16:creationId xmlns:a16="http://schemas.microsoft.com/office/drawing/2014/main" id="{D69AEE13-5CB6-48AE-98FC-25C006A73FB7}"/>
              </a:ext>
            </a:extLst>
          </p:cNvPr>
          <p:cNvSpPr/>
          <p:nvPr/>
        </p:nvSpPr>
        <p:spPr>
          <a:xfrm rot="10800000">
            <a:off x="1406503" y="2119297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화살표: 줄무늬가 있는 오른쪽 129">
            <a:extLst>
              <a:ext uri="{FF2B5EF4-FFF2-40B4-BE49-F238E27FC236}">
                <a16:creationId xmlns:a16="http://schemas.microsoft.com/office/drawing/2014/main" id="{5553AD64-8A43-4731-AF30-6A1CBEDB25A1}"/>
              </a:ext>
            </a:extLst>
          </p:cNvPr>
          <p:cNvSpPr/>
          <p:nvPr/>
        </p:nvSpPr>
        <p:spPr>
          <a:xfrm rot="10800000">
            <a:off x="1406503" y="2539218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줄무늬가 있는 오른쪽 130">
            <a:extLst>
              <a:ext uri="{FF2B5EF4-FFF2-40B4-BE49-F238E27FC236}">
                <a16:creationId xmlns:a16="http://schemas.microsoft.com/office/drawing/2014/main" id="{EF4F6D67-A531-4BDE-9797-830EE94D17CD}"/>
              </a:ext>
            </a:extLst>
          </p:cNvPr>
          <p:cNvSpPr/>
          <p:nvPr/>
        </p:nvSpPr>
        <p:spPr>
          <a:xfrm rot="10800000">
            <a:off x="3333747" y="2349700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406ECEFB-16F9-4F4E-AD7C-DFE7BED6A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8430"/>
              </p:ext>
            </p:extLst>
          </p:nvPr>
        </p:nvGraphicFramePr>
        <p:xfrm>
          <a:off x="5335801" y="2662258"/>
          <a:ext cx="6622779" cy="13930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7226">
                  <a:extLst>
                    <a:ext uri="{9D8B030D-6E8A-4147-A177-3AD203B41FA5}">
                      <a16:colId xmlns:a16="http://schemas.microsoft.com/office/drawing/2014/main" val="1443882041"/>
                    </a:ext>
                  </a:extLst>
                </a:gridCol>
                <a:gridCol w="3962053">
                  <a:extLst>
                    <a:ext uri="{9D8B030D-6E8A-4147-A177-3AD203B41FA5}">
                      <a16:colId xmlns:a16="http://schemas.microsoft.com/office/drawing/2014/main" val="2516016633"/>
                    </a:ext>
                  </a:extLst>
                </a:gridCol>
                <a:gridCol w="1723500">
                  <a:extLst>
                    <a:ext uri="{9D8B030D-6E8A-4147-A177-3AD203B41FA5}">
                      <a16:colId xmlns:a16="http://schemas.microsoft.com/office/drawing/2014/main" val="17836796"/>
                    </a:ext>
                  </a:extLst>
                </a:gridCol>
              </a:tblGrid>
              <a:tr h="696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Service</a:t>
                      </a:r>
                      <a:endParaRPr lang="ko-KR" altLang="en-US" sz="18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service1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svc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10.11.4.10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467583"/>
                  </a:ext>
                </a:extLst>
              </a:tr>
              <a:tr h="696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Pod</a:t>
                      </a:r>
                      <a:endParaRPr lang="ko-KR" altLang="en-US" sz="18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20-109-5-11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pod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20.109.5.11</a:t>
                      </a:r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63997"/>
                  </a:ext>
                </a:extLst>
              </a:tr>
            </a:tbl>
          </a:graphicData>
        </a:graphic>
      </p:graphicFrame>
      <p:sp>
        <p:nvSpPr>
          <p:cNvPr id="159" name="화살표: 줄무늬가 있는 오른쪽 158">
            <a:extLst>
              <a:ext uri="{FF2B5EF4-FFF2-40B4-BE49-F238E27FC236}">
                <a16:creationId xmlns:a16="http://schemas.microsoft.com/office/drawing/2014/main" id="{5208624F-779F-4ADC-A1BD-B56DCB499BC5}"/>
              </a:ext>
            </a:extLst>
          </p:cNvPr>
          <p:cNvSpPr/>
          <p:nvPr/>
        </p:nvSpPr>
        <p:spPr>
          <a:xfrm rot="5400000">
            <a:off x="6842524" y="2286235"/>
            <a:ext cx="474332" cy="746807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화살표: 줄무늬가 있는 오른쪽 160">
            <a:extLst>
              <a:ext uri="{FF2B5EF4-FFF2-40B4-BE49-F238E27FC236}">
                <a16:creationId xmlns:a16="http://schemas.microsoft.com/office/drawing/2014/main" id="{517ED9E4-E5DB-4266-BE35-F1179572A04D}"/>
              </a:ext>
            </a:extLst>
          </p:cNvPr>
          <p:cNvSpPr/>
          <p:nvPr/>
        </p:nvSpPr>
        <p:spPr>
          <a:xfrm rot="10800000">
            <a:off x="3503713" y="2169897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화살표: 줄무늬가 있는 오른쪽 161">
            <a:extLst>
              <a:ext uri="{FF2B5EF4-FFF2-40B4-BE49-F238E27FC236}">
                <a16:creationId xmlns:a16="http://schemas.microsoft.com/office/drawing/2014/main" id="{D60EFF21-CA2E-4732-89A1-790F0523291B}"/>
              </a:ext>
            </a:extLst>
          </p:cNvPr>
          <p:cNvSpPr/>
          <p:nvPr/>
        </p:nvSpPr>
        <p:spPr>
          <a:xfrm rot="5400000">
            <a:off x="7746476" y="2282997"/>
            <a:ext cx="474332" cy="746807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화살표: 줄무늬가 있는 오른쪽 164">
            <a:extLst>
              <a:ext uri="{FF2B5EF4-FFF2-40B4-BE49-F238E27FC236}">
                <a16:creationId xmlns:a16="http://schemas.microsoft.com/office/drawing/2014/main" id="{E8E21327-5440-4DCC-AA85-496C9E43A027}"/>
              </a:ext>
            </a:extLst>
          </p:cNvPr>
          <p:cNvSpPr/>
          <p:nvPr/>
        </p:nvSpPr>
        <p:spPr>
          <a:xfrm rot="10800000">
            <a:off x="2172212" y="1466894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화살표: 줄무늬가 있는 오른쪽 173">
            <a:extLst>
              <a:ext uri="{FF2B5EF4-FFF2-40B4-BE49-F238E27FC236}">
                <a16:creationId xmlns:a16="http://schemas.microsoft.com/office/drawing/2014/main" id="{2115601C-47CB-4FF0-8F30-9985DD34B16A}"/>
              </a:ext>
            </a:extLst>
          </p:cNvPr>
          <p:cNvSpPr/>
          <p:nvPr/>
        </p:nvSpPr>
        <p:spPr>
          <a:xfrm rot="5400000">
            <a:off x="8264924" y="2282997"/>
            <a:ext cx="474332" cy="746807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화살표: 줄무늬가 있는 오른쪽 174">
            <a:extLst>
              <a:ext uri="{FF2B5EF4-FFF2-40B4-BE49-F238E27FC236}">
                <a16:creationId xmlns:a16="http://schemas.microsoft.com/office/drawing/2014/main" id="{6FE7AE2A-9A6A-46A3-9566-F49984981314}"/>
              </a:ext>
            </a:extLst>
          </p:cNvPr>
          <p:cNvSpPr/>
          <p:nvPr/>
        </p:nvSpPr>
        <p:spPr>
          <a:xfrm>
            <a:off x="2032593" y="2169019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화살표: 줄무늬가 있는 오른쪽 176">
            <a:extLst>
              <a:ext uri="{FF2B5EF4-FFF2-40B4-BE49-F238E27FC236}">
                <a16:creationId xmlns:a16="http://schemas.microsoft.com/office/drawing/2014/main" id="{80E6E1E6-51D2-43A4-89EB-37DF03C977C1}"/>
              </a:ext>
            </a:extLst>
          </p:cNvPr>
          <p:cNvSpPr/>
          <p:nvPr/>
        </p:nvSpPr>
        <p:spPr>
          <a:xfrm rot="5400000">
            <a:off x="9095266" y="2296423"/>
            <a:ext cx="474332" cy="746807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화살표: 줄무늬가 있는 오른쪽 177">
            <a:extLst>
              <a:ext uri="{FF2B5EF4-FFF2-40B4-BE49-F238E27FC236}">
                <a16:creationId xmlns:a16="http://schemas.microsoft.com/office/drawing/2014/main" id="{D882C3B3-E787-47D8-8050-E449B275DC60}"/>
              </a:ext>
            </a:extLst>
          </p:cNvPr>
          <p:cNvSpPr/>
          <p:nvPr/>
        </p:nvSpPr>
        <p:spPr>
          <a:xfrm rot="10800000">
            <a:off x="3298950" y="2820224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화살표: 줄무늬가 있는 오른쪽 178">
            <a:extLst>
              <a:ext uri="{FF2B5EF4-FFF2-40B4-BE49-F238E27FC236}">
                <a16:creationId xmlns:a16="http://schemas.microsoft.com/office/drawing/2014/main" id="{D2684CF9-B590-45C1-B0EA-E16E90C759D9}"/>
              </a:ext>
            </a:extLst>
          </p:cNvPr>
          <p:cNvSpPr/>
          <p:nvPr/>
        </p:nvSpPr>
        <p:spPr>
          <a:xfrm rot="5400000">
            <a:off x="6769028" y="2976614"/>
            <a:ext cx="474332" cy="746807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화살표: 줄무늬가 있는 오른쪽 181">
            <a:extLst>
              <a:ext uri="{FF2B5EF4-FFF2-40B4-BE49-F238E27FC236}">
                <a16:creationId xmlns:a16="http://schemas.microsoft.com/office/drawing/2014/main" id="{12DA4821-5B08-4692-BC30-BDB868152973}"/>
              </a:ext>
            </a:extLst>
          </p:cNvPr>
          <p:cNvSpPr/>
          <p:nvPr/>
        </p:nvSpPr>
        <p:spPr>
          <a:xfrm>
            <a:off x="407335" y="2094698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화살표: 줄무늬가 있는 오른쪽 182">
            <a:extLst>
              <a:ext uri="{FF2B5EF4-FFF2-40B4-BE49-F238E27FC236}">
                <a16:creationId xmlns:a16="http://schemas.microsoft.com/office/drawing/2014/main" id="{FBF6FC5F-17ED-41F5-92E7-1C1DFF9C5E87}"/>
              </a:ext>
            </a:extLst>
          </p:cNvPr>
          <p:cNvSpPr/>
          <p:nvPr/>
        </p:nvSpPr>
        <p:spPr>
          <a:xfrm rot="5400000">
            <a:off x="7809821" y="2976615"/>
            <a:ext cx="474332" cy="746807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화살표: 줄무늬가 있는 오른쪽 183">
            <a:extLst>
              <a:ext uri="{FF2B5EF4-FFF2-40B4-BE49-F238E27FC236}">
                <a16:creationId xmlns:a16="http://schemas.microsoft.com/office/drawing/2014/main" id="{F70E3D93-3AA8-44C2-8354-CA748EE94E29}"/>
              </a:ext>
            </a:extLst>
          </p:cNvPr>
          <p:cNvSpPr/>
          <p:nvPr/>
        </p:nvSpPr>
        <p:spPr>
          <a:xfrm rot="10800000">
            <a:off x="2174291" y="1466397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화살표: 줄무늬가 있는 오른쪽 185">
            <a:extLst>
              <a:ext uri="{FF2B5EF4-FFF2-40B4-BE49-F238E27FC236}">
                <a16:creationId xmlns:a16="http://schemas.microsoft.com/office/drawing/2014/main" id="{63177FDF-D21B-47DD-B873-5BDB898E115D}"/>
              </a:ext>
            </a:extLst>
          </p:cNvPr>
          <p:cNvSpPr/>
          <p:nvPr/>
        </p:nvSpPr>
        <p:spPr>
          <a:xfrm rot="5400000">
            <a:off x="8464711" y="2986928"/>
            <a:ext cx="474332" cy="746807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화살표: 줄무늬가 있는 오른쪽 186">
            <a:extLst>
              <a:ext uri="{FF2B5EF4-FFF2-40B4-BE49-F238E27FC236}">
                <a16:creationId xmlns:a16="http://schemas.microsoft.com/office/drawing/2014/main" id="{742B654C-90C7-47F0-BEE1-80AB08474428}"/>
              </a:ext>
            </a:extLst>
          </p:cNvPr>
          <p:cNvSpPr/>
          <p:nvPr/>
        </p:nvSpPr>
        <p:spPr>
          <a:xfrm>
            <a:off x="360685" y="1934519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화살표: 줄무늬가 있는 오른쪽 189">
            <a:extLst>
              <a:ext uri="{FF2B5EF4-FFF2-40B4-BE49-F238E27FC236}">
                <a16:creationId xmlns:a16="http://schemas.microsoft.com/office/drawing/2014/main" id="{62F10B39-EB63-482F-A339-780ED77EEF08}"/>
              </a:ext>
            </a:extLst>
          </p:cNvPr>
          <p:cNvSpPr/>
          <p:nvPr/>
        </p:nvSpPr>
        <p:spPr>
          <a:xfrm rot="5400000">
            <a:off x="9306204" y="2975667"/>
            <a:ext cx="474332" cy="746807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화살표: 줄무늬가 있는 오른쪽 190">
            <a:extLst>
              <a:ext uri="{FF2B5EF4-FFF2-40B4-BE49-F238E27FC236}">
                <a16:creationId xmlns:a16="http://schemas.microsoft.com/office/drawing/2014/main" id="{356A54C1-EFB1-48DF-99A9-CF656F2056B0}"/>
              </a:ext>
            </a:extLst>
          </p:cNvPr>
          <p:cNvSpPr/>
          <p:nvPr/>
        </p:nvSpPr>
        <p:spPr>
          <a:xfrm rot="10800000">
            <a:off x="3298950" y="2813334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8CA910-63EB-463F-99FF-F328023E321A}"/>
              </a:ext>
            </a:extLst>
          </p:cNvPr>
          <p:cNvSpPr/>
          <p:nvPr/>
        </p:nvSpPr>
        <p:spPr>
          <a:xfrm>
            <a:off x="6357530" y="4276078"/>
            <a:ext cx="4102405" cy="3693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FQDN = Fully Qualified Domain Name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107E5E7-B1BD-4735-AF20-79A44F992913}"/>
              </a:ext>
            </a:extLst>
          </p:cNvPr>
          <p:cNvSpPr/>
          <p:nvPr/>
        </p:nvSpPr>
        <p:spPr>
          <a:xfrm>
            <a:off x="6584610" y="2809748"/>
            <a:ext cx="933092" cy="44689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A6AB8E6-024E-42D2-85AA-72629480BF18}"/>
              </a:ext>
            </a:extLst>
          </p:cNvPr>
          <p:cNvSpPr/>
          <p:nvPr/>
        </p:nvSpPr>
        <p:spPr>
          <a:xfrm>
            <a:off x="6302288" y="3483629"/>
            <a:ext cx="3898167" cy="44689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6C9E713-BED6-4B05-BAF5-9907BCCA74E5}"/>
              </a:ext>
            </a:extLst>
          </p:cNvPr>
          <p:cNvSpPr/>
          <p:nvPr/>
        </p:nvSpPr>
        <p:spPr>
          <a:xfrm>
            <a:off x="4514642" y="1772816"/>
            <a:ext cx="700833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50" b="1"/>
              <a:t>service1</a:t>
            </a:r>
            <a:endParaRPr lang="ko-KR" altLang="en-US" sz="1050" b="1"/>
          </a:p>
        </p:txBody>
      </p:sp>
      <p:sp>
        <p:nvSpPr>
          <p:cNvPr id="197" name="화살표: 줄무늬가 있는 오른쪽 196">
            <a:extLst>
              <a:ext uri="{FF2B5EF4-FFF2-40B4-BE49-F238E27FC236}">
                <a16:creationId xmlns:a16="http://schemas.microsoft.com/office/drawing/2014/main" id="{4ECC760F-401C-415F-9FA2-8C065F25AFAB}"/>
              </a:ext>
            </a:extLst>
          </p:cNvPr>
          <p:cNvSpPr/>
          <p:nvPr/>
        </p:nvSpPr>
        <p:spPr>
          <a:xfrm rot="10800000">
            <a:off x="4457745" y="5527807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줄무늬가 있는 오른쪽 197">
            <a:extLst>
              <a:ext uri="{FF2B5EF4-FFF2-40B4-BE49-F238E27FC236}">
                <a16:creationId xmlns:a16="http://schemas.microsoft.com/office/drawing/2014/main" id="{491FDFA1-581A-498E-936C-029086D0D5C9}"/>
              </a:ext>
            </a:extLst>
          </p:cNvPr>
          <p:cNvSpPr/>
          <p:nvPr/>
        </p:nvSpPr>
        <p:spPr>
          <a:xfrm rot="5400000">
            <a:off x="1390625" y="5641655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화살표: 줄무늬가 있는 오른쪽 198">
            <a:extLst>
              <a:ext uri="{FF2B5EF4-FFF2-40B4-BE49-F238E27FC236}">
                <a16:creationId xmlns:a16="http://schemas.microsoft.com/office/drawing/2014/main" id="{4AA82703-F6CA-46C5-A543-E8400675D77B}"/>
              </a:ext>
            </a:extLst>
          </p:cNvPr>
          <p:cNvSpPr/>
          <p:nvPr/>
        </p:nvSpPr>
        <p:spPr>
          <a:xfrm rot="5400000">
            <a:off x="1282400" y="4140923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화살표: 줄무늬가 있는 오른쪽 200">
            <a:extLst>
              <a:ext uri="{FF2B5EF4-FFF2-40B4-BE49-F238E27FC236}">
                <a16:creationId xmlns:a16="http://schemas.microsoft.com/office/drawing/2014/main" id="{F19BE296-AC62-41BF-8344-9A2E97954275}"/>
              </a:ext>
            </a:extLst>
          </p:cNvPr>
          <p:cNvSpPr/>
          <p:nvPr/>
        </p:nvSpPr>
        <p:spPr>
          <a:xfrm rot="5400000">
            <a:off x="1798345" y="5641655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화살표: 줄무늬가 있는 오른쪽 201">
            <a:extLst>
              <a:ext uri="{FF2B5EF4-FFF2-40B4-BE49-F238E27FC236}">
                <a16:creationId xmlns:a16="http://schemas.microsoft.com/office/drawing/2014/main" id="{9DC7688A-9BE1-465A-98FF-49E536B268C9}"/>
              </a:ext>
            </a:extLst>
          </p:cNvPr>
          <p:cNvSpPr/>
          <p:nvPr/>
        </p:nvSpPr>
        <p:spPr>
          <a:xfrm rot="5400000">
            <a:off x="1637479" y="4255006"/>
            <a:ext cx="279237" cy="37359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8F8564CE-960E-43F2-99D1-DF170BCF8D27}"/>
              </a:ext>
            </a:extLst>
          </p:cNvPr>
          <p:cNvSpPr/>
          <p:nvPr/>
        </p:nvSpPr>
        <p:spPr>
          <a:xfrm>
            <a:off x="1291288" y="5897076"/>
            <a:ext cx="1075046" cy="44689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endParaRPr lang="ko-KR" altLang="en-US"/>
          </a:p>
        </p:txBody>
      </p:sp>
      <p:cxnSp>
        <p:nvCxnSpPr>
          <p:cNvPr id="204" name="구부러진 연결선 273">
            <a:extLst>
              <a:ext uri="{FF2B5EF4-FFF2-40B4-BE49-F238E27FC236}">
                <a16:creationId xmlns:a16="http://schemas.microsoft.com/office/drawing/2014/main" id="{E35604D6-7A9F-47C5-9393-6B3ED7EBC4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9902" y="2997500"/>
            <a:ext cx="137113" cy="238120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0" grpId="0" animBg="1"/>
      <p:bldP spid="118" grpId="0" animBg="1"/>
      <p:bldP spid="92" grpId="0" animBg="1"/>
      <p:bldP spid="136" grpId="0" animBg="1"/>
      <p:bldP spid="137" grpId="0" animBg="1"/>
      <p:bldP spid="150" grpId="0" animBg="1"/>
      <p:bldP spid="163" grpId="0" animBg="1"/>
      <p:bldP spid="164" grpId="0" animBg="1"/>
      <p:bldP spid="169" grpId="0" animBg="1"/>
      <p:bldP spid="116" grpId="0" animBg="1"/>
      <p:bldP spid="116" grpId="1" animBg="1"/>
      <p:bldP spid="117" grpId="0" animBg="1"/>
      <p:bldP spid="117" grpId="1" animBg="1"/>
      <p:bldP spid="120" grpId="0" animBg="1"/>
      <p:bldP spid="120" grpId="1" animBg="1"/>
      <p:bldP spid="125" grpId="0" animBg="1"/>
      <p:bldP spid="125" grpId="1" animBg="1"/>
      <p:bldP spid="130" grpId="0" animBg="1"/>
      <p:bldP spid="130" grpId="1" animBg="1"/>
      <p:bldP spid="131" grpId="0" animBg="1"/>
      <p:bldP spid="131" grpId="1" animBg="1"/>
      <p:bldP spid="159" grpId="0" animBg="1"/>
      <p:bldP spid="159" grpId="1" animBg="1"/>
      <p:bldP spid="161" grpId="0" animBg="1"/>
      <p:bldP spid="161" grpId="1" animBg="1"/>
      <p:bldP spid="162" grpId="0" animBg="1"/>
      <p:bldP spid="162" grpId="1" animBg="1"/>
      <p:bldP spid="165" grpId="0" animBg="1"/>
      <p:bldP spid="165" grpId="1" animBg="1"/>
      <p:bldP spid="174" grpId="0" animBg="1"/>
      <p:bldP spid="174" grpId="1" animBg="1"/>
      <p:bldP spid="175" grpId="0" animBg="1"/>
      <p:bldP spid="175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6" grpId="0" animBg="1"/>
      <p:bldP spid="186" grpId="1" animBg="1"/>
      <p:bldP spid="187" grpId="0" animBg="1"/>
      <p:bldP spid="187" grpId="1" animBg="1"/>
      <p:bldP spid="190" grpId="0" animBg="1"/>
      <p:bldP spid="190" grpId="1" animBg="1"/>
      <p:bldP spid="191" grpId="0" animBg="1"/>
      <p:bldP spid="191" grpId="1" animBg="1"/>
      <p:bldP spid="5" grpId="0" animBg="1"/>
      <p:bldP spid="5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4D4CE9A4-FE00-40DE-9C4D-C3DCECCF0B82}"/>
              </a:ext>
            </a:extLst>
          </p:cNvPr>
          <p:cNvGrpSpPr/>
          <p:nvPr/>
        </p:nvGrpSpPr>
        <p:grpSpPr>
          <a:xfrm>
            <a:off x="9194822" y="1669809"/>
            <a:ext cx="2676042" cy="1454809"/>
            <a:chOff x="9194822" y="1669809"/>
            <a:chExt cx="2676042" cy="1454809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D58909B1-AB3A-4BA1-B605-2B6CA190FEC7}"/>
                </a:ext>
              </a:extLst>
            </p:cNvPr>
            <p:cNvSpPr/>
            <p:nvPr/>
          </p:nvSpPr>
          <p:spPr>
            <a:xfrm>
              <a:off x="9194822" y="1669809"/>
              <a:ext cx="2676042" cy="1454809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Kubernetes Cluster</a:t>
              </a: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</p:txBody>
        </p:sp>
        <p:sp>
          <p:nvSpPr>
            <p:cNvPr id="157" name="Google Shape;1495;p19">
              <a:extLst>
                <a:ext uri="{FF2B5EF4-FFF2-40B4-BE49-F238E27FC236}">
                  <a16:creationId xmlns:a16="http://schemas.microsoft.com/office/drawing/2014/main" id="{4EBF0E2C-8D67-4FF2-82F7-405C43CA9D4F}"/>
                </a:ext>
              </a:extLst>
            </p:cNvPr>
            <p:cNvSpPr/>
            <p:nvPr/>
          </p:nvSpPr>
          <p:spPr>
            <a:xfrm>
              <a:off x="9314333" y="2022749"/>
              <a:ext cx="1034389" cy="68065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498;p19">
              <a:extLst>
                <a:ext uri="{FF2B5EF4-FFF2-40B4-BE49-F238E27FC236}">
                  <a16:creationId xmlns:a16="http://schemas.microsoft.com/office/drawing/2014/main" id="{2C8042CE-3064-4DF5-8FD6-8BF775BCF0E7}"/>
                </a:ext>
              </a:extLst>
            </p:cNvPr>
            <p:cNvSpPr/>
            <p:nvPr/>
          </p:nvSpPr>
          <p:spPr>
            <a:xfrm>
              <a:off x="9393271" y="2437692"/>
              <a:ext cx="892345" cy="212129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cs typeface="Malgun Gothic"/>
                  <a:sym typeface="Malgun Gothic"/>
                </a:rPr>
                <a:t>github.com</a:t>
              </a:r>
              <a:endParaRPr lang="en-US" altLang="ko-KR" sz="1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B56B01D-B2B8-4F07-BC0E-2F2F0F0D8B39}"/>
                </a:ext>
              </a:extLst>
            </p:cNvPr>
            <p:cNvSpPr/>
            <p:nvPr/>
          </p:nvSpPr>
          <p:spPr>
            <a:xfrm>
              <a:off x="9355055" y="2205754"/>
              <a:ext cx="103746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>
                  <a:solidFill>
                    <a:schemeClr val="tx2"/>
                  </a:solidFill>
                </a:rPr>
                <a:t>externalNmae</a:t>
              </a:r>
              <a:endParaRPr lang="ko-KR" altLang="en-US" sz="10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C10FC3-2B4C-4EBE-82ED-CF1A3CFBBE4E}"/>
              </a:ext>
            </a:extLst>
          </p:cNvPr>
          <p:cNvGrpSpPr/>
          <p:nvPr/>
        </p:nvGrpSpPr>
        <p:grpSpPr>
          <a:xfrm>
            <a:off x="5244541" y="1172689"/>
            <a:ext cx="3644401" cy="5256548"/>
            <a:chOff x="5244541" y="1172689"/>
            <a:chExt cx="3644401" cy="5256548"/>
          </a:xfrm>
        </p:grpSpPr>
        <p:sp>
          <p:nvSpPr>
            <p:cNvPr id="128" name="화이트투명사각판"/>
            <p:cNvSpPr/>
            <p:nvPr/>
          </p:nvSpPr>
          <p:spPr bwMode="auto">
            <a:xfrm>
              <a:off x="5244541" y="1483731"/>
              <a:ext cx="3644401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6329FE92-CB67-4BBC-8991-CA4ED07FB1B0}"/>
                </a:ext>
              </a:extLst>
            </p:cNvPr>
            <p:cNvGrpSpPr/>
            <p:nvPr/>
          </p:nvGrpSpPr>
          <p:grpSpPr>
            <a:xfrm>
              <a:off x="7000060" y="1172689"/>
              <a:ext cx="133361" cy="365041"/>
              <a:chOff x="2135560" y="1172689"/>
              <a:chExt cx="133361" cy="365041"/>
            </a:xfrm>
          </p:grpSpPr>
          <p:cxnSp>
            <p:nvCxnSpPr>
              <p:cNvPr id="300" name="직선 화살표 연결선 299">
                <a:extLst>
                  <a:ext uri="{FF2B5EF4-FFF2-40B4-BE49-F238E27FC236}">
                    <a16:creationId xmlns:a16="http://schemas.microsoft.com/office/drawing/2014/main" id="{353A6A1B-ACE4-4662-90F5-163859819B1B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C55AE158-D4C5-4C40-BF9C-93086690CCC0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407382" y="899648"/>
            <a:ext cx="4627516" cy="288000"/>
            <a:chOff x="2208148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Headless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그룹 40">
            <a:extLst>
              <a:ext uri="{FF2B5EF4-FFF2-40B4-BE49-F238E27FC236}">
                <a16:creationId xmlns:a16="http://schemas.microsoft.com/office/drawing/2014/main" id="{EAFB3456-05F9-4034-AF79-E0C914E8265E}"/>
              </a:ext>
            </a:extLst>
          </p:cNvPr>
          <p:cNvGrpSpPr/>
          <p:nvPr/>
        </p:nvGrpSpPr>
        <p:grpSpPr>
          <a:xfrm>
            <a:off x="5246628" y="899648"/>
            <a:ext cx="3642020" cy="288000"/>
            <a:chOff x="2208148" y="4963764"/>
            <a:chExt cx="1852608" cy="288000"/>
          </a:xfrm>
        </p:grpSpPr>
        <p:sp>
          <p:nvSpPr>
            <p:cNvPr id="284" name="화이트투명사각판">
              <a:extLst>
                <a:ext uri="{FF2B5EF4-FFF2-40B4-BE49-F238E27FC236}">
                  <a16:creationId xmlns:a16="http://schemas.microsoft.com/office/drawing/2014/main" id="{27515C67-D0EA-4319-93E5-BE9E0A103523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Endpoint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E2648C73-AA03-4527-A785-179752DEE27C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Google Shape;1496;p19">
            <a:extLst>
              <a:ext uri="{FF2B5EF4-FFF2-40B4-BE49-F238E27FC236}">
                <a16:creationId xmlns:a16="http://schemas.microsoft.com/office/drawing/2014/main" id="{6419E62A-3397-4A42-B8CD-54FB746D1B4E}"/>
              </a:ext>
            </a:extLst>
          </p:cNvPr>
          <p:cNvSpPr/>
          <p:nvPr/>
        </p:nvSpPr>
        <p:spPr>
          <a:xfrm>
            <a:off x="6413347" y="4000538"/>
            <a:ext cx="1204191" cy="79307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Endpoint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(service2)</a:t>
            </a:r>
          </a:p>
          <a:p>
            <a:pPr algn="ctr">
              <a:lnSpc>
                <a:spcPct val="90000"/>
              </a:lnSpc>
            </a:pPr>
            <a:endParaRPr lang="en-US" altLang="ko-KR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4" name="Google Shape;1507;p19">
            <a:extLst>
              <a:ext uri="{FF2B5EF4-FFF2-40B4-BE49-F238E27FC236}">
                <a16:creationId xmlns:a16="http://schemas.microsoft.com/office/drawing/2014/main" id="{6B42890A-B92C-404A-8D42-D551670587AF}"/>
              </a:ext>
            </a:extLst>
          </p:cNvPr>
          <p:cNvCxnSpPr>
            <a:cxnSpLocks/>
            <a:stCxn id="326" idx="3"/>
            <a:endCxn id="303" idx="1"/>
          </p:cNvCxnSpPr>
          <p:nvPr/>
        </p:nvCxnSpPr>
        <p:spPr>
          <a:xfrm>
            <a:off x="6122504" y="4396090"/>
            <a:ext cx="290843" cy="988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71E25F5-D243-4C7C-8C29-5E33E2BF3BFF}"/>
              </a:ext>
            </a:extLst>
          </p:cNvPr>
          <p:cNvSpPr/>
          <p:nvPr/>
        </p:nvSpPr>
        <p:spPr>
          <a:xfrm>
            <a:off x="5520529" y="2715010"/>
            <a:ext cx="1400262" cy="836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모서리가 둥근 사각형 설명선 110">
            <a:extLst>
              <a:ext uri="{FF2B5EF4-FFF2-40B4-BE49-F238E27FC236}">
                <a16:creationId xmlns:a16="http://schemas.microsoft.com/office/drawing/2014/main" id="{6287363F-5581-48CD-AD72-79AC03528FBC}"/>
              </a:ext>
            </a:extLst>
          </p:cNvPr>
          <p:cNvSpPr/>
          <p:nvPr/>
        </p:nvSpPr>
        <p:spPr bwMode="ltGray">
          <a:xfrm>
            <a:off x="5855371" y="2756833"/>
            <a:ext cx="767053" cy="279657"/>
          </a:xfrm>
          <a:prstGeom prst="wedgeRoundRectCallout">
            <a:avLst>
              <a:gd name="adj1" fmla="val -63983"/>
              <a:gd name="adj2" fmla="val 12130"/>
              <a:gd name="adj3" fmla="val 16667"/>
            </a:avLst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Endpoint</a:t>
            </a: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(service1)</a:t>
            </a:r>
          </a:p>
        </p:txBody>
      </p:sp>
      <p:cxnSp>
        <p:nvCxnSpPr>
          <p:cNvPr id="325" name="구부러진 연결선 273">
            <a:extLst>
              <a:ext uri="{FF2B5EF4-FFF2-40B4-BE49-F238E27FC236}">
                <a16:creationId xmlns:a16="http://schemas.microsoft.com/office/drawing/2014/main" id="{AAE7C38C-36E8-4C03-A7BD-2C4C1B374806}"/>
              </a:ext>
            </a:extLst>
          </p:cNvPr>
          <p:cNvCxnSpPr>
            <a:cxnSpLocks/>
            <a:stCxn id="241" idx="3"/>
            <a:endCxn id="222" idx="1"/>
          </p:cNvCxnSpPr>
          <p:nvPr/>
        </p:nvCxnSpPr>
        <p:spPr>
          <a:xfrm>
            <a:off x="7438178" y="4616484"/>
            <a:ext cx="666949" cy="2925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6" name="Google Shape;1495;p19">
            <a:extLst>
              <a:ext uri="{FF2B5EF4-FFF2-40B4-BE49-F238E27FC236}">
                <a16:creationId xmlns:a16="http://schemas.microsoft.com/office/drawing/2014/main" id="{1A299D62-A439-401C-9E6B-78526B7E888F}"/>
              </a:ext>
            </a:extLst>
          </p:cNvPr>
          <p:cNvSpPr/>
          <p:nvPr/>
        </p:nvSpPr>
        <p:spPr>
          <a:xfrm>
            <a:off x="5388972" y="4199578"/>
            <a:ext cx="733532" cy="39302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  <a:endParaRPr lang="en-US"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(service2)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A478F40-1414-42E9-A19E-D7170700759C}"/>
              </a:ext>
            </a:extLst>
          </p:cNvPr>
          <p:cNvCxnSpPr>
            <a:cxnSpLocks/>
            <a:stCxn id="228" idx="2"/>
            <a:endCxn id="79" idx="0"/>
          </p:cNvCxnSpPr>
          <p:nvPr/>
        </p:nvCxnSpPr>
        <p:spPr>
          <a:xfrm>
            <a:off x="6216229" y="2361519"/>
            <a:ext cx="4431" cy="353491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72B2C0-AA7E-446E-9D33-2526C148A092}"/>
              </a:ext>
            </a:extLst>
          </p:cNvPr>
          <p:cNvGrpSpPr/>
          <p:nvPr/>
        </p:nvGrpSpPr>
        <p:grpSpPr>
          <a:xfrm>
            <a:off x="5720590" y="1628800"/>
            <a:ext cx="2856675" cy="1431998"/>
            <a:chOff x="5720590" y="1628800"/>
            <a:chExt cx="2856675" cy="1431998"/>
          </a:xfrm>
        </p:grpSpPr>
        <p:sp>
          <p:nvSpPr>
            <p:cNvPr id="228" name="Google Shape;1495;p19">
              <a:extLst>
                <a:ext uri="{FF2B5EF4-FFF2-40B4-BE49-F238E27FC236}">
                  <a16:creationId xmlns:a16="http://schemas.microsoft.com/office/drawing/2014/main" id="{1C39110B-736F-4104-B243-93D300751FBC}"/>
                </a:ext>
              </a:extLst>
            </p:cNvPr>
            <p:cNvSpPr/>
            <p:nvPr/>
          </p:nvSpPr>
          <p:spPr>
            <a:xfrm>
              <a:off x="5720590" y="1628800"/>
              <a:ext cx="991278" cy="73271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(service1)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50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selector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000" b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1498;p19">
              <a:extLst>
                <a:ext uri="{FF2B5EF4-FFF2-40B4-BE49-F238E27FC236}">
                  <a16:creationId xmlns:a16="http://schemas.microsoft.com/office/drawing/2014/main" id="{5CFAB734-6191-43EB-8349-90278F37DF1D}"/>
                </a:ext>
              </a:extLst>
            </p:cNvPr>
            <p:cNvSpPr/>
            <p:nvPr/>
          </p:nvSpPr>
          <p:spPr>
            <a:xfrm>
              <a:off x="5844317" y="2180764"/>
              <a:ext cx="736624" cy="1671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label:app1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1499;p19">
              <a:extLst>
                <a:ext uri="{FF2B5EF4-FFF2-40B4-BE49-F238E27FC236}">
                  <a16:creationId xmlns:a16="http://schemas.microsoft.com/office/drawing/2014/main" id="{2CBE0AC2-7C7A-4EF5-9400-6E032F831A21}"/>
                </a:ext>
              </a:extLst>
            </p:cNvPr>
            <p:cNvSpPr/>
            <p:nvPr/>
          </p:nvSpPr>
          <p:spPr>
            <a:xfrm>
              <a:off x="7441633" y="1650155"/>
              <a:ext cx="1128773" cy="5890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accent1"/>
                  </a:solidFill>
                  <a:latin typeface="맑은 고딕" pitchFamily="50" charset="-127"/>
                </a:rPr>
                <a:t>20.109.5.11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1498;p19">
              <a:extLst>
                <a:ext uri="{FF2B5EF4-FFF2-40B4-BE49-F238E27FC236}">
                  <a16:creationId xmlns:a16="http://schemas.microsoft.com/office/drawing/2014/main" id="{2AFFF83E-9682-48EC-9E42-CFD4C12B7082}"/>
                </a:ext>
              </a:extLst>
            </p:cNvPr>
            <p:cNvSpPr/>
            <p:nvPr/>
          </p:nvSpPr>
          <p:spPr>
            <a:xfrm>
              <a:off x="7597709" y="1854910"/>
              <a:ext cx="818478" cy="205906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label:app1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1499;p19">
              <a:extLst>
                <a:ext uri="{FF2B5EF4-FFF2-40B4-BE49-F238E27FC236}">
                  <a16:creationId xmlns:a16="http://schemas.microsoft.com/office/drawing/2014/main" id="{581F1211-8F97-4433-A5AD-91AE97F001C2}"/>
                </a:ext>
              </a:extLst>
            </p:cNvPr>
            <p:cNvSpPr/>
            <p:nvPr/>
          </p:nvSpPr>
          <p:spPr>
            <a:xfrm>
              <a:off x="7448492" y="2471700"/>
              <a:ext cx="1128773" cy="5890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accent1"/>
                  </a:solidFill>
                  <a:latin typeface="맑은 고딕" pitchFamily="50" charset="-127"/>
                </a:rPr>
                <a:t>20.109.5.12</a:t>
              </a:r>
              <a:endParaRPr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1498;p19">
              <a:extLst>
                <a:ext uri="{FF2B5EF4-FFF2-40B4-BE49-F238E27FC236}">
                  <a16:creationId xmlns:a16="http://schemas.microsoft.com/office/drawing/2014/main" id="{E92A21CC-FFB7-4DA4-87A9-9F2D644EDF3D}"/>
                </a:ext>
              </a:extLst>
            </p:cNvPr>
            <p:cNvSpPr/>
            <p:nvPr/>
          </p:nvSpPr>
          <p:spPr>
            <a:xfrm>
              <a:off x="7604568" y="2676455"/>
              <a:ext cx="818478" cy="205906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label:app1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0" name="Google Shape;1498;p19">
            <a:extLst>
              <a:ext uri="{FF2B5EF4-FFF2-40B4-BE49-F238E27FC236}">
                <a16:creationId xmlns:a16="http://schemas.microsoft.com/office/drawing/2014/main" id="{33F7D51C-A0B3-45DF-A65A-EF912318FC92}"/>
              </a:ext>
            </a:extLst>
          </p:cNvPr>
          <p:cNvSpPr/>
          <p:nvPr/>
        </p:nvSpPr>
        <p:spPr>
          <a:xfrm>
            <a:off x="5606395" y="3105958"/>
            <a:ext cx="1229077" cy="17883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20.109.5.11 (8080)</a:t>
            </a:r>
          </a:p>
        </p:txBody>
      </p:sp>
      <p:cxnSp>
        <p:nvCxnSpPr>
          <p:cNvPr id="210" name="구부러진 연결선 273">
            <a:extLst>
              <a:ext uri="{FF2B5EF4-FFF2-40B4-BE49-F238E27FC236}">
                <a16:creationId xmlns:a16="http://schemas.microsoft.com/office/drawing/2014/main" id="{78CF94D5-C080-478E-BC45-69BAABDD6951}"/>
              </a:ext>
            </a:extLst>
          </p:cNvPr>
          <p:cNvCxnSpPr>
            <a:cxnSpLocks/>
            <a:stCxn id="180" idx="3"/>
            <a:endCxn id="258" idx="1"/>
          </p:cNvCxnSpPr>
          <p:nvPr/>
        </p:nvCxnSpPr>
        <p:spPr>
          <a:xfrm flipV="1">
            <a:off x="6835472" y="2315420"/>
            <a:ext cx="948713" cy="87995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0" name="구부러진 연결선 273">
            <a:extLst>
              <a:ext uri="{FF2B5EF4-FFF2-40B4-BE49-F238E27FC236}">
                <a16:creationId xmlns:a16="http://schemas.microsoft.com/office/drawing/2014/main" id="{1717CB23-615C-4C18-AB4B-7DFA07AB0DCB}"/>
              </a:ext>
            </a:extLst>
          </p:cNvPr>
          <p:cNvCxnSpPr>
            <a:cxnSpLocks/>
            <a:stCxn id="262" idx="3"/>
            <a:endCxn id="255" idx="1"/>
          </p:cNvCxnSpPr>
          <p:nvPr/>
        </p:nvCxnSpPr>
        <p:spPr>
          <a:xfrm flipV="1">
            <a:off x="6835472" y="3121192"/>
            <a:ext cx="948713" cy="27337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1" name="Google Shape;1498;p19">
            <a:extLst>
              <a:ext uri="{FF2B5EF4-FFF2-40B4-BE49-F238E27FC236}">
                <a16:creationId xmlns:a16="http://schemas.microsoft.com/office/drawing/2014/main" id="{7BED8B4E-0425-4EB7-A683-B8465EDFC9DA}"/>
              </a:ext>
            </a:extLst>
          </p:cNvPr>
          <p:cNvSpPr/>
          <p:nvPr/>
        </p:nvSpPr>
        <p:spPr>
          <a:xfrm>
            <a:off x="6607014" y="4458074"/>
            <a:ext cx="831164" cy="31681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20.109.5.12</a:t>
            </a:r>
          </a:p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(8080)</a:t>
            </a:r>
          </a:p>
        </p:txBody>
      </p:sp>
      <p:sp>
        <p:nvSpPr>
          <p:cNvPr id="246" name="Google Shape;1499;p19">
            <a:extLst>
              <a:ext uri="{FF2B5EF4-FFF2-40B4-BE49-F238E27FC236}">
                <a16:creationId xmlns:a16="http://schemas.microsoft.com/office/drawing/2014/main" id="{8F1A7C04-A293-4EDB-9938-A99D4B539DDE}"/>
              </a:ext>
            </a:extLst>
          </p:cNvPr>
          <p:cNvSpPr/>
          <p:nvPr/>
        </p:nvSpPr>
        <p:spPr>
          <a:xfrm>
            <a:off x="7909788" y="4096309"/>
            <a:ext cx="848064" cy="48685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</a:t>
            </a:r>
          </a:p>
          <a:p>
            <a:pPr lvl="0" algn="ctr">
              <a:lnSpc>
                <a:spcPct val="90000"/>
              </a:lnSpc>
            </a:pPr>
            <a:endParaRPr lang="en-US" altLang="ko-KR" sz="600">
              <a:solidFill>
                <a:schemeClr val="accent1"/>
              </a:solidFill>
              <a:latin typeface="맑은 고딕" pitchFamily="50" charset="-127"/>
            </a:endParaRPr>
          </a:p>
          <a:p>
            <a:pPr lvl="0" algn="ctr">
              <a:lnSpc>
                <a:spcPct val="90000"/>
              </a:lnSpc>
            </a:pPr>
            <a:r>
              <a:rPr lang="en-US" altLang="ko-KR" sz="1000">
                <a:solidFill>
                  <a:schemeClr val="accent1"/>
                </a:solidFill>
                <a:latin typeface="맑은 고딕" pitchFamily="50" charset="-127"/>
              </a:rPr>
              <a:t>20.109.5.12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1498;p19">
            <a:extLst>
              <a:ext uri="{FF2B5EF4-FFF2-40B4-BE49-F238E27FC236}">
                <a16:creationId xmlns:a16="http://schemas.microsoft.com/office/drawing/2014/main" id="{3E1890EF-4D68-409F-A1F0-4F041920D209}"/>
              </a:ext>
            </a:extLst>
          </p:cNvPr>
          <p:cNvSpPr/>
          <p:nvPr/>
        </p:nvSpPr>
        <p:spPr>
          <a:xfrm>
            <a:off x="8105127" y="4555476"/>
            <a:ext cx="457386" cy="18051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8080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1498;p19">
            <a:extLst>
              <a:ext uri="{FF2B5EF4-FFF2-40B4-BE49-F238E27FC236}">
                <a16:creationId xmlns:a16="http://schemas.microsoft.com/office/drawing/2014/main" id="{F1D7AE86-706A-485E-B8B9-3D2A0209CFCE}"/>
              </a:ext>
            </a:extLst>
          </p:cNvPr>
          <p:cNvSpPr/>
          <p:nvPr/>
        </p:nvSpPr>
        <p:spPr>
          <a:xfrm>
            <a:off x="7784185" y="3030934"/>
            <a:ext cx="457386" cy="18051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8080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1498;p19">
            <a:extLst>
              <a:ext uri="{FF2B5EF4-FFF2-40B4-BE49-F238E27FC236}">
                <a16:creationId xmlns:a16="http://schemas.microsoft.com/office/drawing/2014/main" id="{BD6D2D89-4326-409F-9B4F-720AC4C22273}"/>
              </a:ext>
            </a:extLst>
          </p:cNvPr>
          <p:cNvSpPr/>
          <p:nvPr/>
        </p:nvSpPr>
        <p:spPr>
          <a:xfrm>
            <a:off x="7784185" y="2225162"/>
            <a:ext cx="457386" cy="18051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8080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1498;p19">
            <a:extLst>
              <a:ext uri="{FF2B5EF4-FFF2-40B4-BE49-F238E27FC236}">
                <a16:creationId xmlns:a16="http://schemas.microsoft.com/office/drawing/2014/main" id="{5C84A0BD-8AB4-4674-B92E-9344FEB02ED8}"/>
              </a:ext>
            </a:extLst>
          </p:cNvPr>
          <p:cNvSpPr/>
          <p:nvPr/>
        </p:nvSpPr>
        <p:spPr>
          <a:xfrm>
            <a:off x="5606395" y="3305151"/>
            <a:ext cx="1229077" cy="17883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20.109.5.12 (8080)</a:t>
            </a:r>
          </a:p>
        </p:txBody>
      </p:sp>
      <p:sp>
        <p:nvSpPr>
          <p:cNvPr id="266" name="Google Shape;1496;p19">
            <a:extLst>
              <a:ext uri="{FF2B5EF4-FFF2-40B4-BE49-F238E27FC236}">
                <a16:creationId xmlns:a16="http://schemas.microsoft.com/office/drawing/2014/main" id="{D425E057-FA60-42BF-9899-E3FFA98DB145}"/>
              </a:ext>
            </a:extLst>
          </p:cNvPr>
          <p:cNvSpPr/>
          <p:nvPr/>
        </p:nvSpPr>
        <p:spPr>
          <a:xfrm>
            <a:off x="6413347" y="5125723"/>
            <a:ext cx="1204191" cy="79307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Endpoint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(service3)</a:t>
            </a:r>
          </a:p>
          <a:p>
            <a:pPr algn="ctr">
              <a:lnSpc>
                <a:spcPct val="90000"/>
              </a:lnSpc>
            </a:pPr>
            <a:endParaRPr lang="en-US" altLang="ko-KR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7" name="Google Shape;1507;p19">
            <a:extLst>
              <a:ext uri="{FF2B5EF4-FFF2-40B4-BE49-F238E27FC236}">
                <a16:creationId xmlns:a16="http://schemas.microsoft.com/office/drawing/2014/main" id="{1EE880FB-F6A2-4701-B2E2-8EFC4E97275F}"/>
              </a:ext>
            </a:extLst>
          </p:cNvPr>
          <p:cNvCxnSpPr>
            <a:cxnSpLocks/>
            <a:stCxn id="269" idx="3"/>
            <a:endCxn id="266" idx="1"/>
          </p:cNvCxnSpPr>
          <p:nvPr/>
        </p:nvCxnSpPr>
        <p:spPr>
          <a:xfrm>
            <a:off x="6122504" y="5521275"/>
            <a:ext cx="290843" cy="988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구부러진 연결선 273">
            <a:extLst>
              <a:ext uri="{FF2B5EF4-FFF2-40B4-BE49-F238E27FC236}">
                <a16:creationId xmlns:a16="http://schemas.microsoft.com/office/drawing/2014/main" id="{2B3B9B38-D986-4D20-8A4D-42690A5F2EE0}"/>
              </a:ext>
            </a:extLst>
          </p:cNvPr>
          <p:cNvCxnSpPr>
            <a:cxnSpLocks/>
            <a:stCxn id="270" idx="3"/>
            <a:endCxn id="273" idx="1"/>
          </p:cNvCxnSpPr>
          <p:nvPr/>
        </p:nvCxnSpPr>
        <p:spPr>
          <a:xfrm>
            <a:off x="7543679" y="5741669"/>
            <a:ext cx="618321" cy="5404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9" name="Google Shape;1495;p19">
            <a:extLst>
              <a:ext uri="{FF2B5EF4-FFF2-40B4-BE49-F238E27FC236}">
                <a16:creationId xmlns:a16="http://schemas.microsoft.com/office/drawing/2014/main" id="{CACDB737-CC0C-45D0-AB6D-16CDE79AF90E}"/>
              </a:ext>
            </a:extLst>
          </p:cNvPr>
          <p:cNvSpPr/>
          <p:nvPr/>
        </p:nvSpPr>
        <p:spPr>
          <a:xfrm>
            <a:off x="5388972" y="5324763"/>
            <a:ext cx="733532" cy="39302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  <a:endParaRPr lang="en-US"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(service3)</a:t>
            </a:r>
          </a:p>
        </p:txBody>
      </p:sp>
      <p:sp>
        <p:nvSpPr>
          <p:cNvPr id="270" name="Google Shape;1498;p19">
            <a:extLst>
              <a:ext uri="{FF2B5EF4-FFF2-40B4-BE49-F238E27FC236}">
                <a16:creationId xmlns:a16="http://schemas.microsoft.com/office/drawing/2014/main" id="{8870C434-6685-4830-8C3C-2658B53D1E22}"/>
              </a:ext>
            </a:extLst>
          </p:cNvPr>
          <p:cNvSpPr/>
          <p:nvPr/>
        </p:nvSpPr>
        <p:spPr>
          <a:xfrm>
            <a:off x="6501514" y="5583259"/>
            <a:ext cx="1042165" cy="31681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172.217.161.68</a:t>
            </a:r>
          </a:p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(80)</a:t>
            </a:r>
          </a:p>
        </p:txBody>
      </p:sp>
      <p:sp>
        <p:nvSpPr>
          <p:cNvPr id="273" name="Google Shape;1498;p19">
            <a:extLst>
              <a:ext uri="{FF2B5EF4-FFF2-40B4-BE49-F238E27FC236}">
                <a16:creationId xmlns:a16="http://schemas.microsoft.com/office/drawing/2014/main" id="{04663DC6-FD86-4EC7-81A4-6F0CAE7AA538}"/>
              </a:ext>
            </a:extLst>
          </p:cNvPr>
          <p:cNvSpPr/>
          <p:nvPr/>
        </p:nvSpPr>
        <p:spPr>
          <a:xfrm>
            <a:off x="8162000" y="5705455"/>
            <a:ext cx="343641" cy="18051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80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2819CB83-B638-448E-9727-CA292BDC3539}"/>
              </a:ext>
            </a:extLst>
          </p:cNvPr>
          <p:cNvCxnSpPr>
            <a:cxnSpLocks/>
          </p:cNvCxnSpPr>
          <p:nvPr/>
        </p:nvCxnSpPr>
        <p:spPr>
          <a:xfrm>
            <a:off x="7796660" y="5082047"/>
            <a:ext cx="0" cy="10112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사각형: 모서리가 접힌 도형 274">
            <a:extLst>
              <a:ext uri="{FF2B5EF4-FFF2-40B4-BE49-F238E27FC236}">
                <a16:creationId xmlns:a16="http://schemas.microsoft.com/office/drawing/2014/main" id="{3731519C-7281-4E5F-A116-43CEFED96173}"/>
              </a:ext>
            </a:extLst>
          </p:cNvPr>
          <p:cNvSpPr/>
          <p:nvPr/>
        </p:nvSpPr>
        <p:spPr>
          <a:xfrm>
            <a:off x="7948790" y="5117289"/>
            <a:ext cx="865003" cy="596277"/>
          </a:xfrm>
          <a:prstGeom prst="foldedCorner">
            <a:avLst/>
          </a:prstGeom>
          <a:solidFill>
            <a:srgbClr val="EAFECE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Github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/>
            <a:r>
              <a:rPr lang="en-US" altLang="ko-KR" sz="1000">
                <a:solidFill>
                  <a:schemeClr val="accent1"/>
                </a:solidFill>
                <a:latin typeface="맑은 고딕" pitchFamily="50" charset="-127"/>
              </a:rPr>
              <a:t>185.199.110.153</a:t>
            </a:r>
            <a:endParaRPr lang="ko-KR" altLang="en-US" sz="1000">
              <a:solidFill>
                <a:schemeClr val="accent1"/>
              </a:solidFill>
              <a:latin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0D5E189-9ADE-4B9A-A259-E686D3BA6227}"/>
              </a:ext>
            </a:extLst>
          </p:cNvPr>
          <p:cNvGrpSpPr/>
          <p:nvPr/>
        </p:nvGrpSpPr>
        <p:grpSpPr>
          <a:xfrm>
            <a:off x="9403418" y="2121813"/>
            <a:ext cx="2457815" cy="2099275"/>
            <a:chOff x="9403418" y="2121813"/>
            <a:chExt cx="2457815" cy="2099275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5CDDF3E5-45A6-43C9-B6FA-05B25B137F68}"/>
                </a:ext>
              </a:extLst>
            </p:cNvPr>
            <p:cNvSpPr/>
            <p:nvPr/>
          </p:nvSpPr>
          <p:spPr>
            <a:xfrm>
              <a:off x="10129258" y="3291753"/>
              <a:ext cx="1731975" cy="92933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tx1"/>
                  </a:solidFill>
                </a:rPr>
                <a:t>External Network</a:t>
              </a: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  <a:p>
              <a:pPr algn="ctr"/>
              <a:endParaRPr lang="en-US" altLang="ko-KR" sz="1100" b="1">
                <a:solidFill>
                  <a:schemeClr val="tx1"/>
                </a:solidFill>
              </a:endParaRPr>
            </a:p>
          </p:txBody>
        </p:sp>
        <p:sp>
          <p:nvSpPr>
            <p:cNvPr id="143" name="Google Shape;1495;p19">
              <a:extLst>
                <a:ext uri="{FF2B5EF4-FFF2-40B4-BE49-F238E27FC236}">
                  <a16:creationId xmlns:a16="http://schemas.microsoft.com/office/drawing/2014/main" id="{4815F353-733C-4DE4-A26C-ACA6B22E90EB}"/>
                </a:ext>
              </a:extLst>
            </p:cNvPr>
            <p:cNvSpPr/>
            <p:nvPr/>
          </p:nvSpPr>
          <p:spPr>
            <a:xfrm>
              <a:off x="10343389" y="3555876"/>
              <a:ext cx="1302224" cy="60189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98;p19">
              <a:extLst>
                <a:ext uri="{FF2B5EF4-FFF2-40B4-BE49-F238E27FC236}">
                  <a16:creationId xmlns:a16="http://schemas.microsoft.com/office/drawing/2014/main" id="{D8EE05CC-61C5-4765-A269-80010A555799}"/>
                </a:ext>
              </a:extLst>
            </p:cNvPr>
            <p:cNvSpPr/>
            <p:nvPr/>
          </p:nvSpPr>
          <p:spPr>
            <a:xfrm>
              <a:off x="10429968" y="3786567"/>
              <a:ext cx="1095568" cy="180515"/>
            </a:xfrm>
            <a:prstGeom prst="roundRect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github.com</a:t>
              </a:r>
              <a:endParaRPr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98;p19">
              <a:extLst>
                <a:ext uri="{FF2B5EF4-FFF2-40B4-BE49-F238E27FC236}">
                  <a16:creationId xmlns:a16="http://schemas.microsoft.com/office/drawing/2014/main" id="{8FBD8C99-E505-440C-A6CD-3F4671C7F32F}"/>
                </a:ext>
              </a:extLst>
            </p:cNvPr>
            <p:cNvSpPr/>
            <p:nvPr/>
          </p:nvSpPr>
          <p:spPr>
            <a:xfrm>
              <a:off x="10429968" y="3987664"/>
              <a:ext cx="1095568" cy="180515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latin typeface="Malgun Gothic"/>
                  <a:ea typeface="Malgun Gothic"/>
                  <a:cs typeface="Malgun Gothic"/>
                  <a:sym typeface="Malgun Gothic"/>
                </a:rPr>
                <a:t>185.199.110.153</a:t>
              </a:r>
              <a:endParaRPr lang="en-US" altLang="ko-KR" sz="9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99;p19">
              <a:extLst>
                <a:ext uri="{FF2B5EF4-FFF2-40B4-BE49-F238E27FC236}">
                  <a16:creationId xmlns:a16="http://schemas.microsoft.com/office/drawing/2014/main" id="{DD46E358-82E5-4AE6-B7C4-00E0F5DA621C}"/>
                </a:ext>
              </a:extLst>
            </p:cNvPr>
            <p:cNvSpPr/>
            <p:nvPr/>
          </p:nvSpPr>
          <p:spPr>
            <a:xfrm>
              <a:off x="9403418" y="2909850"/>
              <a:ext cx="872050" cy="24606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DNS </a:t>
              </a:r>
              <a:r>
                <a:rPr lang="en-US" sz="1050" b="1">
                  <a:latin typeface="Malgun Gothic"/>
                  <a:ea typeface="Malgun Gothic"/>
                  <a:cs typeface="Malgun Gothic"/>
                  <a:sym typeface="Malgun Gothic"/>
                </a:rPr>
                <a:t>cache</a:t>
              </a:r>
              <a:endPara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495;p19">
              <a:extLst>
                <a:ext uri="{FF2B5EF4-FFF2-40B4-BE49-F238E27FC236}">
                  <a16:creationId xmlns:a16="http://schemas.microsoft.com/office/drawing/2014/main" id="{DD5E25C8-8B64-47BD-881D-E3F4733A4A53}"/>
                </a:ext>
              </a:extLst>
            </p:cNvPr>
            <p:cNvSpPr/>
            <p:nvPr/>
          </p:nvSpPr>
          <p:spPr>
            <a:xfrm>
              <a:off x="10607327" y="2121813"/>
              <a:ext cx="1149024" cy="82537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8;p19">
              <a:extLst>
                <a:ext uri="{FF2B5EF4-FFF2-40B4-BE49-F238E27FC236}">
                  <a16:creationId xmlns:a16="http://schemas.microsoft.com/office/drawing/2014/main" id="{2BE730A4-6762-4F3B-BEDE-1B86E97A0F69}"/>
                </a:ext>
              </a:extLst>
            </p:cNvPr>
            <p:cNvSpPr/>
            <p:nvPr/>
          </p:nvSpPr>
          <p:spPr>
            <a:xfrm>
              <a:off x="10666849" y="2492896"/>
              <a:ext cx="1046776" cy="180515"/>
            </a:xfrm>
            <a:prstGeom prst="roundRect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pod4.headless1</a:t>
              </a:r>
              <a:endParaRPr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498;p19">
              <a:extLst>
                <a:ext uri="{FF2B5EF4-FFF2-40B4-BE49-F238E27FC236}">
                  <a16:creationId xmlns:a16="http://schemas.microsoft.com/office/drawing/2014/main" id="{C95A5B7B-9927-401A-A90A-85C5AFF92BA1}"/>
                </a:ext>
              </a:extLst>
            </p:cNvPr>
            <p:cNvSpPr/>
            <p:nvPr/>
          </p:nvSpPr>
          <p:spPr>
            <a:xfrm>
              <a:off x="10666849" y="2693993"/>
              <a:ext cx="1046776" cy="180515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900">
                  <a:latin typeface="Malgun Gothic"/>
                  <a:ea typeface="Malgun Gothic"/>
                  <a:cs typeface="Malgun Gothic"/>
                  <a:sym typeface="Malgun Gothic"/>
                </a:rPr>
                <a:t>20.109.5.11</a:t>
              </a:r>
              <a:endParaRPr lang="en-US" altLang="ko-KR" sz="9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5" name="구부러진 연결선 273">
              <a:extLst>
                <a:ext uri="{FF2B5EF4-FFF2-40B4-BE49-F238E27FC236}">
                  <a16:creationId xmlns:a16="http://schemas.microsoft.com/office/drawing/2014/main" id="{7F2E16F9-25EA-4C5D-AEFD-76B53AFB3549}"/>
                </a:ext>
              </a:extLst>
            </p:cNvPr>
            <p:cNvCxnSpPr>
              <a:cxnSpLocks/>
              <a:stCxn id="148" idx="2"/>
              <a:endCxn id="143" idx="1"/>
            </p:cNvCxnSpPr>
            <p:nvPr/>
          </p:nvCxnSpPr>
          <p:spPr>
            <a:xfrm rot="16200000" flipH="1">
              <a:off x="9740960" y="3254393"/>
              <a:ext cx="700913" cy="503946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6" name="구부러진 연결선 273">
              <a:extLst>
                <a:ext uri="{FF2B5EF4-FFF2-40B4-BE49-F238E27FC236}">
                  <a16:creationId xmlns:a16="http://schemas.microsoft.com/office/drawing/2014/main" id="{E970B7E7-C223-4427-817F-E394FEF01F33}"/>
                </a:ext>
              </a:extLst>
            </p:cNvPr>
            <p:cNvCxnSpPr>
              <a:cxnSpLocks/>
              <a:stCxn id="148" idx="3"/>
              <a:endCxn id="154" idx="1"/>
            </p:cNvCxnSpPr>
            <p:nvPr/>
          </p:nvCxnSpPr>
          <p:spPr>
            <a:xfrm flipV="1">
              <a:off x="10275468" y="2534498"/>
              <a:ext cx="331859" cy="498382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0" name="구부러진 연결선 273">
              <a:extLst>
                <a:ext uri="{FF2B5EF4-FFF2-40B4-BE49-F238E27FC236}">
                  <a16:creationId xmlns:a16="http://schemas.microsoft.com/office/drawing/2014/main" id="{CF58CD53-BD84-4303-9A3F-CA9778BB9D37}"/>
                </a:ext>
              </a:extLst>
            </p:cNvPr>
            <p:cNvCxnSpPr>
              <a:cxnSpLocks/>
              <a:stCxn id="157" idx="2"/>
              <a:endCxn id="148" idx="0"/>
            </p:cNvCxnSpPr>
            <p:nvPr/>
          </p:nvCxnSpPr>
          <p:spPr>
            <a:xfrm rot="16200000" flipH="1">
              <a:off x="9732262" y="2802669"/>
              <a:ext cx="206446" cy="7915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9DF390-3A38-4370-A9FF-8BE727E049B5}"/>
              </a:ext>
            </a:extLst>
          </p:cNvPr>
          <p:cNvGrpSpPr/>
          <p:nvPr/>
        </p:nvGrpSpPr>
        <p:grpSpPr>
          <a:xfrm>
            <a:off x="9125808" y="1172689"/>
            <a:ext cx="2817517" cy="5256547"/>
            <a:chOff x="9125808" y="1172689"/>
            <a:chExt cx="2817517" cy="5256547"/>
          </a:xfrm>
        </p:grpSpPr>
        <p:sp>
          <p:nvSpPr>
            <p:cNvPr id="181" name="화이트투명사각판">
              <a:extLst>
                <a:ext uri="{FF2B5EF4-FFF2-40B4-BE49-F238E27FC236}">
                  <a16:creationId xmlns:a16="http://schemas.microsoft.com/office/drawing/2014/main" id="{7F54A970-5CC7-4C37-974A-6D6761DF09DA}"/>
                </a:ext>
              </a:extLst>
            </p:cNvPr>
            <p:cNvSpPr/>
            <p:nvPr/>
          </p:nvSpPr>
          <p:spPr bwMode="auto">
            <a:xfrm>
              <a:off x="9125808" y="1483731"/>
              <a:ext cx="2817517" cy="4945505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FB3BEE8-DCDC-461A-941A-9F045F94EB87}"/>
                </a:ext>
              </a:extLst>
            </p:cNvPr>
            <p:cNvGrpSpPr/>
            <p:nvPr/>
          </p:nvGrpSpPr>
          <p:grpSpPr>
            <a:xfrm>
              <a:off x="10545981" y="1172689"/>
              <a:ext cx="133361" cy="365041"/>
              <a:chOff x="2135560" y="1172689"/>
              <a:chExt cx="133361" cy="365041"/>
            </a:xfrm>
          </p:grpSpPr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947711CC-154A-4772-B467-6CF9F6A6D7F1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742BC4DE-9D5D-4977-A9B8-E44D72FA9028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292" name="그룹 40">
            <a:extLst>
              <a:ext uri="{FF2B5EF4-FFF2-40B4-BE49-F238E27FC236}">
                <a16:creationId xmlns:a16="http://schemas.microsoft.com/office/drawing/2014/main" id="{8E1A6B82-C74E-4F57-89AE-B6977AD4022E}"/>
              </a:ext>
            </a:extLst>
          </p:cNvPr>
          <p:cNvGrpSpPr/>
          <p:nvPr/>
        </p:nvGrpSpPr>
        <p:grpSpPr>
          <a:xfrm>
            <a:off x="9141269" y="899648"/>
            <a:ext cx="2817517" cy="288000"/>
            <a:chOff x="2208148" y="4963764"/>
            <a:chExt cx="1852608" cy="288000"/>
          </a:xfrm>
        </p:grpSpPr>
        <p:sp>
          <p:nvSpPr>
            <p:cNvPr id="293" name="화이트투명사각판">
              <a:extLst>
                <a:ext uri="{FF2B5EF4-FFF2-40B4-BE49-F238E27FC236}">
                  <a16:creationId xmlns:a16="http://schemas.microsoft.com/office/drawing/2014/main" id="{F2707C1E-8839-4B2B-BF70-EBE088B19DEB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ExternalName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C17D62F9-3D67-4A59-80E4-711F4905FAAE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35FD8BFD-E68E-49F7-B204-69DE8D525FB5}"/>
              </a:ext>
            </a:extLst>
          </p:cNvPr>
          <p:cNvGrpSpPr/>
          <p:nvPr/>
        </p:nvGrpSpPr>
        <p:grpSpPr>
          <a:xfrm>
            <a:off x="546954" y="4041080"/>
            <a:ext cx="4193831" cy="1226811"/>
            <a:chOff x="546954" y="4167409"/>
            <a:chExt cx="4193831" cy="1226811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EBE40EC-15FA-4109-89A3-44262DA3AAF8}"/>
                </a:ext>
              </a:extLst>
            </p:cNvPr>
            <p:cNvSpPr/>
            <p:nvPr/>
          </p:nvSpPr>
          <p:spPr bwMode="ltGray">
            <a:xfrm>
              <a:off x="547489" y="4167409"/>
              <a:ext cx="1456151" cy="78666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(pod4)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20.109.5.11</a:t>
              </a:r>
            </a:p>
            <a:p>
              <a:pPr algn="ctr">
                <a:lnSpc>
                  <a:spcPct val="90000"/>
                </a:lnSpc>
              </a:pPr>
              <a:endParaRPr lang="en-US" altLang="ko-KR" sz="5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5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5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EB9E0D2B-AB3F-43D4-8AA3-B453967CC8D7}"/>
                </a:ext>
              </a:extLst>
            </p:cNvPr>
            <p:cNvSpPr/>
            <p:nvPr/>
          </p:nvSpPr>
          <p:spPr bwMode="ltGray">
            <a:xfrm>
              <a:off x="546954" y="5016799"/>
              <a:ext cx="1456686" cy="37742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.      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(pod5)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       20.109.5.12</a:t>
              </a:r>
              <a:endParaRPr lang="en-US" altLang="ko-KR" sz="105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01CF4670-088D-4380-954E-654C9E3F6D9F}"/>
                </a:ext>
              </a:extLst>
            </p:cNvPr>
            <p:cNvSpPr/>
            <p:nvPr/>
          </p:nvSpPr>
          <p:spPr bwMode="ltGray">
            <a:xfrm>
              <a:off x="2314523" y="4360876"/>
              <a:ext cx="1440475" cy="78206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(headless1)</a:t>
              </a: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9" name="Google Shape;1520;p19">
              <a:extLst>
                <a:ext uri="{FF2B5EF4-FFF2-40B4-BE49-F238E27FC236}">
                  <a16:creationId xmlns:a16="http://schemas.microsoft.com/office/drawing/2014/main" id="{32E328EE-5ECC-4F5C-B8E2-88D775BE3254}"/>
                </a:ext>
              </a:extLst>
            </p:cNvPr>
            <p:cNvCxnSpPr>
              <a:cxnSpLocks/>
              <a:stCxn id="227" idx="1"/>
              <a:endCxn id="225" idx="3"/>
            </p:cNvCxnSpPr>
            <p:nvPr/>
          </p:nvCxnSpPr>
          <p:spPr>
            <a:xfrm flipH="1" flipV="1">
              <a:off x="2003640" y="4560739"/>
              <a:ext cx="310883" cy="191167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oogle Shape;1520;p19">
              <a:extLst>
                <a:ext uri="{FF2B5EF4-FFF2-40B4-BE49-F238E27FC236}">
                  <a16:creationId xmlns:a16="http://schemas.microsoft.com/office/drawing/2014/main" id="{BC955E05-C586-40C6-8CAA-57B3BCBF4A6B}"/>
                </a:ext>
              </a:extLst>
            </p:cNvPr>
            <p:cNvCxnSpPr>
              <a:cxnSpLocks/>
              <a:stCxn id="227" idx="1"/>
              <a:endCxn id="226" idx="3"/>
            </p:cNvCxnSpPr>
            <p:nvPr/>
          </p:nvCxnSpPr>
          <p:spPr>
            <a:xfrm flipH="1">
              <a:off x="2003640" y="4751906"/>
              <a:ext cx="310883" cy="453604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7E9DB933-6B41-4776-9837-D27698C42946}"/>
                </a:ext>
              </a:extLst>
            </p:cNvPr>
            <p:cNvSpPr/>
            <p:nvPr/>
          </p:nvSpPr>
          <p:spPr bwMode="ltGray">
            <a:xfrm>
              <a:off x="4097339" y="4382989"/>
              <a:ext cx="643446" cy="28356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17C8D8D-9CCE-44FC-A68B-75CEDE074041}"/>
              </a:ext>
            </a:extLst>
          </p:cNvPr>
          <p:cNvGrpSpPr/>
          <p:nvPr/>
        </p:nvGrpSpPr>
        <p:grpSpPr>
          <a:xfrm>
            <a:off x="547490" y="1953629"/>
            <a:ext cx="3059736" cy="835932"/>
            <a:chOff x="547490" y="2079958"/>
            <a:chExt cx="3059736" cy="835932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8F051C41-8089-437D-9F93-C426AF905460}"/>
                </a:ext>
              </a:extLst>
            </p:cNvPr>
            <p:cNvSpPr/>
            <p:nvPr/>
          </p:nvSpPr>
          <p:spPr bwMode="ltGray">
            <a:xfrm>
              <a:off x="547490" y="2157662"/>
              <a:ext cx="942070" cy="343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(pod1)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20.109.5.11</a:t>
              </a:r>
              <a:endParaRPr lang="en-US" altLang="ko-KR" sz="105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A484CD46-3501-4520-AFFF-D9EEBC44CE08}"/>
                </a:ext>
              </a:extLst>
            </p:cNvPr>
            <p:cNvSpPr/>
            <p:nvPr/>
          </p:nvSpPr>
          <p:spPr bwMode="ltGray">
            <a:xfrm>
              <a:off x="547712" y="2572780"/>
              <a:ext cx="942070" cy="343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(pod2)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20.109.5.12</a:t>
              </a:r>
              <a:endParaRPr lang="en-US" altLang="ko-KR" sz="105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DE0D9D1A-155E-430A-B7B4-054C09CB5508}"/>
                </a:ext>
              </a:extLst>
            </p:cNvPr>
            <p:cNvSpPr/>
            <p:nvPr/>
          </p:nvSpPr>
          <p:spPr bwMode="ltGray">
            <a:xfrm>
              <a:off x="2297703" y="2079958"/>
              <a:ext cx="1309523" cy="68502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(service1)</a:t>
              </a: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10.11.4.10</a:t>
              </a:r>
            </a:p>
          </p:txBody>
        </p:sp>
        <p:cxnSp>
          <p:nvCxnSpPr>
            <p:cNvPr id="238" name="Google Shape;1520;p19">
              <a:extLst>
                <a:ext uri="{FF2B5EF4-FFF2-40B4-BE49-F238E27FC236}">
                  <a16:creationId xmlns:a16="http://schemas.microsoft.com/office/drawing/2014/main" id="{3D9A12F2-DE4C-483E-BC49-865C3B065FDE}"/>
                </a:ext>
              </a:extLst>
            </p:cNvPr>
            <p:cNvCxnSpPr>
              <a:cxnSpLocks/>
              <a:stCxn id="237" idx="1"/>
              <a:endCxn id="235" idx="3"/>
            </p:cNvCxnSpPr>
            <p:nvPr/>
          </p:nvCxnSpPr>
          <p:spPr>
            <a:xfrm flipH="1" flipV="1">
              <a:off x="1489560" y="2329217"/>
              <a:ext cx="808143" cy="93256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oogle Shape;1520;p19">
              <a:extLst>
                <a:ext uri="{FF2B5EF4-FFF2-40B4-BE49-F238E27FC236}">
                  <a16:creationId xmlns:a16="http://schemas.microsoft.com/office/drawing/2014/main" id="{34EF9AFC-23FA-416C-9924-FDC1A9E77CA2}"/>
                </a:ext>
              </a:extLst>
            </p:cNvPr>
            <p:cNvCxnSpPr>
              <a:cxnSpLocks/>
              <a:stCxn id="237" idx="1"/>
              <a:endCxn id="236" idx="3"/>
            </p:cNvCxnSpPr>
            <p:nvPr/>
          </p:nvCxnSpPr>
          <p:spPr>
            <a:xfrm flipH="1">
              <a:off x="1489782" y="2422473"/>
              <a:ext cx="807921" cy="321862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화이트투명사각판">
            <a:extLst>
              <a:ext uri="{FF2B5EF4-FFF2-40B4-BE49-F238E27FC236}">
                <a16:creationId xmlns:a16="http://schemas.microsoft.com/office/drawing/2014/main" id="{38C8D3EE-E701-43FF-BA16-C1ECA556EFE2}"/>
              </a:ext>
            </a:extLst>
          </p:cNvPr>
          <p:cNvSpPr/>
          <p:nvPr/>
        </p:nvSpPr>
        <p:spPr bwMode="auto">
          <a:xfrm>
            <a:off x="2542812" y="2016453"/>
            <a:ext cx="822388" cy="2138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50" kern="0">
                <a:solidFill>
                  <a:schemeClr val="tx1"/>
                </a:solidFill>
                <a:latin typeface="+mn-ea"/>
              </a:rPr>
              <a:t>ClusterIP</a:t>
            </a:r>
            <a:endParaRPr lang="ko-KR" altLang="en-US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7406C118-BCF0-4C9C-B99A-36E2CAB7F82F}"/>
              </a:ext>
            </a:extLst>
          </p:cNvPr>
          <p:cNvSpPr/>
          <p:nvPr/>
        </p:nvSpPr>
        <p:spPr>
          <a:xfrm>
            <a:off x="660263" y="2900332"/>
            <a:ext cx="3970267" cy="97840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DNS </a:t>
            </a:r>
            <a:r>
              <a:rPr lang="en-US" altLang="ko-KR" sz="1100">
                <a:solidFill>
                  <a:schemeClr val="tx1"/>
                </a:solidFill>
              </a:rPr>
              <a:t>(cluster.local)</a:t>
            </a:r>
          </a:p>
          <a:p>
            <a:pPr algn="ctr"/>
            <a:endParaRPr lang="en-US" altLang="ko-KR" sz="600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BEE1245A-12C5-457B-9B03-6E5E68EEFF3E}"/>
              </a:ext>
            </a:extLst>
          </p:cNvPr>
          <p:cNvSpPr/>
          <p:nvPr/>
        </p:nvSpPr>
        <p:spPr>
          <a:xfrm>
            <a:off x="405604" y="1501197"/>
            <a:ext cx="1729956" cy="2769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Namespace : default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439D4FB-5984-44EB-B951-5E02CD36186E}"/>
              </a:ext>
            </a:extLst>
          </p:cNvPr>
          <p:cNvSpPr/>
          <p:nvPr/>
        </p:nvSpPr>
        <p:spPr bwMode="ltGray">
          <a:xfrm>
            <a:off x="4016647" y="1971143"/>
            <a:ext cx="643446" cy="2835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Pod</a:t>
            </a:r>
            <a:endParaRPr lang="en-US" altLang="ko-KR" sz="105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5" name="구부러진 연결선 273">
            <a:extLst>
              <a:ext uri="{FF2B5EF4-FFF2-40B4-BE49-F238E27FC236}">
                <a16:creationId xmlns:a16="http://schemas.microsoft.com/office/drawing/2014/main" id="{8E149BF1-50A0-4F35-9BB9-3F42FFB377B3}"/>
              </a:ext>
            </a:extLst>
          </p:cNvPr>
          <p:cNvCxnSpPr>
            <a:cxnSpLocks/>
            <a:stCxn id="244" idx="1"/>
            <a:endCxn id="237" idx="3"/>
          </p:cNvCxnSpPr>
          <p:nvPr/>
        </p:nvCxnSpPr>
        <p:spPr>
          <a:xfrm rot="10800000" flipV="1">
            <a:off x="3607227" y="2112924"/>
            <a:ext cx="409421" cy="18322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7" name="Google Shape;1498;p19">
            <a:extLst>
              <a:ext uri="{FF2B5EF4-FFF2-40B4-BE49-F238E27FC236}">
                <a16:creationId xmlns:a16="http://schemas.microsoft.com/office/drawing/2014/main" id="{20CB234A-0BBD-4317-86CB-D00F6E9DE55B}"/>
              </a:ext>
            </a:extLst>
          </p:cNvPr>
          <p:cNvSpPr/>
          <p:nvPr/>
        </p:nvSpPr>
        <p:spPr>
          <a:xfrm>
            <a:off x="2509794" y="4794478"/>
            <a:ext cx="1023854" cy="1873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clusterIP:None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1498;p19">
            <a:extLst>
              <a:ext uri="{FF2B5EF4-FFF2-40B4-BE49-F238E27FC236}">
                <a16:creationId xmlns:a16="http://schemas.microsoft.com/office/drawing/2014/main" id="{A8BE3556-C7F0-4768-A2A1-12D267F74AAC}"/>
              </a:ext>
            </a:extLst>
          </p:cNvPr>
          <p:cNvSpPr/>
          <p:nvPr/>
        </p:nvSpPr>
        <p:spPr>
          <a:xfrm>
            <a:off x="588114" y="4450472"/>
            <a:ext cx="1396848" cy="3189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hostname : </a:t>
            </a:r>
            <a:r>
              <a:rPr lang="en-US" sz="900" b="1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pod4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subdomain : </a:t>
            </a:r>
            <a:r>
              <a:rPr lang="en-US" sz="9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headless1</a:t>
            </a:r>
          </a:p>
        </p:txBody>
      </p:sp>
      <p:graphicFrame>
        <p:nvGraphicFramePr>
          <p:cNvPr id="249" name="표 248">
            <a:extLst>
              <a:ext uri="{FF2B5EF4-FFF2-40B4-BE49-F238E27FC236}">
                <a16:creationId xmlns:a16="http://schemas.microsoft.com/office/drawing/2014/main" id="{BB9E14B8-C638-4EFA-8F12-3272EEBD435A}"/>
              </a:ext>
            </a:extLst>
          </p:cNvPr>
          <p:cNvGraphicFramePr>
            <a:graphicFrameLocks noGrp="1"/>
          </p:cNvGraphicFramePr>
          <p:nvPr/>
        </p:nvGraphicFramePr>
        <p:xfrm>
          <a:off x="799829" y="3132678"/>
          <a:ext cx="3707246" cy="6907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4633">
                  <a:extLst>
                    <a:ext uri="{9D8B030D-6E8A-4147-A177-3AD203B41FA5}">
                      <a16:colId xmlns:a16="http://schemas.microsoft.com/office/drawing/2014/main" val="1443882041"/>
                    </a:ext>
                  </a:extLst>
                </a:gridCol>
                <a:gridCol w="2217846">
                  <a:extLst>
                    <a:ext uri="{9D8B030D-6E8A-4147-A177-3AD203B41FA5}">
                      <a16:colId xmlns:a16="http://schemas.microsoft.com/office/drawing/2014/main" val="2516016633"/>
                    </a:ext>
                  </a:extLst>
                </a:gridCol>
                <a:gridCol w="964767">
                  <a:extLst>
                    <a:ext uri="{9D8B030D-6E8A-4147-A177-3AD203B41FA5}">
                      <a16:colId xmlns:a16="http://schemas.microsoft.com/office/drawing/2014/main" val="17836796"/>
                    </a:ext>
                  </a:extLst>
                </a:gridCol>
              </a:tblGrid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Service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service1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svc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10.11.4.10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467583"/>
                  </a:ext>
                </a:extLst>
              </a:tr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Pod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20-109-5-11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pod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63997"/>
                  </a:ext>
                </a:extLst>
              </a:tr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Pod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20-109-5-12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pod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31629"/>
                  </a:ext>
                </a:extLst>
              </a:tr>
            </a:tbl>
          </a:graphicData>
        </a:graphic>
      </p:graphicFrame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C51C0303-D5E3-49C4-BE91-4A586C46935C}"/>
              </a:ext>
            </a:extLst>
          </p:cNvPr>
          <p:cNvSpPr/>
          <p:nvPr/>
        </p:nvSpPr>
        <p:spPr>
          <a:xfrm>
            <a:off x="660263" y="5312690"/>
            <a:ext cx="3970267" cy="108783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DNS </a:t>
            </a:r>
            <a:r>
              <a:rPr lang="en-US" altLang="ko-KR" sz="1100">
                <a:solidFill>
                  <a:schemeClr val="tx1"/>
                </a:solidFill>
              </a:rPr>
              <a:t>(cluster.local)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endParaRPr lang="en-US" altLang="ko-KR" sz="600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  <a:p>
            <a:pPr algn="ctr"/>
            <a:endParaRPr lang="en-US" altLang="ko-KR" sz="1100" b="1">
              <a:solidFill>
                <a:schemeClr val="tx1"/>
              </a:solidFill>
            </a:endParaRPr>
          </a:p>
        </p:txBody>
      </p:sp>
      <p:graphicFrame>
        <p:nvGraphicFramePr>
          <p:cNvPr id="251" name="표 250">
            <a:extLst>
              <a:ext uri="{FF2B5EF4-FFF2-40B4-BE49-F238E27FC236}">
                <a16:creationId xmlns:a16="http://schemas.microsoft.com/office/drawing/2014/main" id="{843705CE-B6A4-4997-8262-97B4100A39F5}"/>
              </a:ext>
            </a:extLst>
          </p:cNvPr>
          <p:cNvGraphicFramePr>
            <a:graphicFrameLocks noGrp="1"/>
          </p:cNvGraphicFramePr>
          <p:nvPr/>
        </p:nvGraphicFramePr>
        <p:xfrm>
          <a:off x="799829" y="5526182"/>
          <a:ext cx="3707246" cy="822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4633">
                  <a:extLst>
                    <a:ext uri="{9D8B030D-6E8A-4147-A177-3AD203B41FA5}">
                      <a16:colId xmlns:a16="http://schemas.microsoft.com/office/drawing/2014/main" val="1443882041"/>
                    </a:ext>
                  </a:extLst>
                </a:gridCol>
                <a:gridCol w="2395274">
                  <a:extLst>
                    <a:ext uri="{9D8B030D-6E8A-4147-A177-3AD203B41FA5}">
                      <a16:colId xmlns:a16="http://schemas.microsoft.com/office/drawing/2014/main" val="2516016633"/>
                    </a:ext>
                  </a:extLst>
                </a:gridCol>
                <a:gridCol w="787339">
                  <a:extLst>
                    <a:ext uri="{9D8B030D-6E8A-4147-A177-3AD203B41FA5}">
                      <a16:colId xmlns:a16="http://schemas.microsoft.com/office/drawing/2014/main" val="17836796"/>
                    </a:ext>
                  </a:extLst>
                </a:gridCol>
              </a:tblGrid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Service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headless1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.default.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svc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467583"/>
                  </a:ext>
                </a:extLst>
              </a:tr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Pod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pod4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headless1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.default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svc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63997"/>
                  </a:ext>
                </a:extLst>
              </a:tr>
              <a:tr h="2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Pod</a:t>
                      </a:r>
                      <a:endParaRPr lang="ko-KR" altLang="en-US" sz="1000" b="0"/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pod5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headless1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.default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svc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.cluster.local</a:t>
                      </a: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20.109.5.12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2049" marR="32049" marT="28388" marB="28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31629"/>
                  </a:ext>
                </a:extLst>
              </a:tr>
            </a:tbl>
          </a:graphicData>
        </a:graphic>
      </p:graphicFrame>
      <p:cxnSp>
        <p:nvCxnSpPr>
          <p:cNvPr id="253" name="구부러진 연결선 273">
            <a:extLst>
              <a:ext uri="{FF2B5EF4-FFF2-40B4-BE49-F238E27FC236}">
                <a16:creationId xmlns:a16="http://schemas.microsoft.com/office/drawing/2014/main" id="{6A9BA698-1E62-493E-A748-7D4493759F03}"/>
              </a:ext>
            </a:extLst>
          </p:cNvPr>
          <p:cNvCxnSpPr>
            <a:cxnSpLocks/>
            <a:stCxn id="233" idx="3"/>
            <a:endCxn id="250" idx="3"/>
          </p:cNvCxnSpPr>
          <p:nvPr/>
        </p:nvCxnSpPr>
        <p:spPr>
          <a:xfrm flipH="1">
            <a:off x="4630530" y="4398441"/>
            <a:ext cx="110255" cy="1458166"/>
          </a:xfrm>
          <a:prstGeom prst="curvedConnector3">
            <a:avLst>
              <a:gd name="adj1" fmla="val -20733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Google Shape;1498;p19">
            <a:extLst>
              <a:ext uri="{FF2B5EF4-FFF2-40B4-BE49-F238E27FC236}">
                <a16:creationId xmlns:a16="http://schemas.microsoft.com/office/drawing/2014/main" id="{A7614950-B7B9-41E5-9F4F-783775127937}"/>
              </a:ext>
            </a:extLst>
          </p:cNvPr>
          <p:cNvSpPr/>
          <p:nvPr/>
        </p:nvSpPr>
        <p:spPr>
          <a:xfrm>
            <a:off x="601876" y="4926406"/>
            <a:ext cx="408329" cy="3189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ho...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su...</a:t>
            </a:r>
          </a:p>
        </p:txBody>
      </p:sp>
      <p:sp>
        <p:nvSpPr>
          <p:cNvPr id="256" name="화이트투명사각판">
            <a:extLst>
              <a:ext uri="{FF2B5EF4-FFF2-40B4-BE49-F238E27FC236}">
                <a16:creationId xmlns:a16="http://schemas.microsoft.com/office/drawing/2014/main" id="{2C75D004-8EB4-4A0D-9844-CF85E66C640D}"/>
              </a:ext>
            </a:extLst>
          </p:cNvPr>
          <p:cNvSpPr/>
          <p:nvPr/>
        </p:nvSpPr>
        <p:spPr bwMode="auto">
          <a:xfrm>
            <a:off x="2652247" y="4293090"/>
            <a:ext cx="822388" cy="2138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50" kern="0">
                <a:solidFill>
                  <a:schemeClr val="tx1"/>
                </a:solidFill>
                <a:latin typeface="+mn-ea"/>
              </a:rPr>
              <a:t>Headless</a:t>
            </a:r>
            <a:endParaRPr lang="ko-KR" altLang="en-US" sz="1200" kern="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7" name="구부러진 연결선 273">
            <a:extLst>
              <a:ext uri="{FF2B5EF4-FFF2-40B4-BE49-F238E27FC236}">
                <a16:creationId xmlns:a16="http://schemas.microsoft.com/office/drawing/2014/main" id="{8A7BDD4A-1A72-4A34-8B31-F0B004115DE3}"/>
              </a:ext>
            </a:extLst>
          </p:cNvPr>
          <p:cNvCxnSpPr>
            <a:cxnSpLocks/>
            <a:stCxn id="244" idx="3"/>
            <a:endCxn id="242" idx="3"/>
          </p:cNvCxnSpPr>
          <p:nvPr/>
        </p:nvCxnSpPr>
        <p:spPr>
          <a:xfrm flipH="1">
            <a:off x="4630530" y="2112924"/>
            <a:ext cx="29563" cy="1276610"/>
          </a:xfrm>
          <a:prstGeom prst="curvedConnector3">
            <a:avLst>
              <a:gd name="adj1" fmla="val -77326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" name="구부러진 연결선 273">
            <a:extLst>
              <a:ext uri="{FF2B5EF4-FFF2-40B4-BE49-F238E27FC236}">
                <a16:creationId xmlns:a16="http://schemas.microsoft.com/office/drawing/2014/main" id="{63244D6D-0A94-4E7B-9C55-F0C46CF7F4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9902" y="2997500"/>
            <a:ext cx="137113" cy="238120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80AF6283-6B70-4F53-A289-C4DEC35608FA}"/>
              </a:ext>
            </a:extLst>
          </p:cNvPr>
          <p:cNvGrpSpPr/>
          <p:nvPr/>
        </p:nvGrpSpPr>
        <p:grpSpPr>
          <a:xfrm>
            <a:off x="403194" y="1172689"/>
            <a:ext cx="4631704" cy="5256548"/>
            <a:chOff x="403194" y="1172689"/>
            <a:chExt cx="4631704" cy="5256548"/>
          </a:xfrm>
        </p:grpSpPr>
        <p:sp>
          <p:nvSpPr>
            <p:cNvPr id="307" name="화이트투명사각판">
              <a:extLst>
                <a:ext uri="{FF2B5EF4-FFF2-40B4-BE49-F238E27FC236}">
                  <a16:creationId xmlns:a16="http://schemas.microsoft.com/office/drawing/2014/main" id="{07D11F0F-7EB6-4666-A700-CEC0FC0A15F1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8C0EEC4-B330-4758-B67A-9559357A5745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EEE17242-57D7-4236-A2C2-192C9FF1BBC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CD19F64-2370-4AEE-8483-764913254CFC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30E8B3-1C14-4601-B705-7D4FB733DF67}"/>
              </a:ext>
            </a:extLst>
          </p:cNvPr>
          <p:cNvGrpSpPr/>
          <p:nvPr/>
        </p:nvGrpSpPr>
        <p:grpSpPr>
          <a:xfrm>
            <a:off x="6580941" y="1957863"/>
            <a:ext cx="1023627" cy="821545"/>
            <a:chOff x="6580941" y="1957863"/>
            <a:chExt cx="1023627" cy="821545"/>
          </a:xfrm>
        </p:grpSpPr>
        <p:cxnSp>
          <p:nvCxnSpPr>
            <p:cNvPr id="313" name="Google Shape;1520;p19">
              <a:extLst>
                <a:ext uri="{FF2B5EF4-FFF2-40B4-BE49-F238E27FC236}">
                  <a16:creationId xmlns:a16="http://schemas.microsoft.com/office/drawing/2014/main" id="{DEEEE277-6D29-4931-9939-A87F89BE574C}"/>
                </a:ext>
              </a:extLst>
            </p:cNvPr>
            <p:cNvCxnSpPr>
              <a:cxnSpLocks/>
              <a:stCxn id="230" idx="3"/>
              <a:endCxn id="316" idx="1"/>
            </p:cNvCxnSpPr>
            <p:nvPr/>
          </p:nvCxnSpPr>
          <p:spPr>
            <a:xfrm flipV="1">
              <a:off x="6580941" y="1957863"/>
              <a:ext cx="1016768" cy="306483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oogle Shape;1520;p19">
              <a:extLst>
                <a:ext uri="{FF2B5EF4-FFF2-40B4-BE49-F238E27FC236}">
                  <a16:creationId xmlns:a16="http://schemas.microsoft.com/office/drawing/2014/main" id="{66BEB347-43CF-4EBD-BDD1-812139AB3837}"/>
                </a:ext>
              </a:extLst>
            </p:cNvPr>
            <p:cNvCxnSpPr>
              <a:cxnSpLocks/>
              <a:stCxn id="230" idx="3"/>
              <a:endCxn id="215" idx="1"/>
            </p:cNvCxnSpPr>
            <p:nvPr/>
          </p:nvCxnSpPr>
          <p:spPr>
            <a:xfrm>
              <a:off x="6580941" y="2264346"/>
              <a:ext cx="1023627" cy="515062"/>
            </a:xfrm>
            <a:prstGeom prst="straightConnector1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808741E-AFB7-43E1-9236-A6DB61C1BAE7}"/>
              </a:ext>
            </a:extLst>
          </p:cNvPr>
          <p:cNvGrpSpPr/>
          <p:nvPr/>
        </p:nvGrpSpPr>
        <p:grpSpPr>
          <a:xfrm>
            <a:off x="9334054" y="4480693"/>
            <a:ext cx="2454752" cy="1693610"/>
            <a:chOff x="9334054" y="4480693"/>
            <a:chExt cx="2454752" cy="1693610"/>
          </a:xfrm>
        </p:grpSpPr>
        <p:sp>
          <p:nvSpPr>
            <p:cNvPr id="112" name="Google Shape;1495;p19">
              <a:extLst>
                <a:ext uri="{FF2B5EF4-FFF2-40B4-BE49-F238E27FC236}">
                  <a16:creationId xmlns:a16="http://schemas.microsoft.com/office/drawing/2014/main" id="{0F600E7F-42EA-49E2-B79A-BBDBFF5C977E}"/>
                </a:ext>
              </a:extLst>
            </p:cNvPr>
            <p:cNvSpPr/>
            <p:nvPr/>
          </p:nvSpPr>
          <p:spPr>
            <a:xfrm>
              <a:off x="10244994" y="4675942"/>
              <a:ext cx="1310461" cy="93327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0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498;p19">
              <a:extLst>
                <a:ext uri="{FF2B5EF4-FFF2-40B4-BE49-F238E27FC236}">
                  <a16:creationId xmlns:a16="http://schemas.microsoft.com/office/drawing/2014/main" id="{6E86632D-0BC6-479A-8B36-61756167B1DE}"/>
                </a:ext>
              </a:extLst>
            </p:cNvPr>
            <p:cNvSpPr/>
            <p:nvPr/>
          </p:nvSpPr>
          <p:spPr>
            <a:xfrm>
              <a:off x="10470492" y="5118466"/>
              <a:ext cx="914105" cy="212129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cs typeface="Malgun Gothic"/>
                  <a:sym typeface="Malgun Gothic"/>
                </a:rPr>
                <a:t>google.com</a:t>
              </a:r>
              <a:endParaRPr lang="en-US" altLang="ko-KR" sz="1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8078BA2-4BD1-4E77-8973-9CA13772E7CC}"/>
                </a:ext>
              </a:extLst>
            </p:cNvPr>
            <p:cNvSpPr/>
            <p:nvPr/>
          </p:nvSpPr>
          <p:spPr>
            <a:xfrm>
              <a:off x="10392518" y="4853589"/>
              <a:ext cx="103746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>
                  <a:solidFill>
                    <a:schemeClr val="tx2"/>
                  </a:solidFill>
                </a:rPr>
                <a:t>externalNmae</a:t>
              </a:r>
              <a:endParaRPr lang="ko-KR" altLang="en-US" sz="1000" b="1">
                <a:solidFill>
                  <a:schemeClr val="tx2"/>
                </a:solidFill>
              </a:endParaRPr>
            </a:p>
          </p:txBody>
        </p:sp>
        <p:sp>
          <p:nvSpPr>
            <p:cNvPr id="167" name="Google Shape;1498;p19">
              <a:extLst>
                <a:ext uri="{FF2B5EF4-FFF2-40B4-BE49-F238E27FC236}">
                  <a16:creationId xmlns:a16="http://schemas.microsoft.com/office/drawing/2014/main" id="{B2784C33-3A2E-4CC6-983D-312ECC548579}"/>
                </a:ext>
              </a:extLst>
            </p:cNvPr>
            <p:cNvSpPr/>
            <p:nvPr/>
          </p:nvSpPr>
          <p:spPr>
            <a:xfrm>
              <a:off x="10475016" y="5369027"/>
              <a:ext cx="905055" cy="212129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00">
                  <a:latin typeface="Malgun Gothic"/>
                  <a:ea typeface="Malgun Gothic"/>
                  <a:cs typeface="Malgun Gothic"/>
                  <a:sym typeface="Malgun Gothic"/>
                </a:rPr>
                <a:t>github.com</a:t>
              </a:r>
              <a:endParaRPr lang="en-US" altLang="ko-KR" sz="1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499;p19">
              <a:extLst>
                <a:ext uri="{FF2B5EF4-FFF2-40B4-BE49-F238E27FC236}">
                  <a16:creationId xmlns:a16="http://schemas.microsoft.com/office/drawing/2014/main" id="{2B6FB38E-6D50-49AE-AEE9-5AA9A3AFA299}"/>
                </a:ext>
              </a:extLst>
            </p:cNvPr>
            <p:cNvSpPr/>
            <p:nvPr/>
          </p:nvSpPr>
          <p:spPr>
            <a:xfrm>
              <a:off x="9334054" y="4480693"/>
              <a:ext cx="580241" cy="37218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</a:p>
          </p:txBody>
        </p:sp>
        <p:cxnSp>
          <p:nvCxnSpPr>
            <p:cNvPr id="171" name="구부러진 연결선 273">
              <a:extLst>
                <a:ext uri="{FF2B5EF4-FFF2-40B4-BE49-F238E27FC236}">
                  <a16:creationId xmlns:a16="http://schemas.microsoft.com/office/drawing/2014/main" id="{8D695692-472D-4639-A5DC-674298279F04}"/>
                </a:ext>
              </a:extLst>
            </p:cNvPr>
            <p:cNvCxnSpPr>
              <a:cxnSpLocks/>
              <a:stCxn id="112" idx="2"/>
              <a:endCxn id="119" idx="0"/>
            </p:cNvCxnSpPr>
            <p:nvPr/>
          </p:nvCxnSpPr>
          <p:spPr>
            <a:xfrm rot="5400000">
              <a:off x="10546222" y="5510146"/>
              <a:ext cx="254933" cy="453075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" name="구부러진 연결선 273">
              <a:extLst>
                <a:ext uri="{FF2B5EF4-FFF2-40B4-BE49-F238E27FC236}">
                  <a16:creationId xmlns:a16="http://schemas.microsoft.com/office/drawing/2014/main" id="{9835A8DC-B642-487E-BC76-F19AA7D7246E}"/>
                </a:ext>
              </a:extLst>
            </p:cNvPr>
            <p:cNvCxnSpPr>
              <a:cxnSpLocks/>
              <a:stCxn id="170" idx="2"/>
              <a:endCxn id="112" idx="1"/>
            </p:cNvCxnSpPr>
            <p:nvPr/>
          </p:nvCxnSpPr>
          <p:spPr>
            <a:xfrm rot="16200000" flipH="1">
              <a:off x="9789733" y="4687318"/>
              <a:ext cx="289703" cy="620819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6" name="사각형: 모서리가 접힌 도형 175">
              <a:extLst>
                <a:ext uri="{FF2B5EF4-FFF2-40B4-BE49-F238E27FC236}">
                  <a16:creationId xmlns:a16="http://schemas.microsoft.com/office/drawing/2014/main" id="{A09CC3A2-30FD-42F4-B8A8-67E12EEFD7B7}"/>
                </a:ext>
              </a:extLst>
            </p:cNvPr>
            <p:cNvSpPr/>
            <p:nvPr/>
          </p:nvSpPr>
          <p:spPr>
            <a:xfrm>
              <a:off x="10923803" y="5864150"/>
              <a:ext cx="865003" cy="310153"/>
            </a:xfrm>
            <a:prstGeom prst="foldedCorner">
              <a:avLst/>
            </a:prstGeom>
            <a:solidFill>
              <a:srgbClr val="EAFECE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2"/>
                  </a:solidFill>
                </a:rPr>
                <a:t>Github</a:t>
              </a:r>
              <a:endParaRPr lang="en-US" altLang="ko-KR" sz="1400" b="1">
                <a:solidFill>
                  <a:srgbClr val="C00000"/>
                </a:solidFill>
              </a:endParaRPr>
            </a:p>
          </p:txBody>
        </p:sp>
        <p:cxnSp>
          <p:nvCxnSpPr>
            <p:cNvPr id="185" name="구부러진 연결선 273">
              <a:extLst>
                <a:ext uri="{FF2B5EF4-FFF2-40B4-BE49-F238E27FC236}">
                  <a16:creationId xmlns:a16="http://schemas.microsoft.com/office/drawing/2014/main" id="{0F49FA56-5E62-43C8-BED5-71C5C36755F6}"/>
                </a:ext>
              </a:extLst>
            </p:cNvPr>
            <p:cNvCxnSpPr>
              <a:cxnSpLocks/>
              <a:stCxn id="112" idx="2"/>
              <a:endCxn id="176" idx="0"/>
            </p:cNvCxnSpPr>
            <p:nvPr/>
          </p:nvCxnSpPr>
          <p:spPr>
            <a:xfrm rot="16200000" flipH="1">
              <a:off x="11000799" y="5508643"/>
              <a:ext cx="254933" cy="45608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9" name="사각형: 모서리가 접힌 도형 118">
              <a:extLst>
                <a:ext uri="{FF2B5EF4-FFF2-40B4-BE49-F238E27FC236}">
                  <a16:creationId xmlns:a16="http://schemas.microsoft.com/office/drawing/2014/main" id="{458F8A5B-7FD8-48B5-9F54-96B7193E9B8F}"/>
                </a:ext>
              </a:extLst>
            </p:cNvPr>
            <p:cNvSpPr/>
            <p:nvPr/>
          </p:nvSpPr>
          <p:spPr>
            <a:xfrm>
              <a:off x="10014648" y="5864150"/>
              <a:ext cx="865003" cy="310153"/>
            </a:xfrm>
            <a:prstGeom prst="foldedCorner">
              <a:avLst/>
            </a:prstGeom>
            <a:solidFill>
              <a:srgbClr val="EAFECE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2"/>
                  </a:solidFill>
                </a:rPr>
                <a:t>Google</a:t>
              </a:r>
              <a:endParaRPr lang="en-US" altLang="ko-KR" sz="1400" b="1">
                <a:solidFill>
                  <a:srgbClr val="C00000"/>
                </a:solidFill>
              </a:endParaRPr>
            </a:p>
          </p:txBody>
        </p:sp>
        <p:sp>
          <p:nvSpPr>
            <p:cNvPr id="42" name="화살표: 아래로 구부러짐 41">
              <a:extLst>
                <a:ext uri="{FF2B5EF4-FFF2-40B4-BE49-F238E27FC236}">
                  <a16:creationId xmlns:a16="http://schemas.microsoft.com/office/drawing/2014/main" id="{AF3BBC81-D41D-4199-8D58-CA53138C8998}"/>
                </a:ext>
              </a:extLst>
            </p:cNvPr>
            <p:cNvSpPr/>
            <p:nvPr/>
          </p:nvSpPr>
          <p:spPr>
            <a:xfrm rot="5400000">
              <a:off x="11340330" y="5240032"/>
              <a:ext cx="333084" cy="229402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4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24">
            <a:extLst>
              <a:ext uri="{FF2B5EF4-FFF2-40B4-BE49-F238E27FC236}">
                <a16:creationId xmlns:a16="http://schemas.microsoft.com/office/drawing/2014/main" id="{A657B060-0C70-48EF-BA18-9F1400CBDA0C}"/>
              </a:ext>
            </a:extLst>
          </p:cNvPr>
          <p:cNvSpPr/>
          <p:nvPr/>
        </p:nvSpPr>
        <p:spPr>
          <a:xfrm>
            <a:off x="4418364" y="1266902"/>
            <a:ext cx="4503009" cy="513895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69" name="모서리가 둥근 직사각형 124">
            <a:extLst>
              <a:ext uri="{FF2B5EF4-FFF2-40B4-BE49-F238E27FC236}">
                <a16:creationId xmlns:a16="http://schemas.microsoft.com/office/drawing/2014/main" id="{6CF05599-5F50-40C6-9F3E-A0C8D4C7944D}"/>
              </a:ext>
            </a:extLst>
          </p:cNvPr>
          <p:cNvSpPr/>
          <p:nvPr/>
        </p:nvSpPr>
        <p:spPr>
          <a:xfrm>
            <a:off x="4770829" y="175081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11" name="모서리가 둥근 직사각형 124">
            <a:extLst>
              <a:ext uri="{FF2B5EF4-FFF2-40B4-BE49-F238E27FC236}">
                <a16:creationId xmlns:a16="http://schemas.microsoft.com/office/drawing/2014/main" id="{73FA0915-F496-42C4-B8F4-4BDD8D719A65}"/>
              </a:ext>
            </a:extLst>
          </p:cNvPr>
          <p:cNvSpPr/>
          <p:nvPr/>
        </p:nvSpPr>
        <p:spPr>
          <a:xfrm>
            <a:off x="9465992" y="1268760"/>
            <a:ext cx="2360207" cy="513715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79" name="모서리가 둥근 직사각형 124">
            <a:extLst>
              <a:ext uri="{FF2B5EF4-FFF2-40B4-BE49-F238E27FC236}">
                <a16:creationId xmlns:a16="http://schemas.microsoft.com/office/drawing/2014/main" id="{1A0DD0EF-4757-4A60-AFF9-8DB2F5A5A8FB}"/>
              </a:ext>
            </a:extLst>
          </p:cNvPr>
          <p:cNvSpPr/>
          <p:nvPr/>
        </p:nvSpPr>
        <p:spPr>
          <a:xfrm>
            <a:off x="466810" y="1266906"/>
            <a:ext cx="3416712" cy="51391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4" name="모서리가 둥근 직사각형 131">
            <a:extLst>
              <a:ext uri="{FF2B5EF4-FFF2-40B4-BE49-F238E27FC236}">
                <a16:creationId xmlns:a16="http://schemas.microsoft.com/office/drawing/2014/main" id="{A9161F39-4AB8-43E7-93B9-FCFA7CED45B2}"/>
              </a:ext>
            </a:extLst>
          </p:cNvPr>
          <p:cNvSpPr/>
          <p:nvPr/>
        </p:nvSpPr>
        <p:spPr>
          <a:xfrm>
            <a:off x="746197" y="1720750"/>
            <a:ext cx="1173339" cy="3507367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37" name="화이트투명사각판">
            <a:extLst>
              <a:ext uri="{FF2B5EF4-FFF2-40B4-BE49-F238E27FC236}">
                <a16:creationId xmlns:a16="http://schemas.microsoft.com/office/drawing/2014/main" id="{9A2C006C-DEB0-45A6-A96E-032D609000B2}"/>
              </a:ext>
            </a:extLst>
          </p:cNvPr>
          <p:cNvSpPr/>
          <p:nvPr/>
        </p:nvSpPr>
        <p:spPr bwMode="auto">
          <a:xfrm>
            <a:off x="997824" y="1376962"/>
            <a:ext cx="252937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 dirty="0">
                <a:solidFill>
                  <a:schemeClr val="tx2"/>
                </a:solidFill>
                <a:latin typeface="+mn-ea"/>
              </a:rPr>
              <a:t>Kubernetes Cluster</a:t>
            </a:r>
            <a:endParaRPr lang="ko-KR" altLang="en-US" sz="1400" b="1" kern="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4" name="그래픽 113" descr="지구본 아메리카">
            <a:extLst>
              <a:ext uri="{FF2B5EF4-FFF2-40B4-BE49-F238E27FC236}">
                <a16:creationId xmlns:a16="http://schemas.microsoft.com/office/drawing/2014/main" id="{A54DAFE5-27A9-4469-9E36-2B265F93D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0784" y="3398146"/>
            <a:ext cx="930944" cy="930944"/>
          </a:xfrm>
          <a:prstGeom prst="rect">
            <a:avLst/>
          </a:prstGeom>
        </p:spPr>
      </p:pic>
      <p:pic>
        <p:nvPicPr>
          <p:cNvPr id="131" name="그래픽 130" descr="컴퓨터">
            <a:extLst>
              <a:ext uri="{FF2B5EF4-FFF2-40B4-BE49-F238E27FC236}">
                <a16:creationId xmlns:a16="http://schemas.microsoft.com/office/drawing/2014/main" id="{247A7AE5-8233-42BF-9834-572D155E28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2269482"/>
            <a:ext cx="483506" cy="618363"/>
          </a:xfrm>
          <a:prstGeom prst="rect">
            <a:avLst/>
          </a:prstGeom>
        </p:spPr>
      </p:pic>
      <p:sp>
        <p:nvSpPr>
          <p:cNvPr id="43" name="화이트투명사각판">
            <a:extLst>
              <a:ext uri="{FF2B5EF4-FFF2-40B4-BE49-F238E27FC236}">
                <a16:creationId xmlns:a16="http://schemas.microsoft.com/office/drawing/2014/main" id="{2C8CE449-6F2B-4811-A55C-7FD0BA7F64DA}"/>
              </a:ext>
            </a:extLst>
          </p:cNvPr>
          <p:cNvSpPr/>
          <p:nvPr/>
        </p:nvSpPr>
        <p:spPr bwMode="auto">
          <a:xfrm>
            <a:off x="4943872" y="2801770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Master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143" name="Rectangle 39">
            <a:extLst>
              <a:ext uri="{FF2B5EF4-FFF2-40B4-BE49-F238E27FC236}">
                <a16:creationId xmlns:a16="http://schemas.microsoft.com/office/drawing/2014/main" id="{23AB37B7-C59F-4AFF-9C4D-52A1F39B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176770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192.168.0.30</a:t>
            </a: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E6B0C2E1-A31A-40EE-8480-490623FA5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252" y="1516521"/>
            <a:ext cx="1045516" cy="963609"/>
          </a:xfrm>
          <a:prstGeom prst="rect">
            <a:avLst/>
          </a:prstGeom>
        </p:spPr>
      </p:pic>
      <p:sp>
        <p:nvSpPr>
          <p:cNvPr id="166" name="화이트투명사각판">
            <a:extLst>
              <a:ext uri="{FF2B5EF4-FFF2-40B4-BE49-F238E27FC236}">
                <a16:creationId xmlns:a16="http://schemas.microsoft.com/office/drawing/2014/main" id="{2B4011A3-9CD1-4ECA-B9F2-3519D0C51C8C}"/>
              </a:ext>
            </a:extLst>
          </p:cNvPr>
          <p:cNvSpPr/>
          <p:nvPr/>
        </p:nvSpPr>
        <p:spPr bwMode="auto">
          <a:xfrm>
            <a:off x="5940579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Internal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167" name="모서리가 둥근 직사각형 154">
            <a:extLst>
              <a:ext uri="{FF2B5EF4-FFF2-40B4-BE49-F238E27FC236}">
                <a16:creationId xmlns:a16="http://schemas.microsoft.com/office/drawing/2014/main" id="{B3C515FE-82FC-456D-A29F-170683945AD8}"/>
              </a:ext>
            </a:extLst>
          </p:cNvPr>
          <p:cNvSpPr/>
          <p:nvPr/>
        </p:nvSpPr>
        <p:spPr>
          <a:xfrm>
            <a:off x="841868" y="2425429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20.109.5.11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Rectangle 39">
            <a:extLst>
              <a:ext uri="{FF2B5EF4-FFF2-40B4-BE49-F238E27FC236}">
                <a16:creationId xmlns:a16="http://schemas.microsoft.com/office/drawing/2014/main" id="{19CFEC99-6E95-4DF7-9A80-7C8AF346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775" y="1188719"/>
            <a:ext cx="1107009" cy="3245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192.168.0.1</a:t>
            </a:r>
            <a:endParaRPr lang="ko-KR" altLang="en-US" sz="12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1" name="Rectangle 39">
            <a:extLst>
              <a:ext uri="{FF2B5EF4-FFF2-40B4-BE49-F238E27FC236}">
                <a16:creationId xmlns:a16="http://schemas.microsoft.com/office/drawing/2014/main" id="{97DC78CC-39E9-46DD-83AF-60507143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62" y="1818872"/>
            <a:ext cx="1139608" cy="39526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Pod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20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3" name="모서리가 둥근 직사각형 154">
            <a:extLst>
              <a:ext uri="{FF2B5EF4-FFF2-40B4-BE49-F238E27FC236}">
                <a16:creationId xmlns:a16="http://schemas.microsoft.com/office/drawing/2014/main" id="{FC3032AA-7AB5-42F8-A575-E68B75467753}"/>
              </a:ext>
            </a:extLst>
          </p:cNvPr>
          <p:cNvSpPr/>
          <p:nvPr/>
        </p:nvSpPr>
        <p:spPr>
          <a:xfrm>
            <a:off x="1112090" y="4048336"/>
            <a:ext cx="665277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sp>
        <p:nvSpPr>
          <p:cNvPr id="254" name="모서리가 둥근 직사각형 131">
            <a:extLst>
              <a:ext uri="{FF2B5EF4-FFF2-40B4-BE49-F238E27FC236}">
                <a16:creationId xmlns:a16="http://schemas.microsoft.com/office/drawing/2014/main" id="{DAEF7532-80FF-4D20-ADD9-1EBA4FFBAF49}"/>
              </a:ext>
            </a:extLst>
          </p:cNvPr>
          <p:cNvSpPr/>
          <p:nvPr/>
        </p:nvSpPr>
        <p:spPr>
          <a:xfrm>
            <a:off x="2370998" y="1721277"/>
            <a:ext cx="1296925" cy="350690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255" name="모서리가 둥근 직사각형 156">
            <a:extLst>
              <a:ext uri="{FF2B5EF4-FFF2-40B4-BE49-F238E27FC236}">
                <a16:creationId xmlns:a16="http://schemas.microsoft.com/office/drawing/2014/main" id="{D090B0DB-8281-4ED7-8C33-2A4CDF282F7D}"/>
              </a:ext>
            </a:extLst>
          </p:cNvPr>
          <p:cNvSpPr/>
          <p:nvPr/>
        </p:nvSpPr>
        <p:spPr>
          <a:xfrm>
            <a:off x="2540571" y="2428239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Rectangle 39">
            <a:extLst>
              <a:ext uri="{FF2B5EF4-FFF2-40B4-BE49-F238E27FC236}">
                <a16:creationId xmlns:a16="http://schemas.microsoft.com/office/drawing/2014/main" id="{F25E7E75-1EC5-4CD3-BC50-012F1E1FE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810" y="1834331"/>
            <a:ext cx="1378926" cy="26997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Service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10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cxnSp>
        <p:nvCxnSpPr>
          <p:cNvPr id="237" name="연결선: 구부러짐 236">
            <a:extLst>
              <a:ext uri="{FF2B5EF4-FFF2-40B4-BE49-F238E27FC236}">
                <a16:creationId xmlns:a16="http://schemas.microsoft.com/office/drawing/2014/main" id="{25A4A927-FCE9-4DC9-A3BB-04240BC783EF}"/>
              </a:ext>
            </a:extLst>
          </p:cNvPr>
          <p:cNvCxnSpPr>
            <a:cxnSpLocks/>
            <a:stCxn id="203" idx="2"/>
            <a:endCxn id="182" idx="0"/>
          </p:cNvCxnSpPr>
          <p:nvPr/>
        </p:nvCxnSpPr>
        <p:spPr>
          <a:xfrm rot="16200000" flipH="1">
            <a:off x="978561" y="4989275"/>
            <a:ext cx="978790" cy="46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E3465593-F8E6-4A44-BA23-006256EEF854}"/>
              </a:ext>
            </a:extLst>
          </p:cNvPr>
          <p:cNvCxnSpPr>
            <a:cxnSpLocks/>
            <a:stCxn id="255" idx="1"/>
            <a:endCxn id="167" idx="3"/>
          </p:cNvCxnSpPr>
          <p:nvPr/>
        </p:nvCxnSpPr>
        <p:spPr>
          <a:xfrm flipH="1" flipV="1">
            <a:off x="1818691" y="2662815"/>
            <a:ext cx="721880" cy="1405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7" name="꺾인 연결선 144">
            <a:extLst>
              <a:ext uri="{FF2B5EF4-FFF2-40B4-BE49-F238E27FC236}">
                <a16:creationId xmlns:a16="http://schemas.microsoft.com/office/drawing/2014/main" id="{D4D70E05-E099-4F8B-9FDB-4032B57E596F}"/>
              </a:ext>
            </a:extLst>
          </p:cNvPr>
          <p:cNvCxnSpPr>
            <a:cxnSpLocks/>
            <a:stCxn id="154" idx="3"/>
            <a:endCxn id="114" idx="1"/>
          </p:cNvCxnSpPr>
          <p:nvPr/>
        </p:nvCxnSpPr>
        <p:spPr>
          <a:xfrm>
            <a:off x="9188768" y="1998326"/>
            <a:ext cx="462016" cy="1865292"/>
          </a:xfrm>
          <a:prstGeom prst="bentConnector3">
            <a:avLst>
              <a:gd name="adj1" fmla="val 3350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060A722-7F73-48A7-ADF6-FCD5DDC8019C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3883523" y="2448094"/>
            <a:ext cx="887307" cy="144458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43C46A0-73FC-4EE0-9E52-5860D4AEDE4A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3883523" y="3892679"/>
            <a:ext cx="887307" cy="15859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C3C092C-A56A-4059-93C4-CF1613F62714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3883523" y="3892679"/>
            <a:ext cx="887307" cy="173857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이트투명사각판">
            <a:extLst>
              <a:ext uri="{FF2B5EF4-FFF2-40B4-BE49-F238E27FC236}">
                <a16:creationId xmlns:a16="http://schemas.microsoft.com/office/drawing/2014/main" id="{111923A6-FE5B-4F74-A6D2-CFB09170F1DE}"/>
              </a:ext>
            </a:extLst>
          </p:cNvPr>
          <p:cNvSpPr/>
          <p:nvPr/>
        </p:nvSpPr>
        <p:spPr bwMode="auto">
          <a:xfrm>
            <a:off x="9732654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External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77" name="모서리가 둥근 직사각형 124">
            <a:extLst>
              <a:ext uri="{FF2B5EF4-FFF2-40B4-BE49-F238E27FC236}">
                <a16:creationId xmlns:a16="http://schemas.microsoft.com/office/drawing/2014/main" id="{084D28DA-B69A-47E3-B46E-9FE5F202C4A5}"/>
              </a:ext>
            </a:extLst>
          </p:cNvPr>
          <p:cNvSpPr/>
          <p:nvPr/>
        </p:nvSpPr>
        <p:spPr>
          <a:xfrm>
            <a:off x="4770829" y="3353991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79" name="화이트투명사각판">
            <a:extLst>
              <a:ext uri="{FF2B5EF4-FFF2-40B4-BE49-F238E27FC236}">
                <a16:creationId xmlns:a16="http://schemas.microsoft.com/office/drawing/2014/main" id="{623F53D6-B1C2-4A7D-BBF3-59B74C6310BE}"/>
              </a:ext>
            </a:extLst>
          </p:cNvPr>
          <p:cNvSpPr/>
          <p:nvPr/>
        </p:nvSpPr>
        <p:spPr bwMode="auto">
          <a:xfrm>
            <a:off x="4967935" y="4411095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Node1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85" name="모서리가 둥근 직사각형 124">
            <a:extLst>
              <a:ext uri="{FF2B5EF4-FFF2-40B4-BE49-F238E27FC236}">
                <a16:creationId xmlns:a16="http://schemas.microsoft.com/office/drawing/2014/main" id="{46A84EFD-6A74-43FE-85FB-C6BB83717228}"/>
              </a:ext>
            </a:extLst>
          </p:cNvPr>
          <p:cNvSpPr/>
          <p:nvPr/>
        </p:nvSpPr>
        <p:spPr>
          <a:xfrm>
            <a:off x="4770829" y="493397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87" name="화이트투명사각판">
            <a:extLst>
              <a:ext uri="{FF2B5EF4-FFF2-40B4-BE49-F238E27FC236}">
                <a16:creationId xmlns:a16="http://schemas.microsoft.com/office/drawing/2014/main" id="{14672483-E183-4698-8454-29B2F761D801}"/>
              </a:ext>
            </a:extLst>
          </p:cNvPr>
          <p:cNvSpPr/>
          <p:nvPr/>
        </p:nvSpPr>
        <p:spPr bwMode="auto">
          <a:xfrm>
            <a:off x="4967935" y="5991077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Node2</a:t>
            </a:r>
            <a:endParaRPr lang="ko-KR" altLang="en-US" sz="1200" b="1" kern="0" dirty="0">
              <a:latin typeface="+mn-ea"/>
            </a:endParaRPr>
          </a:p>
        </p:txBody>
      </p:sp>
      <p:pic>
        <p:nvPicPr>
          <p:cNvPr id="155" name="그래픽 154" descr="컴퓨터">
            <a:extLst>
              <a:ext uri="{FF2B5EF4-FFF2-40B4-BE49-F238E27FC236}">
                <a16:creationId xmlns:a16="http://schemas.microsoft.com/office/drawing/2014/main" id="{3DCC45DF-0D94-4B47-8F08-93E010E9EF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3843354"/>
            <a:ext cx="483506" cy="618363"/>
          </a:xfrm>
          <a:prstGeom prst="rect">
            <a:avLst/>
          </a:prstGeom>
        </p:spPr>
      </p:pic>
      <p:pic>
        <p:nvPicPr>
          <p:cNvPr id="156" name="그래픽 155" descr="컴퓨터">
            <a:extLst>
              <a:ext uri="{FF2B5EF4-FFF2-40B4-BE49-F238E27FC236}">
                <a16:creationId xmlns:a16="http://schemas.microsoft.com/office/drawing/2014/main" id="{72A807AA-47A2-4D7F-B8C8-95AEC7216A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5432698"/>
            <a:ext cx="483506" cy="618363"/>
          </a:xfrm>
          <a:prstGeom prst="rect">
            <a:avLst/>
          </a:prstGeom>
        </p:spPr>
      </p:pic>
      <p:sp>
        <p:nvSpPr>
          <p:cNvPr id="100" name="Rectangle 39">
            <a:extLst>
              <a:ext uri="{FF2B5EF4-FFF2-40B4-BE49-F238E27FC236}">
                <a16:creationId xmlns:a16="http://schemas.microsoft.com/office/drawing/2014/main" id="{6A82FC10-86C6-4293-B64A-510A5E0A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334979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192.168.0.31</a:t>
            </a:r>
          </a:p>
        </p:txBody>
      </p:sp>
      <p:sp>
        <p:nvSpPr>
          <p:cNvPr id="101" name="Rectangle 39">
            <a:extLst>
              <a:ext uri="{FF2B5EF4-FFF2-40B4-BE49-F238E27FC236}">
                <a16:creationId xmlns:a16="http://schemas.microsoft.com/office/drawing/2014/main" id="{795E2D45-0A65-4C53-B7C8-1E31FF64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4956681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192.168.0.32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39C22BBA-5119-41D9-AA51-D3B0F3F53618}"/>
              </a:ext>
            </a:extLst>
          </p:cNvPr>
          <p:cNvSpPr/>
          <p:nvPr/>
        </p:nvSpPr>
        <p:spPr>
          <a:xfrm>
            <a:off x="733779" y="5353043"/>
            <a:ext cx="2933716" cy="9754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sp>
        <p:nvSpPr>
          <p:cNvPr id="289" name="모서리가 둥근 직사각형 154">
            <a:extLst>
              <a:ext uri="{FF2B5EF4-FFF2-40B4-BE49-F238E27FC236}">
                <a16:creationId xmlns:a16="http://schemas.microsoft.com/office/drawing/2014/main" id="{44F45F89-3F3A-4AC7-808C-D0EFE9DB4ACF}"/>
              </a:ext>
            </a:extLst>
          </p:cNvPr>
          <p:cNvSpPr/>
          <p:nvPr/>
        </p:nvSpPr>
        <p:spPr>
          <a:xfrm>
            <a:off x="841868" y="3100136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pod2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20.109.5.12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967B4E64-0069-4486-9E9F-EC0D18730383}"/>
              </a:ext>
            </a:extLst>
          </p:cNvPr>
          <p:cNvCxnSpPr>
            <a:cxnSpLocks/>
            <a:stCxn id="255" idx="1"/>
            <a:endCxn id="289" idx="3"/>
          </p:cNvCxnSpPr>
          <p:nvPr/>
        </p:nvCxnSpPr>
        <p:spPr>
          <a:xfrm flipH="1">
            <a:off x="1818691" y="2664220"/>
            <a:ext cx="721880" cy="673302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2" name="모서리가 둥근 직사각형 156">
            <a:extLst>
              <a:ext uri="{FF2B5EF4-FFF2-40B4-BE49-F238E27FC236}">
                <a16:creationId xmlns:a16="http://schemas.microsoft.com/office/drawing/2014/main" id="{90A95CE2-9017-4666-A1E0-BC2D4915E3B8}"/>
              </a:ext>
            </a:extLst>
          </p:cNvPr>
          <p:cNvSpPr/>
          <p:nvPr/>
        </p:nvSpPr>
        <p:spPr>
          <a:xfrm>
            <a:off x="1002771" y="5501897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4" name="연결선: 구부러짐 183">
            <a:extLst>
              <a:ext uri="{FF2B5EF4-FFF2-40B4-BE49-F238E27FC236}">
                <a16:creationId xmlns:a16="http://schemas.microsoft.com/office/drawing/2014/main" id="{A2EFCF90-B3D5-4BAC-AB2B-F01A28DB029C}"/>
              </a:ext>
            </a:extLst>
          </p:cNvPr>
          <p:cNvCxnSpPr>
            <a:cxnSpLocks/>
            <a:stCxn id="203" idx="0"/>
            <a:endCxn id="255" idx="2"/>
          </p:cNvCxnSpPr>
          <p:nvPr/>
        </p:nvCxnSpPr>
        <p:spPr>
          <a:xfrm rot="5400000" flipH="1" flipV="1">
            <a:off x="1662788" y="2682141"/>
            <a:ext cx="1148136" cy="1584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구부러짐 188">
            <a:extLst>
              <a:ext uri="{FF2B5EF4-FFF2-40B4-BE49-F238E27FC236}">
                <a16:creationId xmlns:a16="http://schemas.microsoft.com/office/drawing/2014/main" id="{F79CF8D5-8E04-4F5B-9F26-39F1A92E4800}"/>
              </a:ext>
            </a:extLst>
          </p:cNvPr>
          <p:cNvCxnSpPr>
            <a:cxnSpLocks/>
            <a:stCxn id="135" idx="3"/>
            <a:endCxn id="185" idx="2"/>
          </p:cNvCxnSpPr>
          <p:nvPr/>
        </p:nvCxnSpPr>
        <p:spPr>
          <a:xfrm>
            <a:off x="3667495" y="5840790"/>
            <a:ext cx="3724174" cy="487747"/>
          </a:xfrm>
          <a:prstGeom prst="curvedConnector4">
            <a:avLst>
              <a:gd name="adj1" fmla="val 30306"/>
              <a:gd name="adj2" fmla="val 14686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A2D86D-07D0-4F01-B695-BADF210F767D}"/>
              </a:ext>
            </a:extLst>
          </p:cNvPr>
          <p:cNvGrpSpPr/>
          <p:nvPr/>
        </p:nvGrpSpPr>
        <p:grpSpPr>
          <a:xfrm>
            <a:off x="9630922" y="4108239"/>
            <a:ext cx="2069246" cy="2220298"/>
            <a:chOff x="9630922" y="4108239"/>
            <a:chExt cx="2069246" cy="222029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DB090F-6DC4-4759-9BFF-992F97EE05E6}"/>
                </a:ext>
              </a:extLst>
            </p:cNvPr>
            <p:cNvGrpSpPr/>
            <p:nvPr/>
          </p:nvGrpSpPr>
          <p:grpSpPr>
            <a:xfrm>
              <a:off x="9630922" y="4108239"/>
              <a:ext cx="2052635" cy="1057167"/>
              <a:chOff x="9630922" y="4108239"/>
              <a:chExt cx="2052635" cy="1057167"/>
            </a:xfrm>
          </p:grpSpPr>
          <p:sp>
            <p:nvSpPr>
              <p:cNvPr id="48" name="사각형: 모서리가 접힌 도형 47">
                <a:extLst>
                  <a:ext uri="{FF2B5EF4-FFF2-40B4-BE49-F238E27FC236}">
                    <a16:creationId xmlns:a16="http://schemas.microsoft.com/office/drawing/2014/main" id="{A372C299-F293-41B1-96DC-5292BF303C9D}"/>
                  </a:ext>
                </a:extLst>
              </p:cNvPr>
              <p:cNvSpPr/>
              <p:nvPr/>
            </p:nvSpPr>
            <p:spPr>
              <a:xfrm>
                <a:off x="9630922" y="4736447"/>
                <a:ext cx="951503" cy="428959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Google</a:t>
                </a:r>
                <a:endParaRPr lang="ko-KR" altLang="en-US"/>
              </a:p>
            </p:txBody>
          </p:sp>
          <p:sp>
            <p:nvSpPr>
              <p:cNvPr id="139" name="사각형: 모서리가 접힌 도형 138">
                <a:extLst>
                  <a:ext uri="{FF2B5EF4-FFF2-40B4-BE49-F238E27FC236}">
                    <a16:creationId xmlns:a16="http://schemas.microsoft.com/office/drawing/2014/main" id="{244DFC91-03E6-477F-9139-5349856B0461}"/>
                  </a:ext>
                </a:extLst>
              </p:cNvPr>
              <p:cNvSpPr/>
              <p:nvPr/>
            </p:nvSpPr>
            <p:spPr>
              <a:xfrm>
                <a:off x="10732054" y="4531595"/>
                <a:ext cx="951503" cy="402378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Github</a:t>
                </a:r>
                <a:endParaRPr lang="ko-KR" altLang="en-US"/>
              </a:p>
            </p:txBody>
          </p:sp>
          <p:sp>
            <p:nvSpPr>
              <p:cNvPr id="140" name="화살표: 아래쪽 139">
                <a:extLst>
                  <a:ext uri="{FF2B5EF4-FFF2-40B4-BE49-F238E27FC236}">
                    <a16:creationId xmlns:a16="http://schemas.microsoft.com/office/drawing/2014/main" id="{AFB26A2F-DFDA-4D5B-ACA4-D26C67F8DE05}"/>
                  </a:ext>
                </a:extLst>
              </p:cNvPr>
              <p:cNvSpPr/>
              <p:nvPr/>
            </p:nvSpPr>
            <p:spPr>
              <a:xfrm>
                <a:off x="10003988" y="4299171"/>
                <a:ext cx="271528" cy="362725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화살표: 아래쪽 140">
                <a:extLst>
                  <a:ext uri="{FF2B5EF4-FFF2-40B4-BE49-F238E27FC236}">
                    <a16:creationId xmlns:a16="http://schemas.microsoft.com/office/drawing/2014/main" id="{B82CC0BD-45DB-4BF9-BA0D-18F5D0C129D1}"/>
                  </a:ext>
                </a:extLst>
              </p:cNvPr>
              <p:cNvSpPr/>
              <p:nvPr/>
            </p:nvSpPr>
            <p:spPr>
              <a:xfrm rot="19800000">
                <a:off x="10495597" y="4108239"/>
                <a:ext cx="271528" cy="362725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157EF23E-AE4B-46D8-BFCE-1F60FD95C9B8}"/>
                </a:ext>
              </a:extLst>
            </p:cNvPr>
            <p:cNvSpPr/>
            <p:nvPr/>
          </p:nvSpPr>
          <p:spPr>
            <a:xfrm>
              <a:off x="9696400" y="5353043"/>
              <a:ext cx="2003768" cy="975494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>
                <a:solidFill>
                  <a:schemeClr val="tx1"/>
                </a:solidFill>
              </a:endParaRPr>
            </a:p>
            <a:p>
              <a:pPr algn="ctr"/>
              <a:endParaRPr lang="en-US" altLang="ko-KR" sz="28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DNS Server</a:t>
              </a:r>
            </a:p>
          </p:txBody>
        </p:sp>
      </p:grp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2A9081B-C37F-40E7-8F9F-6E255183BC24}"/>
              </a:ext>
            </a:extLst>
          </p:cNvPr>
          <p:cNvCxnSpPr>
            <a:cxnSpLocks/>
            <a:stCxn id="185" idx="3"/>
            <a:endCxn id="190" idx="2"/>
          </p:cNvCxnSpPr>
          <p:nvPr/>
        </p:nvCxnSpPr>
        <p:spPr>
          <a:xfrm>
            <a:off x="8858527" y="5840790"/>
            <a:ext cx="1839757" cy="487747"/>
          </a:xfrm>
          <a:prstGeom prst="curvedConnector4">
            <a:avLst>
              <a:gd name="adj1" fmla="val 22771"/>
              <a:gd name="adj2" fmla="val 1468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모서리가 둥근 직사각형 154">
            <a:extLst>
              <a:ext uri="{FF2B5EF4-FFF2-40B4-BE49-F238E27FC236}">
                <a16:creationId xmlns:a16="http://schemas.microsoft.com/office/drawing/2014/main" id="{29C28816-B1C3-432A-838C-EAE2A393C6A5}"/>
              </a:ext>
            </a:extLst>
          </p:cNvPr>
          <p:cNvSpPr/>
          <p:nvPr/>
        </p:nvSpPr>
        <p:spPr>
          <a:xfrm>
            <a:off x="633971" y="4898471"/>
            <a:ext cx="730159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service1</a:t>
            </a:r>
          </a:p>
        </p:txBody>
      </p:sp>
      <p:sp>
        <p:nvSpPr>
          <p:cNvPr id="194" name="모서리가 둥근 직사각형 154">
            <a:extLst>
              <a:ext uri="{FF2B5EF4-FFF2-40B4-BE49-F238E27FC236}">
                <a16:creationId xmlns:a16="http://schemas.microsoft.com/office/drawing/2014/main" id="{EDD003A5-E1BE-4AB9-81B5-AE97139CC362}"/>
              </a:ext>
            </a:extLst>
          </p:cNvPr>
          <p:cNvSpPr/>
          <p:nvPr/>
        </p:nvSpPr>
        <p:spPr>
          <a:xfrm>
            <a:off x="633971" y="4886097"/>
            <a:ext cx="730159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user1</a:t>
            </a:r>
          </a:p>
        </p:txBody>
      </p:sp>
      <p:sp>
        <p:nvSpPr>
          <p:cNvPr id="195" name="모서리가 둥근 직사각형 154">
            <a:extLst>
              <a:ext uri="{FF2B5EF4-FFF2-40B4-BE49-F238E27FC236}">
                <a16:creationId xmlns:a16="http://schemas.microsoft.com/office/drawing/2014/main" id="{E0CFC926-6873-4C5B-868A-FC8DAD9DFB48}"/>
              </a:ext>
            </a:extLst>
          </p:cNvPr>
          <p:cNvSpPr/>
          <p:nvPr/>
        </p:nvSpPr>
        <p:spPr>
          <a:xfrm>
            <a:off x="633971" y="4888982"/>
            <a:ext cx="730159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Google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B59907A-23D6-4A2B-8E6B-CD25982287E7}"/>
              </a:ext>
            </a:extLst>
          </p:cNvPr>
          <p:cNvSpPr/>
          <p:nvPr/>
        </p:nvSpPr>
        <p:spPr>
          <a:xfrm>
            <a:off x="5924811" y="5353043"/>
            <a:ext cx="2933716" cy="9754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3A2902-6CFA-49ED-8C99-9664281FB364}"/>
              </a:ext>
            </a:extLst>
          </p:cNvPr>
          <p:cNvGrpSpPr/>
          <p:nvPr/>
        </p:nvGrpSpPr>
        <p:grpSpPr>
          <a:xfrm>
            <a:off x="6119752" y="3299484"/>
            <a:ext cx="2643719" cy="2674374"/>
            <a:chOff x="6119752" y="3299484"/>
            <a:chExt cx="2643719" cy="26743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7EDCA6A-A8E6-49F3-960E-424016653360}"/>
                </a:ext>
              </a:extLst>
            </p:cNvPr>
            <p:cNvGrpSpPr/>
            <p:nvPr/>
          </p:nvGrpSpPr>
          <p:grpSpPr>
            <a:xfrm>
              <a:off x="6685919" y="3299484"/>
              <a:ext cx="2077552" cy="1549554"/>
              <a:chOff x="6529743" y="3985652"/>
              <a:chExt cx="2077552" cy="1549554"/>
            </a:xfrm>
          </p:grpSpPr>
          <p:pic>
            <p:nvPicPr>
              <p:cNvPr id="171" name="그래픽 170" descr="랩톱">
                <a:extLst>
                  <a:ext uri="{FF2B5EF4-FFF2-40B4-BE49-F238E27FC236}">
                    <a16:creationId xmlns:a16="http://schemas.microsoft.com/office/drawing/2014/main" id="{C0BC0433-C8F5-4CE3-86F7-1B52E7D5E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82207" y="40333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그래픽 171" descr="태블릿">
                <a:extLst>
                  <a:ext uri="{FF2B5EF4-FFF2-40B4-BE49-F238E27FC236}">
                    <a16:creationId xmlns:a16="http://schemas.microsoft.com/office/drawing/2014/main" id="{326436C4-A88D-49C2-89B2-A8AD6BE72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20113" y="4727232"/>
                <a:ext cx="749545" cy="749545"/>
              </a:xfrm>
              <a:prstGeom prst="rect">
                <a:avLst/>
              </a:prstGeom>
            </p:spPr>
          </p:pic>
          <p:sp>
            <p:nvSpPr>
              <p:cNvPr id="174" name="Rectangle 39">
                <a:extLst>
                  <a:ext uri="{FF2B5EF4-FFF2-40B4-BE49-F238E27FC236}">
                    <a16:creationId xmlns:a16="http://schemas.microsoft.com/office/drawing/2014/main" id="{90D01790-6666-4BFE-AA27-73B0D95F6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425" y="3985652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77" name="Rectangle 39">
                <a:extLst>
                  <a:ext uri="{FF2B5EF4-FFF2-40B4-BE49-F238E27FC236}">
                    <a16:creationId xmlns:a16="http://schemas.microsoft.com/office/drawing/2014/main" id="{F888B84B-8143-48A0-93D0-87C3CDD5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4627" y="4613926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0" name="Rectangle 39">
                <a:extLst>
                  <a:ext uri="{FF2B5EF4-FFF2-40B4-BE49-F238E27FC236}">
                    <a16:creationId xmlns:a16="http://schemas.microsoft.com/office/drawing/2014/main" id="{6157241C-53A0-4A5E-821E-E794E264C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9743" y="4780520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1" name="Rectangle 39">
                <a:extLst>
                  <a:ext uri="{FF2B5EF4-FFF2-40B4-BE49-F238E27FC236}">
                    <a16:creationId xmlns:a16="http://schemas.microsoft.com/office/drawing/2014/main" id="{D6A59184-350E-4EC0-B770-69538C268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1455" y="5327521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</p:grpSp>
        <p:sp>
          <p:nvSpPr>
            <p:cNvPr id="188" name="모서리가 둥근 직사각형 156">
              <a:extLst>
                <a:ext uri="{FF2B5EF4-FFF2-40B4-BE49-F238E27FC236}">
                  <a16:creationId xmlns:a16="http://schemas.microsoft.com/office/drawing/2014/main" id="{6C63A8D0-D033-4F7B-B900-1D103EFD8C47}"/>
                </a:ext>
              </a:extLst>
            </p:cNvPr>
            <p:cNvSpPr/>
            <p:nvPr/>
          </p:nvSpPr>
          <p:spPr>
            <a:xfrm>
              <a:off x="6119752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user1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6" name="모서리가 둥근 직사각형 156">
              <a:extLst>
                <a:ext uri="{FF2B5EF4-FFF2-40B4-BE49-F238E27FC236}">
                  <a16:creationId xmlns:a16="http://schemas.microsoft.com/office/drawing/2014/main" id="{9A6733F1-EA77-4CB1-B518-3132DE5C2014}"/>
                </a:ext>
              </a:extLst>
            </p:cNvPr>
            <p:cNvSpPr/>
            <p:nvPr/>
          </p:nvSpPr>
          <p:spPr>
            <a:xfrm>
              <a:off x="7500246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7" name="모서리가 둥근 직사각형 154">
            <a:extLst>
              <a:ext uri="{FF2B5EF4-FFF2-40B4-BE49-F238E27FC236}">
                <a16:creationId xmlns:a16="http://schemas.microsoft.com/office/drawing/2014/main" id="{D22F6F20-D9CD-463B-ABCB-0B7243EEED18}"/>
              </a:ext>
            </a:extLst>
          </p:cNvPr>
          <p:cNvSpPr/>
          <p:nvPr/>
        </p:nvSpPr>
        <p:spPr>
          <a:xfrm>
            <a:off x="636587" y="4881799"/>
            <a:ext cx="730159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server1</a:t>
            </a:r>
          </a:p>
        </p:txBody>
      </p:sp>
      <p:sp>
        <p:nvSpPr>
          <p:cNvPr id="198" name="모서리가 둥근 직사각형 154">
            <a:extLst>
              <a:ext uri="{FF2B5EF4-FFF2-40B4-BE49-F238E27FC236}">
                <a16:creationId xmlns:a16="http://schemas.microsoft.com/office/drawing/2014/main" id="{3F7B9494-D0B7-4A71-A19B-37DBB52DDF55}"/>
              </a:ext>
            </a:extLst>
          </p:cNvPr>
          <p:cNvSpPr/>
          <p:nvPr/>
        </p:nvSpPr>
        <p:spPr>
          <a:xfrm>
            <a:off x="598920" y="3702355"/>
            <a:ext cx="803175" cy="2614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 b="1" kern="0">
                <a:solidFill>
                  <a:schemeClr val="tx1"/>
                </a:solidFill>
                <a:latin typeface="+mn-ea"/>
              </a:rPr>
              <a:t>10.111.4.10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11FA6F-12CA-48B5-B483-1033F6FCE02E}"/>
              </a:ext>
            </a:extLst>
          </p:cNvPr>
          <p:cNvGrpSpPr/>
          <p:nvPr/>
        </p:nvGrpSpPr>
        <p:grpSpPr>
          <a:xfrm>
            <a:off x="9827142" y="5496372"/>
            <a:ext cx="1778228" cy="477486"/>
            <a:chOff x="9827142" y="5496372"/>
            <a:chExt cx="1778228" cy="477486"/>
          </a:xfrm>
        </p:grpSpPr>
        <p:sp>
          <p:nvSpPr>
            <p:cNvPr id="81" name="모서리가 둥근 직사각형 156">
              <a:extLst>
                <a:ext uri="{FF2B5EF4-FFF2-40B4-BE49-F238E27FC236}">
                  <a16:creationId xmlns:a16="http://schemas.microsoft.com/office/drawing/2014/main" id="{07C9072B-AA45-4788-BED7-725C204A4BE0}"/>
                </a:ext>
              </a:extLst>
            </p:cNvPr>
            <p:cNvSpPr/>
            <p:nvPr/>
          </p:nvSpPr>
          <p:spPr>
            <a:xfrm>
              <a:off x="9827142" y="5501897"/>
              <a:ext cx="807292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Google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172.2.2.4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모서리가 둥근 직사각형 156">
              <a:extLst>
                <a:ext uri="{FF2B5EF4-FFF2-40B4-BE49-F238E27FC236}">
                  <a16:creationId xmlns:a16="http://schemas.microsoft.com/office/drawing/2014/main" id="{8F8A89B7-9505-414E-AA63-B2C38377D407}"/>
                </a:ext>
              </a:extLst>
            </p:cNvPr>
            <p:cNvSpPr/>
            <p:nvPr/>
          </p:nvSpPr>
          <p:spPr>
            <a:xfrm>
              <a:off x="10717349" y="5496372"/>
              <a:ext cx="888021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Github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23.5.3.4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12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24">
            <a:extLst>
              <a:ext uri="{FF2B5EF4-FFF2-40B4-BE49-F238E27FC236}">
                <a16:creationId xmlns:a16="http://schemas.microsoft.com/office/drawing/2014/main" id="{A657B060-0C70-48EF-BA18-9F1400CBDA0C}"/>
              </a:ext>
            </a:extLst>
          </p:cNvPr>
          <p:cNvSpPr/>
          <p:nvPr/>
        </p:nvSpPr>
        <p:spPr>
          <a:xfrm>
            <a:off x="4418364" y="1266902"/>
            <a:ext cx="4503009" cy="513895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69" name="모서리가 둥근 직사각형 124">
            <a:extLst>
              <a:ext uri="{FF2B5EF4-FFF2-40B4-BE49-F238E27FC236}">
                <a16:creationId xmlns:a16="http://schemas.microsoft.com/office/drawing/2014/main" id="{6CF05599-5F50-40C6-9F3E-A0C8D4C7944D}"/>
              </a:ext>
            </a:extLst>
          </p:cNvPr>
          <p:cNvSpPr/>
          <p:nvPr/>
        </p:nvSpPr>
        <p:spPr>
          <a:xfrm>
            <a:off x="4770829" y="175081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11" name="모서리가 둥근 직사각형 124">
            <a:extLst>
              <a:ext uri="{FF2B5EF4-FFF2-40B4-BE49-F238E27FC236}">
                <a16:creationId xmlns:a16="http://schemas.microsoft.com/office/drawing/2014/main" id="{73FA0915-F496-42C4-B8F4-4BDD8D719A65}"/>
              </a:ext>
            </a:extLst>
          </p:cNvPr>
          <p:cNvSpPr/>
          <p:nvPr/>
        </p:nvSpPr>
        <p:spPr>
          <a:xfrm>
            <a:off x="9465992" y="1268760"/>
            <a:ext cx="2360207" cy="513715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79" name="모서리가 둥근 직사각형 124">
            <a:extLst>
              <a:ext uri="{FF2B5EF4-FFF2-40B4-BE49-F238E27FC236}">
                <a16:creationId xmlns:a16="http://schemas.microsoft.com/office/drawing/2014/main" id="{1A0DD0EF-4757-4A60-AFF9-8DB2F5A5A8FB}"/>
              </a:ext>
            </a:extLst>
          </p:cNvPr>
          <p:cNvSpPr/>
          <p:nvPr/>
        </p:nvSpPr>
        <p:spPr>
          <a:xfrm>
            <a:off x="466810" y="1266906"/>
            <a:ext cx="3416712" cy="51391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</a:ln>
          <a:effectLst>
            <a:innerShdw dist="38100" dir="2700000">
              <a:prstClr val="black">
                <a:alpha val="10000"/>
              </a:prstClr>
            </a:innerShdw>
          </a:effectLst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2. Basic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4" name="모서리가 둥근 직사각형 131">
            <a:extLst>
              <a:ext uri="{FF2B5EF4-FFF2-40B4-BE49-F238E27FC236}">
                <a16:creationId xmlns:a16="http://schemas.microsoft.com/office/drawing/2014/main" id="{A9161F39-4AB8-43E7-93B9-FCFA7CED45B2}"/>
              </a:ext>
            </a:extLst>
          </p:cNvPr>
          <p:cNvSpPr/>
          <p:nvPr/>
        </p:nvSpPr>
        <p:spPr>
          <a:xfrm>
            <a:off x="746197" y="1720750"/>
            <a:ext cx="1173339" cy="3507367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37" name="화이트투명사각판">
            <a:extLst>
              <a:ext uri="{FF2B5EF4-FFF2-40B4-BE49-F238E27FC236}">
                <a16:creationId xmlns:a16="http://schemas.microsoft.com/office/drawing/2014/main" id="{9A2C006C-DEB0-45A6-A96E-032D609000B2}"/>
              </a:ext>
            </a:extLst>
          </p:cNvPr>
          <p:cNvSpPr/>
          <p:nvPr/>
        </p:nvSpPr>
        <p:spPr bwMode="auto">
          <a:xfrm>
            <a:off x="997824" y="1376962"/>
            <a:ext cx="252937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 dirty="0">
                <a:solidFill>
                  <a:schemeClr val="tx2"/>
                </a:solidFill>
                <a:latin typeface="+mn-ea"/>
              </a:rPr>
              <a:t>Kubernetes Cluster</a:t>
            </a:r>
            <a:endParaRPr lang="ko-KR" altLang="en-US" sz="1400" b="1" kern="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4" name="그래픽 113" descr="지구본 아메리카">
            <a:extLst>
              <a:ext uri="{FF2B5EF4-FFF2-40B4-BE49-F238E27FC236}">
                <a16:creationId xmlns:a16="http://schemas.microsoft.com/office/drawing/2014/main" id="{A54DAFE5-27A9-4469-9E36-2B265F93D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0784" y="3398146"/>
            <a:ext cx="930944" cy="930944"/>
          </a:xfrm>
          <a:prstGeom prst="rect">
            <a:avLst/>
          </a:prstGeom>
        </p:spPr>
      </p:pic>
      <p:pic>
        <p:nvPicPr>
          <p:cNvPr id="131" name="그래픽 130" descr="컴퓨터">
            <a:extLst>
              <a:ext uri="{FF2B5EF4-FFF2-40B4-BE49-F238E27FC236}">
                <a16:creationId xmlns:a16="http://schemas.microsoft.com/office/drawing/2014/main" id="{247A7AE5-8233-42BF-9834-572D155E28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2269482"/>
            <a:ext cx="483506" cy="618363"/>
          </a:xfrm>
          <a:prstGeom prst="rect">
            <a:avLst/>
          </a:prstGeom>
        </p:spPr>
      </p:pic>
      <p:sp>
        <p:nvSpPr>
          <p:cNvPr id="43" name="화이트투명사각판">
            <a:extLst>
              <a:ext uri="{FF2B5EF4-FFF2-40B4-BE49-F238E27FC236}">
                <a16:creationId xmlns:a16="http://schemas.microsoft.com/office/drawing/2014/main" id="{2C8CE449-6F2B-4811-A55C-7FD0BA7F64DA}"/>
              </a:ext>
            </a:extLst>
          </p:cNvPr>
          <p:cNvSpPr/>
          <p:nvPr/>
        </p:nvSpPr>
        <p:spPr bwMode="auto">
          <a:xfrm>
            <a:off x="4943872" y="2801770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Master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143" name="Rectangle 39">
            <a:extLst>
              <a:ext uri="{FF2B5EF4-FFF2-40B4-BE49-F238E27FC236}">
                <a16:creationId xmlns:a16="http://schemas.microsoft.com/office/drawing/2014/main" id="{23AB37B7-C59F-4AFF-9C4D-52A1F39B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176770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192.168.0.30</a:t>
            </a:r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E6B0C2E1-A31A-40EE-8480-490623FA5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252" y="1516521"/>
            <a:ext cx="1045516" cy="963609"/>
          </a:xfrm>
          <a:prstGeom prst="rect">
            <a:avLst/>
          </a:prstGeom>
        </p:spPr>
      </p:pic>
      <p:sp>
        <p:nvSpPr>
          <p:cNvPr id="166" name="화이트투명사각판">
            <a:extLst>
              <a:ext uri="{FF2B5EF4-FFF2-40B4-BE49-F238E27FC236}">
                <a16:creationId xmlns:a16="http://schemas.microsoft.com/office/drawing/2014/main" id="{2B4011A3-9CD1-4ECA-B9F2-3519D0C51C8C}"/>
              </a:ext>
            </a:extLst>
          </p:cNvPr>
          <p:cNvSpPr/>
          <p:nvPr/>
        </p:nvSpPr>
        <p:spPr bwMode="auto">
          <a:xfrm>
            <a:off x="5940579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Internal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167" name="모서리가 둥근 직사각형 154">
            <a:extLst>
              <a:ext uri="{FF2B5EF4-FFF2-40B4-BE49-F238E27FC236}">
                <a16:creationId xmlns:a16="http://schemas.microsoft.com/office/drawing/2014/main" id="{B3C515FE-82FC-456D-A29F-170683945AD8}"/>
              </a:ext>
            </a:extLst>
          </p:cNvPr>
          <p:cNvSpPr/>
          <p:nvPr/>
        </p:nvSpPr>
        <p:spPr>
          <a:xfrm>
            <a:off x="841868" y="2425429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20.109.5.11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Rectangle 39">
            <a:extLst>
              <a:ext uri="{FF2B5EF4-FFF2-40B4-BE49-F238E27FC236}">
                <a16:creationId xmlns:a16="http://schemas.microsoft.com/office/drawing/2014/main" id="{19CFEC99-6E95-4DF7-9A80-7C8AF346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775" y="1188719"/>
            <a:ext cx="1107009" cy="3245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192.168.0.1</a:t>
            </a:r>
            <a:endParaRPr lang="ko-KR" altLang="en-US" sz="1200" b="1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1" name="Rectangle 39">
            <a:extLst>
              <a:ext uri="{FF2B5EF4-FFF2-40B4-BE49-F238E27FC236}">
                <a16:creationId xmlns:a16="http://schemas.microsoft.com/office/drawing/2014/main" id="{97DC78CC-39E9-46DD-83AF-60507143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62" y="1818872"/>
            <a:ext cx="1139608" cy="39526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Pod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20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3" name="모서리가 둥근 직사각형 154">
            <a:extLst>
              <a:ext uri="{FF2B5EF4-FFF2-40B4-BE49-F238E27FC236}">
                <a16:creationId xmlns:a16="http://schemas.microsoft.com/office/drawing/2014/main" id="{FC3032AA-7AB5-42F8-A575-E68B75467753}"/>
              </a:ext>
            </a:extLst>
          </p:cNvPr>
          <p:cNvSpPr/>
          <p:nvPr/>
        </p:nvSpPr>
        <p:spPr>
          <a:xfrm>
            <a:off x="1112090" y="4048336"/>
            <a:ext cx="665277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</a:t>
            </a:r>
          </a:p>
        </p:txBody>
      </p:sp>
      <p:sp>
        <p:nvSpPr>
          <p:cNvPr id="254" name="모서리가 둥근 직사각형 131">
            <a:extLst>
              <a:ext uri="{FF2B5EF4-FFF2-40B4-BE49-F238E27FC236}">
                <a16:creationId xmlns:a16="http://schemas.microsoft.com/office/drawing/2014/main" id="{DAEF7532-80FF-4D20-ADD9-1EBA4FFBAF49}"/>
              </a:ext>
            </a:extLst>
          </p:cNvPr>
          <p:cNvSpPr/>
          <p:nvPr/>
        </p:nvSpPr>
        <p:spPr>
          <a:xfrm>
            <a:off x="2370998" y="1721277"/>
            <a:ext cx="1296925" cy="350690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255" name="모서리가 둥근 직사각형 156">
            <a:extLst>
              <a:ext uri="{FF2B5EF4-FFF2-40B4-BE49-F238E27FC236}">
                <a16:creationId xmlns:a16="http://schemas.microsoft.com/office/drawing/2014/main" id="{D090B0DB-8281-4ED7-8C33-2A4CDF282F7D}"/>
              </a:ext>
            </a:extLst>
          </p:cNvPr>
          <p:cNvSpPr/>
          <p:nvPr/>
        </p:nvSpPr>
        <p:spPr>
          <a:xfrm>
            <a:off x="2540571" y="2428239"/>
            <a:ext cx="976823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service1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10.111.4.10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Rectangle 39">
            <a:extLst>
              <a:ext uri="{FF2B5EF4-FFF2-40B4-BE49-F238E27FC236}">
                <a16:creationId xmlns:a16="http://schemas.microsoft.com/office/drawing/2014/main" id="{F25E7E75-1EC5-4CD3-BC50-012F1E1FE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810" y="1834331"/>
            <a:ext cx="1378926" cy="26997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Service Network</a:t>
            </a:r>
          </a:p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2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Monotype Sorts" pitchFamily="2" charset="2"/>
              </a:rPr>
              <a:t>10</a:t>
            </a:r>
            <a:r>
              <a:rPr lang="en-US" altLang="ko-KR" sz="1200" kern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.96.0.0/12</a:t>
            </a:r>
            <a:endParaRPr lang="ko-KR" altLang="en-US" sz="12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cxnSp>
        <p:nvCxnSpPr>
          <p:cNvPr id="377" name="꺾인 연결선 144">
            <a:extLst>
              <a:ext uri="{FF2B5EF4-FFF2-40B4-BE49-F238E27FC236}">
                <a16:creationId xmlns:a16="http://schemas.microsoft.com/office/drawing/2014/main" id="{D4D70E05-E099-4F8B-9FDB-4032B57E596F}"/>
              </a:ext>
            </a:extLst>
          </p:cNvPr>
          <p:cNvCxnSpPr>
            <a:cxnSpLocks/>
            <a:stCxn id="154" idx="3"/>
            <a:endCxn id="114" idx="1"/>
          </p:cNvCxnSpPr>
          <p:nvPr/>
        </p:nvCxnSpPr>
        <p:spPr>
          <a:xfrm>
            <a:off x="9188768" y="1998326"/>
            <a:ext cx="462016" cy="1865292"/>
          </a:xfrm>
          <a:prstGeom prst="bentConnector3">
            <a:avLst>
              <a:gd name="adj1" fmla="val 3350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060A722-7F73-48A7-ADF6-FCD5DDC8019C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V="1">
            <a:off x="3883523" y="2448094"/>
            <a:ext cx="887307" cy="144458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43C46A0-73FC-4EE0-9E52-5860D4AEDE4A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3883523" y="3892679"/>
            <a:ext cx="887307" cy="15859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C3C092C-A56A-4059-93C4-CF1613F62714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3883523" y="3892679"/>
            <a:ext cx="887307" cy="173857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이트투명사각판">
            <a:extLst>
              <a:ext uri="{FF2B5EF4-FFF2-40B4-BE49-F238E27FC236}">
                <a16:creationId xmlns:a16="http://schemas.microsoft.com/office/drawing/2014/main" id="{111923A6-FE5B-4F74-A6D2-CFB09170F1DE}"/>
              </a:ext>
            </a:extLst>
          </p:cNvPr>
          <p:cNvSpPr/>
          <p:nvPr/>
        </p:nvSpPr>
        <p:spPr bwMode="auto">
          <a:xfrm>
            <a:off x="9732654" y="1376962"/>
            <a:ext cx="1900353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400" b="1" kern="0">
                <a:latin typeface="+mn-ea"/>
              </a:rPr>
              <a:t>External Network</a:t>
            </a:r>
            <a:endParaRPr lang="ko-KR" altLang="en-US" sz="1400" b="1" kern="0" dirty="0">
              <a:latin typeface="+mn-ea"/>
            </a:endParaRPr>
          </a:p>
        </p:txBody>
      </p:sp>
      <p:sp>
        <p:nvSpPr>
          <p:cNvPr id="77" name="모서리가 둥근 직사각형 124">
            <a:extLst>
              <a:ext uri="{FF2B5EF4-FFF2-40B4-BE49-F238E27FC236}">
                <a16:creationId xmlns:a16="http://schemas.microsoft.com/office/drawing/2014/main" id="{084D28DA-B69A-47E3-B46E-9FE5F202C4A5}"/>
              </a:ext>
            </a:extLst>
          </p:cNvPr>
          <p:cNvSpPr/>
          <p:nvPr/>
        </p:nvSpPr>
        <p:spPr>
          <a:xfrm>
            <a:off x="4770829" y="3353991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79" name="화이트투명사각판">
            <a:extLst>
              <a:ext uri="{FF2B5EF4-FFF2-40B4-BE49-F238E27FC236}">
                <a16:creationId xmlns:a16="http://schemas.microsoft.com/office/drawing/2014/main" id="{623F53D6-B1C2-4A7D-BBF3-59B74C6310BE}"/>
              </a:ext>
            </a:extLst>
          </p:cNvPr>
          <p:cNvSpPr/>
          <p:nvPr/>
        </p:nvSpPr>
        <p:spPr bwMode="auto">
          <a:xfrm>
            <a:off x="4967935" y="4411095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Node1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85" name="모서리가 둥근 직사각형 124">
            <a:extLst>
              <a:ext uri="{FF2B5EF4-FFF2-40B4-BE49-F238E27FC236}">
                <a16:creationId xmlns:a16="http://schemas.microsoft.com/office/drawing/2014/main" id="{46A84EFD-6A74-43FE-85FB-C6BB83717228}"/>
              </a:ext>
            </a:extLst>
          </p:cNvPr>
          <p:cNvSpPr/>
          <p:nvPr/>
        </p:nvSpPr>
        <p:spPr>
          <a:xfrm>
            <a:off x="4770829" y="4933973"/>
            <a:ext cx="1045405" cy="139456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</a:endParaRPr>
          </a:p>
        </p:txBody>
      </p:sp>
      <p:sp>
        <p:nvSpPr>
          <p:cNvPr id="87" name="화이트투명사각판">
            <a:extLst>
              <a:ext uri="{FF2B5EF4-FFF2-40B4-BE49-F238E27FC236}">
                <a16:creationId xmlns:a16="http://schemas.microsoft.com/office/drawing/2014/main" id="{14672483-E183-4698-8454-29B2F761D801}"/>
              </a:ext>
            </a:extLst>
          </p:cNvPr>
          <p:cNvSpPr/>
          <p:nvPr/>
        </p:nvSpPr>
        <p:spPr bwMode="auto">
          <a:xfrm>
            <a:off x="4967935" y="5991077"/>
            <a:ext cx="732668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200" b="1" kern="0">
                <a:latin typeface="+mn-ea"/>
              </a:rPr>
              <a:t>Node2</a:t>
            </a:r>
            <a:endParaRPr lang="ko-KR" altLang="en-US" sz="1200" b="1" kern="0" dirty="0">
              <a:latin typeface="+mn-ea"/>
            </a:endParaRPr>
          </a:p>
        </p:txBody>
      </p:sp>
      <p:pic>
        <p:nvPicPr>
          <p:cNvPr id="155" name="그래픽 154" descr="컴퓨터">
            <a:extLst>
              <a:ext uri="{FF2B5EF4-FFF2-40B4-BE49-F238E27FC236}">
                <a16:creationId xmlns:a16="http://schemas.microsoft.com/office/drawing/2014/main" id="{3DCC45DF-0D94-4B47-8F08-93E010E9EF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3843354"/>
            <a:ext cx="483506" cy="618363"/>
          </a:xfrm>
          <a:prstGeom prst="rect">
            <a:avLst/>
          </a:prstGeom>
        </p:spPr>
      </p:pic>
      <p:pic>
        <p:nvPicPr>
          <p:cNvPr id="156" name="그래픽 155" descr="컴퓨터">
            <a:extLst>
              <a:ext uri="{FF2B5EF4-FFF2-40B4-BE49-F238E27FC236}">
                <a16:creationId xmlns:a16="http://schemas.microsoft.com/office/drawing/2014/main" id="{72A807AA-47A2-4D7F-B8C8-95AEC7216A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5618" t="18578" b="16427"/>
          <a:stretch/>
        </p:blipFill>
        <p:spPr>
          <a:xfrm>
            <a:off x="5068453" y="5432698"/>
            <a:ext cx="483506" cy="618363"/>
          </a:xfrm>
          <a:prstGeom prst="rect">
            <a:avLst/>
          </a:prstGeom>
        </p:spPr>
      </p:pic>
      <p:sp>
        <p:nvSpPr>
          <p:cNvPr id="100" name="Rectangle 39">
            <a:extLst>
              <a:ext uri="{FF2B5EF4-FFF2-40B4-BE49-F238E27FC236}">
                <a16:creationId xmlns:a16="http://schemas.microsoft.com/office/drawing/2014/main" id="{6A82FC10-86C6-4293-B64A-510A5E0A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3349797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192.168.0.31</a:t>
            </a:r>
          </a:p>
        </p:txBody>
      </p:sp>
      <p:sp>
        <p:nvSpPr>
          <p:cNvPr id="101" name="Rectangle 39">
            <a:extLst>
              <a:ext uri="{FF2B5EF4-FFF2-40B4-BE49-F238E27FC236}">
                <a16:creationId xmlns:a16="http://schemas.microsoft.com/office/drawing/2014/main" id="{795E2D45-0A65-4C53-B7C8-1E31FF64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86" y="4956681"/>
            <a:ext cx="1019916" cy="33185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r>
              <a:rPr lang="en-US" altLang="ko-KR" sz="1100" b="1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192.168.0.32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39C22BBA-5119-41D9-AA51-D3B0F3F53618}"/>
              </a:ext>
            </a:extLst>
          </p:cNvPr>
          <p:cNvSpPr/>
          <p:nvPr/>
        </p:nvSpPr>
        <p:spPr>
          <a:xfrm>
            <a:off x="733779" y="5353043"/>
            <a:ext cx="2933716" cy="9754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sp>
        <p:nvSpPr>
          <p:cNvPr id="289" name="모서리가 둥근 직사각형 154">
            <a:extLst>
              <a:ext uri="{FF2B5EF4-FFF2-40B4-BE49-F238E27FC236}">
                <a16:creationId xmlns:a16="http://schemas.microsoft.com/office/drawing/2014/main" id="{44F45F89-3F3A-4AC7-808C-D0EFE9DB4ACF}"/>
              </a:ext>
            </a:extLst>
          </p:cNvPr>
          <p:cNvSpPr/>
          <p:nvPr/>
        </p:nvSpPr>
        <p:spPr>
          <a:xfrm>
            <a:off x="841868" y="3100136"/>
            <a:ext cx="976823" cy="474771"/>
          </a:xfrm>
          <a:prstGeom prst="roundRect">
            <a:avLst>
              <a:gd name="adj" fmla="val 0"/>
            </a:avLst>
          </a:prstGeom>
          <a:ln w="31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pod2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20.109.5.12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FF9F0B-525F-4316-8DA0-9214576C3383}"/>
              </a:ext>
            </a:extLst>
          </p:cNvPr>
          <p:cNvGrpSpPr/>
          <p:nvPr/>
        </p:nvGrpSpPr>
        <p:grpSpPr>
          <a:xfrm>
            <a:off x="1818691" y="2662815"/>
            <a:ext cx="1755065" cy="1349187"/>
            <a:chOff x="1818691" y="2662815"/>
            <a:chExt cx="1755065" cy="1349187"/>
          </a:xfrm>
        </p:grpSpPr>
        <p:sp>
          <p:nvSpPr>
            <p:cNvPr id="300" name="모서리가 둥근 직사각형 156">
              <a:extLst>
                <a:ext uri="{FF2B5EF4-FFF2-40B4-BE49-F238E27FC236}">
                  <a16:creationId xmlns:a16="http://schemas.microsoft.com/office/drawing/2014/main" id="{558A89B3-6841-43B8-9A58-FB0AFFBE987F}"/>
                </a:ext>
              </a:extLst>
            </p:cNvPr>
            <p:cNvSpPr/>
            <p:nvPr/>
          </p:nvSpPr>
          <p:spPr>
            <a:xfrm>
              <a:off x="2540571" y="3540041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service2</a:t>
              </a:r>
              <a:endParaRPr lang="en-US" altLang="ko-KR" sz="1200" b="1" kern="0" dirty="0">
                <a:solidFill>
                  <a:schemeClr val="tx1"/>
                </a:solidFill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200" b="1" ker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44904242-C90D-4A9B-A00C-AAC9B1506DF9}"/>
                </a:ext>
              </a:extLst>
            </p:cNvPr>
            <p:cNvCxnSpPr>
              <a:cxnSpLocks/>
              <a:stCxn id="300" idx="1"/>
              <a:endCxn id="167" idx="3"/>
            </p:cNvCxnSpPr>
            <p:nvPr/>
          </p:nvCxnSpPr>
          <p:spPr>
            <a:xfrm flipH="1" flipV="1">
              <a:off x="1818691" y="2662815"/>
              <a:ext cx="721880" cy="1113207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CA1418B9-B878-4EAA-90BD-26BDC6C30733}"/>
                </a:ext>
              </a:extLst>
            </p:cNvPr>
            <p:cNvCxnSpPr>
              <a:cxnSpLocks/>
              <a:stCxn id="300" idx="1"/>
              <a:endCxn id="289" idx="3"/>
            </p:cNvCxnSpPr>
            <p:nvPr/>
          </p:nvCxnSpPr>
          <p:spPr>
            <a:xfrm flipH="1" flipV="1">
              <a:off x="1818691" y="3337522"/>
              <a:ext cx="721880" cy="4385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6" name="화이트투명사각판">
              <a:extLst>
                <a:ext uri="{FF2B5EF4-FFF2-40B4-BE49-F238E27FC236}">
                  <a16:creationId xmlns:a16="http://schemas.microsoft.com/office/drawing/2014/main" id="{C5367A30-BB50-49E6-ADF1-78CDA733B0BA}"/>
                </a:ext>
              </a:extLst>
            </p:cNvPr>
            <p:cNvSpPr/>
            <p:nvPr/>
          </p:nvSpPr>
          <p:spPr bwMode="auto">
            <a:xfrm>
              <a:off x="2473841" y="3195101"/>
              <a:ext cx="1099915" cy="307546"/>
            </a:xfrm>
            <a:prstGeom prst="roundRect">
              <a:avLst>
                <a:gd name="adj" fmla="val 287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b="1" kern="0">
                  <a:solidFill>
                    <a:schemeClr val="tx1"/>
                  </a:solidFill>
                  <a:latin typeface="+mn-ea"/>
                </a:rPr>
                <a:t>headless</a:t>
              </a:r>
              <a:endParaRPr lang="ko-KR" altLang="en-US" sz="1400" b="1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89" name="연결선: 구부러짐 188">
            <a:extLst>
              <a:ext uri="{FF2B5EF4-FFF2-40B4-BE49-F238E27FC236}">
                <a16:creationId xmlns:a16="http://schemas.microsoft.com/office/drawing/2014/main" id="{F79CF8D5-8E04-4F5B-9F26-39F1A92E4800}"/>
              </a:ext>
            </a:extLst>
          </p:cNvPr>
          <p:cNvCxnSpPr>
            <a:cxnSpLocks/>
            <a:stCxn id="135" idx="3"/>
            <a:endCxn id="185" idx="2"/>
          </p:cNvCxnSpPr>
          <p:nvPr/>
        </p:nvCxnSpPr>
        <p:spPr>
          <a:xfrm>
            <a:off x="3667495" y="5840790"/>
            <a:ext cx="3724174" cy="487747"/>
          </a:xfrm>
          <a:prstGeom prst="curvedConnector4">
            <a:avLst>
              <a:gd name="adj1" fmla="val 30306"/>
              <a:gd name="adj2" fmla="val 14686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A2D86D-07D0-4F01-B695-BADF210F767D}"/>
              </a:ext>
            </a:extLst>
          </p:cNvPr>
          <p:cNvGrpSpPr/>
          <p:nvPr/>
        </p:nvGrpSpPr>
        <p:grpSpPr>
          <a:xfrm>
            <a:off x="9630922" y="4108239"/>
            <a:ext cx="2069246" cy="2220298"/>
            <a:chOff x="9630922" y="4108239"/>
            <a:chExt cx="2069246" cy="222029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DB090F-6DC4-4759-9BFF-992F97EE05E6}"/>
                </a:ext>
              </a:extLst>
            </p:cNvPr>
            <p:cNvGrpSpPr/>
            <p:nvPr/>
          </p:nvGrpSpPr>
          <p:grpSpPr>
            <a:xfrm>
              <a:off x="9630922" y="4108239"/>
              <a:ext cx="2052635" cy="1057167"/>
              <a:chOff x="9630922" y="4108239"/>
              <a:chExt cx="2052635" cy="1057167"/>
            </a:xfrm>
          </p:grpSpPr>
          <p:sp>
            <p:nvSpPr>
              <p:cNvPr id="48" name="사각형: 모서리가 접힌 도형 47">
                <a:extLst>
                  <a:ext uri="{FF2B5EF4-FFF2-40B4-BE49-F238E27FC236}">
                    <a16:creationId xmlns:a16="http://schemas.microsoft.com/office/drawing/2014/main" id="{A372C299-F293-41B1-96DC-5292BF303C9D}"/>
                  </a:ext>
                </a:extLst>
              </p:cNvPr>
              <p:cNvSpPr/>
              <p:nvPr/>
            </p:nvSpPr>
            <p:spPr>
              <a:xfrm>
                <a:off x="9630922" y="4736447"/>
                <a:ext cx="951503" cy="428959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Google</a:t>
                </a:r>
                <a:endParaRPr lang="ko-KR" altLang="en-US"/>
              </a:p>
            </p:txBody>
          </p:sp>
          <p:sp>
            <p:nvSpPr>
              <p:cNvPr id="139" name="사각형: 모서리가 접힌 도형 138">
                <a:extLst>
                  <a:ext uri="{FF2B5EF4-FFF2-40B4-BE49-F238E27FC236}">
                    <a16:creationId xmlns:a16="http://schemas.microsoft.com/office/drawing/2014/main" id="{244DFC91-03E6-477F-9139-5349856B0461}"/>
                  </a:ext>
                </a:extLst>
              </p:cNvPr>
              <p:cNvSpPr/>
              <p:nvPr/>
            </p:nvSpPr>
            <p:spPr>
              <a:xfrm>
                <a:off x="10732054" y="4531595"/>
                <a:ext cx="951503" cy="402378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Github</a:t>
                </a:r>
                <a:endParaRPr lang="ko-KR" altLang="en-US"/>
              </a:p>
            </p:txBody>
          </p:sp>
          <p:sp>
            <p:nvSpPr>
              <p:cNvPr id="140" name="화살표: 아래쪽 139">
                <a:extLst>
                  <a:ext uri="{FF2B5EF4-FFF2-40B4-BE49-F238E27FC236}">
                    <a16:creationId xmlns:a16="http://schemas.microsoft.com/office/drawing/2014/main" id="{AFB26A2F-DFDA-4D5B-ACA4-D26C67F8DE05}"/>
                  </a:ext>
                </a:extLst>
              </p:cNvPr>
              <p:cNvSpPr/>
              <p:nvPr/>
            </p:nvSpPr>
            <p:spPr>
              <a:xfrm>
                <a:off x="10003988" y="4299171"/>
                <a:ext cx="271528" cy="362725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화살표: 아래쪽 140">
                <a:extLst>
                  <a:ext uri="{FF2B5EF4-FFF2-40B4-BE49-F238E27FC236}">
                    <a16:creationId xmlns:a16="http://schemas.microsoft.com/office/drawing/2014/main" id="{B82CC0BD-45DB-4BF9-BA0D-18F5D0C129D1}"/>
                  </a:ext>
                </a:extLst>
              </p:cNvPr>
              <p:cNvSpPr/>
              <p:nvPr/>
            </p:nvSpPr>
            <p:spPr>
              <a:xfrm rot="19800000">
                <a:off x="10495597" y="4108239"/>
                <a:ext cx="271528" cy="362725"/>
              </a:xfrm>
              <a:prstGeom prst="downArrow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157EF23E-AE4B-46D8-BFCE-1F60FD95C9B8}"/>
                </a:ext>
              </a:extLst>
            </p:cNvPr>
            <p:cNvSpPr/>
            <p:nvPr/>
          </p:nvSpPr>
          <p:spPr>
            <a:xfrm>
              <a:off x="9696400" y="5353043"/>
              <a:ext cx="2003768" cy="975494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>
                <a:solidFill>
                  <a:schemeClr val="tx1"/>
                </a:solidFill>
              </a:endParaRPr>
            </a:p>
            <a:p>
              <a:pPr algn="ctr"/>
              <a:endParaRPr lang="en-US" altLang="ko-KR" sz="28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DNS Server</a:t>
              </a:r>
            </a:p>
          </p:txBody>
        </p:sp>
      </p:grp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2A9081B-C37F-40E7-8F9F-6E255183BC24}"/>
              </a:ext>
            </a:extLst>
          </p:cNvPr>
          <p:cNvCxnSpPr>
            <a:cxnSpLocks/>
            <a:stCxn id="185" idx="3"/>
            <a:endCxn id="190" idx="2"/>
          </p:cNvCxnSpPr>
          <p:nvPr/>
        </p:nvCxnSpPr>
        <p:spPr>
          <a:xfrm>
            <a:off x="8858527" y="5840790"/>
            <a:ext cx="1839757" cy="487747"/>
          </a:xfrm>
          <a:prstGeom prst="curvedConnector4">
            <a:avLst>
              <a:gd name="adj1" fmla="val 22771"/>
              <a:gd name="adj2" fmla="val 1468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BB59907A-23D6-4A2B-8E6B-CD25982287E7}"/>
              </a:ext>
            </a:extLst>
          </p:cNvPr>
          <p:cNvSpPr/>
          <p:nvPr/>
        </p:nvSpPr>
        <p:spPr>
          <a:xfrm>
            <a:off x="5924811" y="5353043"/>
            <a:ext cx="2933716" cy="9754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sz="28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DNS Server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3A2902-6CFA-49ED-8C99-9664281FB364}"/>
              </a:ext>
            </a:extLst>
          </p:cNvPr>
          <p:cNvGrpSpPr/>
          <p:nvPr/>
        </p:nvGrpSpPr>
        <p:grpSpPr>
          <a:xfrm>
            <a:off x="6119752" y="3299484"/>
            <a:ext cx="2643719" cy="2674374"/>
            <a:chOff x="6119752" y="3299484"/>
            <a:chExt cx="2643719" cy="26743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7EDCA6A-A8E6-49F3-960E-424016653360}"/>
                </a:ext>
              </a:extLst>
            </p:cNvPr>
            <p:cNvGrpSpPr/>
            <p:nvPr/>
          </p:nvGrpSpPr>
          <p:grpSpPr>
            <a:xfrm>
              <a:off x="6685919" y="3299484"/>
              <a:ext cx="2077552" cy="1549554"/>
              <a:chOff x="6529743" y="3985652"/>
              <a:chExt cx="2077552" cy="1549554"/>
            </a:xfrm>
          </p:grpSpPr>
          <p:pic>
            <p:nvPicPr>
              <p:cNvPr id="171" name="그래픽 170" descr="랩톱">
                <a:extLst>
                  <a:ext uri="{FF2B5EF4-FFF2-40B4-BE49-F238E27FC236}">
                    <a16:creationId xmlns:a16="http://schemas.microsoft.com/office/drawing/2014/main" id="{C0BC0433-C8F5-4CE3-86F7-1B52E7D5E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82207" y="40333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그래픽 171" descr="태블릿">
                <a:extLst>
                  <a:ext uri="{FF2B5EF4-FFF2-40B4-BE49-F238E27FC236}">
                    <a16:creationId xmlns:a16="http://schemas.microsoft.com/office/drawing/2014/main" id="{326436C4-A88D-49C2-89B2-A8AD6BE72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20113" y="4727232"/>
                <a:ext cx="749545" cy="749545"/>
              </a:xfrm>
              <a:prstGeom prst="rect">
                <a:avLst/>
              </a:prstGeom>
            </p:spPr>
          </p:pic>
          <p:sp>
            <p:nvSpPr>
              <p:cNvPr id="174" name="Rectangle 39">
                <a:extLst>
                  <a:ext uri="{FF2B5EF4-FFF2-40B4-BE49-F238E27FC236}">
                    <a16:creationId xmlns:a16="http://schemas.microsoft.com/office/drawing/2014/main" id="{90D01790-6666-4BFE-AA27-73B0D95F6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425" y="3985652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77" name="Rectangle 39">
                <a:extLst>
                  <a:ext uri="{FF2B5EF4-FFF2-40B4-BE49-F238E27FC236}">
                    <a16:creationId xmlns:a16="http://schemas.microsoft.com/office/drawing/2014/main" id="{F888B84B-8143-48A0-93D0-87C3CDD5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4627" y="4613926"/>
                <a:ext cx="687003" cy="22845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user2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0" name="Rectangle 39">
                <a:extLst>
                  <a:ext uri="{FF2B5EF4-FFF2-40B4-BE49-F238E27FC236}">
                    <a16:creationId xmlns:a16="http://schemas.microsoft.com/office/drawing/2014/main" id="{6157241C-53A0-4A5E-821E-E794E264C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9743" y="4780520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192.168.0.51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81" name="Rectangle 39">
                <a:extLst>
                  <a:ext uri="{FF2B5EF4-FFF2-40B4-BE49-F238E27FC236}">
                    <a16:creationId xmlns:a16="http://schemas.microsoft.com/office/drawing/2014/main" id="{D6A59184-350E-4EC0-B770-69538C268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1455" y="5327521"/>
                <a:ext cx="1005840" cy="20768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r>
                  <a:rPr lang="en-US" altLang="ko-KR" sz="1200" b="1" kern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192.168.0.52</a:t>
                </a:r>
                <a:endParaRPr lang="ko-KR" altLang="en-US" sz="1200" b="1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</p:grpSp>
        <p:sp>
          <p:nvSpPr>
            <p:cNvPr id="188" name="모서리가 둥근 직사각형 156">
              <a:extLst>
                <a:ext uri="{FF2B5EF4-FFF2-40B4-BE49-F238E27FC236}">
                  <a16:creationId xmlns:a16="http://schemas.microsoft.com/office/drawing/2014/main" id="{6C63A8D0-D033-4F7B-B900-1D103EFD8C47}"/>
                </a:ext>
              </a:extLst>
            </p:cNvPr>
            <p:cNvSpPr/>
            <p:nvPr/>
          </p:nvSpPr>
          <p:spPr>
            <a:xfrm>
              <a:off x="6119752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user1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6" name="모서리가 둥근 직사각형 156">
              <a:extLst>
                <a:ext uri="{FF2B5EF4-FFF2-40B4-BE49-F238E27FC236}">
                  <a16:creationId xmlns:a16="http://schemas.microsoft.com/office/drawing/2014/main" id="{9A6733F1-EA77-4CB1-B518-3132DE5C2014}"/>
                </a:ext>
              </a:extLst>
            </p:cNvPr>
            <p:cNvSpPr/>
            <p:nvPr/>
          </p:nvSpPr>
          <p:spPr>
            <a:xfrm>
              <a:off x="7500246" y="5501897"/>
              <a:ext cx="976823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user2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192.168.0.52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9A0633-BC5F-43AF-8202-2344670832B8}"/>
              </a:ext>
            </a:extLst>
          </p:cNvPr>
          <p:cNvGrpSpPr/>
          <p:nvPr/>
        </p:nvGrpSpPr>
        <p:grpSpPr>
          <a:xfrm>
            <a:off x="407368" y="4523107"/>
            <a:ext cx="1169279" cy="978790"/>
            <a:chOff x="407368" y="4523107"/>
            <a:chExt cx="1169279" cy="978790"/>
          </a:xfrm>
        </p:grpSpPr>
        <p:cxnSp>
          <p:nvCxnSpPr>
            <p:cNvPr id="329" name="연결선: 구부러짐 328">
              <a:extLst>
                <a:ext uri="{FF2B5EF4-FFF2-40B4-BE49-F238E27FC236}">
                  <a16:creationId xmlns:a16="http://schemas.microsoft.com/office/drawing/2014/main" id="{4910E693-36F4-4301-A1E5-0C8B9CEB3E84}"/>
                </a:ext>
              </a:extLst>
            </p:cNvPr>
            <p:cNvCxnSpPr>
              <a:cxnSpLocks/>
              <a:stCxn id="203" idx="2"/>
              <a:endCxn id="86" idx="0"/>
            </p:cNvCxnSpPr>
            <p:nvPr/>
          </p:nvCxnSpPr>
          <p:spPr>
            <a:xfrm rot="16200000" flipH="1">
              <a:off x="1021293" y="4946542"/>
              <a:ext cx="978790" cy="13191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7" name="모서리가 둥근 직사각형 154">
              <a:extLst>
                <a:ext uri="{FF2B5EF4-FFF2-40B4-BE49-F238E27FC236}">
                  <a16:creationId xmlns:a16="http://schemas.microsoft.com/office/drawing/2014/main" id="{D22F6F20-D9CD-463B-ABCB-0B7243EEED18}"/>
                </a:ext>
              </a:extLst>
            </p:cNvPr>
            <p:cNvSpPr/>
            <p:nvPr/>
          </p:nvSpPr>
          <p:spPr>
            <a:xfrm>
              <a:off x="407368" y="4928083"/>
              <a:ext cx="971842" cy="2614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b="1" kern="0">
                  <a:solidFill>
                    <a:schemeClr val="tx1"/>
                  </a:solidFill>
                  <a:latin typeface="+mn-ea"/>
                </a:rPr>
                <a:t>pod1.service2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CC085F-0C9B-4F4B-8DB3-066BBB3F6143}"/>
              </a:ext>
            </a:extLst>
          </p:cNvPr>
          <p:cNvGrpSpPr/>
          <p:nvPr/>
        </p:nvGrpSpPr>
        <p:grpSpPr>
          <a:xfrm>
            <a:off x="1039395" y="5501897"/>
            <a:ext cx="2325243" cy="471961"/>
            <a:chOff x="1039395" y="5501897"/>
            <a:chExt cx="2325243" cy="471961"/>
          </a:xfrm>
        </p:grpSpPr>
        <p:sp>
          <p:nvSpPr>
            <p:cNvPr id="84" name="모서리가 둥근 직사각형 156">
              <a:extLst>
                <a:ext uri="{FF2B5EF4-FFF2-40B4-BE49-F238E27FC236}">
                  <a16:creationId xmlns:a16="http://schemas.microsoft.com/office/drawing/2014/main" id="{1FDFE668-E22E-408B-821F-BBF035880E21}"/>
                </a:ext>
              </a:extLst>
            </p:cNvPr>
            <p:cNvSpPr/>
            <p:nvPr/>
          </p:nvSpPr>
          <p:spPr>
            <a:xfrm>
              <a:off x="2290133" y="5501897"/>
              <a:ext cx="1074505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pod2.service2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20.109.5.12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6" name="모서리가 둥근 직사각형 156">
              <a:extLst>
                <a:ext uri="{FF2B5EF4-FFF2-40B4-BE49-F238E27FC236}">
                  <a16:creationId xmlns:a16="http://schemas.microsoft.com/office/drawing/2014/main" id="{6A47BA97-045A-4911-9404-9C4B8D606442}"/>
                </a:ext>
              </a:extLst>
            </p:cNvPr>
            <p:cNvSpPr/>
            <p:nvPr/>
          </p:nvSpPr>
          <p:spPr>
            <a:xfrm>
              <a:off x="1039395" y="5501897"/>
              <a:ext cx="1074505" cy="471961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200" b="1" kern="0">
                  <a:solidFill>
                    <a:schemeClr val="tx1"/>
                  </a:solidFill>
                  <a:latin typeface="+mn-ea"/>
                </a:rPr>
                <a:t>pod1.service2</a:t>
              </a:r>
            </a:p>
            <a:p>
              <a:pPr indent="-180975" algn="ctr" latinLnBrk="0">
                <a:defRPr/>
              </a:pPr>
              <a:r>
                <a:rPr lang="en-US" altLang="ko-KR" sz="1200" kern="0">
                  <a:solidFill>
                    <a:schemeClr val="tx1"/>
                  </a:solidFill>
                  <a:latin typeface="+mn-ea"/>
                </a:rPr>
                <a:t>20.109.5.11</a:t>
              </a:r>
              <a:endParaRPr lang="en-US" altLang="ko-KR" sz="1200" kern="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8B1D44-F5B9-4F69-932E-A3BA09CBA871}"/>
              </a:ext>
            </a:extLst>
          </p:cNvPr>
          <p:cNvGrpSpPr/>
          <p:nvPr/>
        </p:nvGrpSpPr>
        <p:grpSpPr>
          <a:xfrm>
            <a:off x="838650" y="2662816"/>
            <a:ext cx="803175" cy="1622907"/>
            <a:chOff x="838650" y="2662816"/>
            <a:chExt cx="803175" cy="1622907"/>
          </a:xfrm>
        </p:grpSpPr>
        <p:cxnSp>
          <p:nvCxnSpPr>
            <p:cNvPr id="88" name="연결선: 구부러짐 87">
              <a:extLst>
                <a:ext uri="{FF2B5EF4-FFF2-40B4-BE49-F238E27FC236}">
                  <a16:creationId xmlns:a16="http://schemas.microsoft.com/office/drawing/2014/main" id="{F7211B0F-A24B-433F-9B88-A935A6EE11DB}"/>
                </a:ext>
              </a:extLst>
            </p:cNvPr>
            <p:cNvCxnSpPr>
              <a:cxnSpLocks/>
              <a:stCxn id="203" idx="1"/>
              <a:endCxn id="167" idx="1"/>
            </p:cNvCxnSpPr>
            <p:nvPr/>
          </p:nvCxnSpPr>
          <p:spPr>
            <a:xfrm rot="10800000">
              <a:off x="841868" y="2662816"/>
              <a:ext cx="270222" cy="1622907"/>
            </a:xfrm>
            <a:prstGeom prst="curvedConnector3">
              <a:avLst>
                <a:gd name="adj1" fmla="val 184597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모서리가 둥근 직사각형 154">
              <a:extLst>
                <a:ext uri="{FF2B5EF4-FFF2-40B4-BE49-F238E27FC236}">
                  <a16:creationId xmlns:a16="http://schemas.microsoft.com/office/drawing/2014/main" id="{91C47FA1-4694-4109-AA4D-880C0AB4E788}"/>
                </a:ext>
              </a:extLst>
            </p:cNvPr>
            <p:cNvSpPr/>
            <p:nvPr/>
          </p:nvSpPr>
          <p:spPr>
            <a:xfrm>
              <a:off x="838650" y="3702355"/>
              <a:ext cx="803175" cy="2614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 b="1" kern="0">
                  <a:solidFill>
                    <a:schemeClr val="tx1"/>
                  </a:solidFill>
                  <a:latin typeface="+mn-ea"/>
                </a:rPr>
                <a:t>20.109.5.11</a:t>
              </a:r>
            </a:p>
          </p:txBody>
        </p:sp>
      </p:grpSp>
      <p:sp>
        <p:nvSpPr>
          <p:cNvPr id="97" name="모서리가 둥근 직사각형 156">
            <a:extLst>
              <a:ext uri="{FF2B5EF4-FFF2-40B4-BE49-F238E27FC236}">
                <a16:creationId xmlns:a16="http://schemas.microsoft.com/office/drawing/2014/main" id="{B697A258-F3DA-48E1-B828-49F93C39E317}"/>
              </a:ext>
            </a:extLst>
          </p:cNvPr>
          <p:cNvSpPr/>
          <p:nvPr/>
        </p:nvSpPr>
        <p:spPr>
          <a:xfrm>
            <a:off x="9827142" y="5501897"/>
            <a:ext cx="807292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Google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172.2.2.4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모서리가 둥근 직사각형 156">
            <a:extLst>
              <a:ext uri="{FF2B5EF4-FFF2-40B4-BE49-F238E27FC236}">
                <a16:creationId xmlns:a16="http://schemas.microsoft.com/office/drawing/2014/main" id="{DC0217FD-F260-42A8-9C77-59B7A7B8E3C2}"/>
              </a:ext>
            </a:extLst>
          </p:cNvPr>
          <p:cNvSpPr/>
          <p:nvPr/>
        </p:nvSpPr>
        <p:spPr>
          <a:xfrm>
            <a:off x="10717349" y="5496372"/>
            <a:ext cx="888021" cy="471961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Github</a:t>
            </a:r>
          </a:p>
          <a:p>
            <a:pPr indent="-180975" algn="ctr" latinLnBrk="0">
              <a:defRPr/>
            </a:pPr>
            <a:r>
              <a:rPr lang="en-US" altLang="ko-KR" sz="1200" kern="0">
                <a:solidFill>
                  <a:schemeClr val="tx1"/>
                </a:solidFill>
                <a:latin typeface="+mn-ea"/>
              </a:rPr>
              <a:t>23.5.3.4</a:t>
            </a:r>
            <a:endParaRPr lang="en-US" altLang="ko-KR" sz="1200" kern="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041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40325</TotalTime>
  <Words>2261</Words>
  <Application>Microsoft Office PowerPoint</Application>
  <PresentationFormat>와이드스크린</PresentationFormat>
  <Paragraphs>1298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iu648</cp:lastModifiedBy>
  <cp:revision>1287</cp:revision>
  <dcterms:created xsi:type="dcterms:W3CDTF">2019-05-11T08:49:29Z</dcterms:created>
  <dcterms:modified xsi:type="dcterms:W3CDTF">2023-07-14T01:04:35Z</dcterms:modified>
</cp:coreProperties>
</file>