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58" r:id="rId5"/>
    <p:sldId id="344" r:id="rId6"/>
    <p:sldId id="356" r:id="rId7"/>
    <p:sldId id="348" r:id="rId8"/>
    <p:sldId id="360" r:id="rId9"/>
    <p:sldId id="345" r:id="rId10"/>
    <p:sldId id="341" r:id="rId11"/>
    <p:sldId id="361" r:id="rId12"/>
    <p:sldId id="353" r:id="rId13"/>
    <p:sldId id="362" r:id="rId14"/>
    <p:sldId id="359" r:id="rId15"/>
    <p:sldId id="3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Pe5mVSMeeVOxShjtL3F76I8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77DC54-90F2-48AE-91FC-AB50723F575F}">
  <a:tblStyle styleId="{8377DC54-90F2-48AE-91FC-AB50723F575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tcBdr/>
        <a:fill>
          <a:solidFill>
            <a:srgbClr val="CEE2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E2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velotio-perspectives/kubernetes-csi-in-action-explained-with-features-and-use-cases-4f966b91077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0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40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6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>
              <a:hlinkClick r:id="rId3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3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9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1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8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l="4466"/>
          <a:stretch/>
        </p:blipFill>
        <p:spPr>
          <a:xfrm>
            <a:off x="0" y="404814"/>
            <a:ext cx="121920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gradFill>
            <a:gsLst>
              <a:gs pos="0">
                <a:srgbClr val="326DE6"/>
              </a:gs>
              <a:gs pos="50000">
                <a:srgbClr val="8CB3E3"/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72000" tIns="0" rIns="1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Google Shape;13;p9"/>
          <p:cNvCxnSpPr/>
          <p:nvPr/>
        </p:nvCxnSpPr>
        <p:spPr>
          <a:xfrm>
            <a:off x="287867" y="6525344"/>
            <a:ext cx="11472763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9"/>
          <p:cNvSpPr/>
          <p:nvPr/>
        </p:nvSpPr>
        <p:spPr>
          <a:xfrm>
            <a:off x="8958075" y="6604347"/>
            <a:ext cx="2802555" cy="11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2020. Kimtaemin all rights reserved.</a:t>
            </a:r>
            <a:endParaRPr sz="300" b="0" i="1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26DE6"/>
              </a:gs>
              <a:gs pos="68000">
                <a:srgbClr val="326DE6"/>
              </a:gs>
              <a:gs pos="89000">
                <a:srgbClr val="5A90EA"/>
              </a:gs>
              <a:gs pos="99000">
                <a:srgbClr val="A6C7EB"/>
              </a:gs>
              <a:gs pos="100000">
                <a:srgbClr val="A6C7E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-64" y="0"/>
            <a:ext cx="12192063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2"/>
          <p:cNvSpPr txBox="1"/>
          <p:nvPr/>
        </p:nvSpPr>
        <p:spPr>
          <a:xfrm>
            <a:off x="2333550" y="1171698"/>
            <a:ext cx="7524836" cy="182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 sz="9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 cap="flat" cmpd="sng">
            <a:solidFill>
              <a:srgbClr val="1853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2"/>
          <p:cNvSpPr txBox="1"/>
          <p:nvPr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6C7EB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Beginner</a:t>
            </a:r>
            <a:endParaRPr sz="2400">
              <a:solidFill>
                <a:srgbClr val="A6C7E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Google Shape;2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0194" y="1412776"/>
            <a:ext cx="1135394" cy="11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26DE6"/>
              </a:gs>
              <a:gs pos="68000">
                <a:srgbClr val="326DE6"/>
              </a:gs>
              <a:gs pos="89000">
                <a:srgbClr val="5A90EA"/>
              </a:gs>
              <a:gs pos="99000">
                <a:srgbClr val="A6C7EB"/>
              </a:gs>
              <a:gs pos="100000">
                <a:srgbClr val="A6C7E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4"/>
          <p:cNvPicPr preferRelativeResize="0"/>
          <p:nvPr/>
        </p:nvPicPr>
        <p:blipFill rotWithShape="1">
          <a:blip r:embed="rId2">
            <a:alphaModFix/>
          </a:blip>
          <a:srcRect l="25306" b="11323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/>
          <p:nvPr/>
        </p:nvSpPr>
        <p:spPr>
          <a:xfrm rot="5400000">
            <a:off x="4196936" y="1104787"/>
            <a:ext cx="554813" cy="34919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0" rIns="1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4396317" y="0"/>
            <a:ext cx="7795682" cy="6858000"/>
          </a:xfrm>
          <a:prstGeom prst="rect">
            <a:avLst/>
          </a:prstGeom>
          <a:gradFill>
            <a:gsLst>
              <a:gs pos="0">
                <a:srgbClr val="C5D8F1"/>
              </a:gs>
              <a:gs pos="23000">
                <a:srgbClr val="6D9DEB"/>
              </a:gs>
              <a:gs pos="36000">
                <a:srgbClr val="467FE8"/>
              </a:gs>
              <a:gs pos="78000">
                <a:srgbClr val="326DE6"/>
              </a:gs>
              <a:gs pos="100000">
                <a:srgbClr val="326DE6"/>
              </a:gs>
            </a:gsLst>
            <a:lin ang="13500000" scaled="0"/>
          </a:gradFill>
          <a:ln>
            <a:noFill/>
          </a:ln>
        </p:spPr>
        <p:txBody>
          <a:bodyPr spcFirstLastPara="1" wrap="square" lIns="72000" tIns="0" rIns="1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"/>
          <p:cNvGrpSpPr/>
          <p:nvPr/>
        </p:nvGrpSpPr>
        <p:grpSpPr>
          <a:xfrm>
            <a:off x="211407" y="1340768"/>
            <a:ext cx="11763683" cy="4602642"/>
            <a:chOff x="211407" y="1340768"/>
            <a:chExt cx="11763683" cy="4602642"/>
          </a:xfrm>
        </p:grpSpPr>
        <p:sp>
          <p:nvSpPr>
            <p:cNvPr id="36" name="Google Shape;36;p1"/>
            <p:cNvSpPr/>
            <p:nvPr/>
          </p:nvSpPr>
          <p:spPr>
            <a:xfrm>
              <a:off x="211407" y="1340768"/>
              <a:ext cx="11763683" cy="4602642"/>
            </a:xfrm>
            <a:prstGeom prst="rect">
              <a:avLst/>
            </a:prstGeom>
            <a:noFill/>
            <a:ln w="9525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69702" y="1678907"/>
              <a:ext cx="11652596" cy="146298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69701" y="1404239"/>
              <a:ext cx="757408" cy="17376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69702" y="3500470"/>
              <a:ext cx="11652596" cy="1073820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69702" y="4824914"/>
              <a:ext cx="11652596" cy="1065739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69701" y="3192702"/>
              <a:ext cx="757408" cy="2697951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1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(minions)</a:t>
              </a:r>
              <a:endPara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>
              <a:off x="336946" y="3807998"/>
              <a:ext cx="612668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/>
            </a:p>
          </p:txBody>
        </p:sp>
        <p:sp>
          <p:nvSpPr>
            <p:cNvPr id="43" name="Google Shape;43;p1"/>
            <p:cNvSpPr txBox="1"/>
            <p:nvPr/>
          </p:nvSpPr>
          <p:spPr>
            <a:xfrm>
              <a:off x="336946" y="5097318"/>
              <a:ext cx="612668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/>
            </a:p>
          </p:txBody>
        </p:sp>
      </p:grpSp>
      <p:grpSp>
        <p:nvGrpSpPr>
          <p:cNvPr id="44" name="Google Shape;44;p1"/>
          <p:cNvGrpSpPr/>
          <p:nvPr/>
        </p:nvGrpSpPr>
        <p:grpSpPr>
          <a:xfrm>
            <a:off x="4329977" y="3637162"/>
            <a:ext cx="1353577" cy="1116469"/>
            <a:chOff x="4329977" y="3637162"/>
            <a:chExt cx="1353577" cy="1116469"/>
          </a:xfrm>
        </p:grpSpPr>
        <p:sp>
          <p:nvSpPr>
            <p:cNvPr id="45" name="Google Shape;45;p1"/>
            <p:cNvSpPr/>
            <p:nvPr/>
          </p:nvSpPr>
          <p:spPr>
            <a:xfrm>
              <a:off x="4329977" y="3637162"/>
              <a:ext cx="1047877" cy="1116469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/>
            </a:p>
          </p:txBody>
        </p:sp>
        <p:cxnSp>
          <p:nvCxnSpPr>
            <p:cNvPr id="46" name="Google Shape;46;p1"/>
            <p:cNvCxnSpPr>
              <a:stCxn id="45" idx="3"/>
              <a:endCxn id="47" idx="1"/>
            </p:cNvCxnSpPr>
            <p:nvPr/>
          </p:nvCxnSpPr>
          <p:spPr>
            <a:xfrm rot="10800000" flipH="1">
              <a:off x="5377854" y="4032797"/>
              <a:ext cx="305700" cy="162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8" name="Google Shape;48;p1"/>
          <p:cNvSpPr txBox="1"/>
          <p:nvPr/>
        </p:nvSpPr>
        <p:spPr>
          <a:xfrm>
            <a:off x="396647" y="28575"/>
            <a:ext cx="8899972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Kubernetes Architecture</a:t>
            </a:r>
            <a:endParaRPr sz="24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1657984" y="955612"/>
            <a:ext cx="9855999" cy="299225"/>
            <a:chOff x="1657984" y="955612"/>
            <a:chExt cx="9855999" cy="299225"/>
          </a:xfrm>
        </p:grpSpPr>
        <p:sp>
          <p:nvSpPr>
            <p:cNvPr id="50" name="Google Shape;50;p1"/>
            <p:cNvSpPr txBox="1"/>
            <p:nvPr/>
          </p:nvSpPr>
          <p:spPr>
            <a:xfrm>
              <a:off x="4518106" y="977838"/>
              <a:ext cx="1682515" cy="276999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Networking</a:t>
              </a:r>
              <a:endParaRPr/>
            </a:p>
          </p:txBody>
        </p:sp>
        <p:sp>
          <p:nvSpPr>
            <p:cNvPr id="51" name="Google Shape;51;p1"/>
            <p:cNvSpPr txBox="1"/>
            <p:nvPr/>
          </p:nvSpPr>
          <p:spPr>
            <a:xfrm>
              <a:off x="1657984" y="963935"/>
              <a:ext cx="1789601" cy="27699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Components</a:t>
              </a:r>
              <a:endParaRPr/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7081939" y="955612"/>
              <a:ext cx="1598095" cy="276999"/>
            </a:xfrm>
            <a:prstGeom prst="rect">
              <a:avLst/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Storage</a:t>
              </a:r>
              <a:endParaRPr/>
            </a:p>
          </p:txBody>
        </p:sp>
        <p:sp>
          <p:nvSpPr>
            <p:cNvPr id="53" name="Google Shape;53;p1"/>
            <p:cNvSpPr txBox="1"/>
            <p:nvPr/>
          </p:nvSpPr>
          <p:spPr>
            <a:xfrm>
              <a:off x="9624392" y="955612"/>
              <a:ext cx="1889591" cy="276999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Logging 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(Monitoring)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" name="Google Shape;54;p1"/>
          <p:cNvGrpSpPr/>
          <p:nvPr/>
        </p:nvGrpSpPr>
        <p:grpSpPr>
          <a:xfrm>
            <a:off x="1318394" y="1514791"/>
            <a:ext cx="2624933" cy="1591816"/>
            <a:chOff x="1318394" y="1514791"/>
            <a:chExt cx="2624933" cy="1591816"/>
          </a:xfrm>
        </p:grpSpPr>
        <p:sp>
          <p:nvSpPr>
            <p:cNvPr id="55" name="Google Shape;55;p1"/>
            <p:cNvSpPr/>
            <p:nvPr/>
          </p:nvSpPr>
          <p:spPr>
            <a:xfrm>
              <a:off x="1318394" y="1514791"/>
              <a:ext cx="2624933" cy="1591816"/>
            </a:xfrm>
            <a:prstGeom prst="rect">
              <a:avLst/>
            </a:prstGeom>
            <a:noFill/>
            <a:ln w="12700" cap="flat" cmpd="sng">
              <a:solidFill>
                <a:srgbClr val="96B4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318395" y="1516776"/>
              <a:ext cx="2624932" cy="16213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 plane Component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391237" y="1849095"/>
              <a:ext cx="1732838" cy="23680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kube-controller-manager</a:t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315095" y="1973605"/>
              <a:ext cx="517321" cy="500945"/>
            </a:xfrm>
            <a:prstGeom prst="flowChartMagneticDisk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etcd</a:t>
              </a:r>
              <a:endParaRPr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944786" y="2276419"/>
              <a:ext cx="1183551" cy="23680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kube-scheduler</a:t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391237" y="2740593"/>
              <a:ext cx="2478864" cy="23680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kube-apiserver</a:t>
              </a:r>
              <a:endParaRPr/>
            </a:p>
          </p:txBody>
        </p:sp>
      </p:grpSp>
      <p:cxnSp>
        <p:nvCxnSpPr>
          <p:cNvPr id="61" name="Google Shape;61;p1"/>
          <p:cNvCxnSpPr>
            <a:stCxn id="59" idx="2"/>
          </p:cNvCxnSpPr>
          <p:nvPr/>
        </p:nvCxnSpPr>
        <p:spPr>
          <a:xfrm>
            <a:off x="2536561" y="2513220"/>
            <a:ext cx="0" cy="2412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1637853" y="2085896"/>
            <a:ext cx="0" cy="636405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3573756" y="2486399"/>
            <a:ext cx="0" cy="233235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" name="Google Shape;64;p1"/>
          <p:cNvCxnSpPr>
            <a:stCxn id="60" idx="1"/>
            <a:endCxn id="65" idx="1"/>
          </p:cNvCxnSpPr>
          <p:nvPr/>
        </p:nvCxnSpPr>
        <p:spPr>
          <a:xfrm>
            <a:off x="1391237" y="2858993"/>
            <a:ext cx="111300" cy="873900"/>
          </a:xfrm>
          <a:prstGeom prst="bentConnector3">
            <a:avLst>
              <a:gd name="adj1" fmla="val -205391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6" name="Google Shape;66;p1"/>
          <p:cNvCxnSpPr>
            <a:stCxn id="60" idx="3"/>
            <a:endCxn id="67" idx="3"/>
          </p:cNvCxnSpPr>
          <p:nvPr/>
        </p:nvCxnSpPr>
        <p:spPr>
          <a:xfrm flipH="1">
            <a:off x="3791801" y="2858993"/>
            <a:ext cx="78300" cy="872700"/>
          </a:xfrm>
          <a:prstGeom prst="bentConnector3">
            <a:avLst>
              <a:gd name="adj1" fmla="val -291954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65" idx="2"/>
            <a:endCxn id="69" idx="0"/>
          </p:cNvCxnSpPr>
          <p:nvPr/>
        </p:nvCxnSpPr>
        <p:spPr>
          <a:xfrm>
            <a:off x="2033290" y="3841801"/>
            <a:ext cx="0" cy="2154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60" idx="3"/>
            <a:endCxn id="71" idx="3"/>
          </p:cNvCxnSpPr>
          <p:nvPr/>
        </p:nvCxnSpPr>
        <p:spPr>
          <a:xfrm flipH="1">
            <a:off x="3791801" y="2858993"/>
            <a:ext cx="78300" cy="2193900"/>
          </a:xfrm>
          <a:prstGeom prst="bentConnector3">
            <a:avLst>
              <a:gd name="adj1" fmla="val -291954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2" name="Google Shape;72;p1"/>
          <p:cNvGrpSpPr/>
          <p:nvPr/>
        </p:nvGrpSpPr>
        <p:grpSpPr>
          <a:xfrm>
            <a:off x="1318395" y="3326937"/>
            <a:ext cx="2624932" cy="2517735"/>
            <a:chOff x="1318395" y="3326937"/>
            <a:chExt cx="2624932" cy="2517735"/>
          </a:xfrm>
        </p:grpSpPr>
        <p:sp>
          <p:nvSpPr>
            <p:cNvPr id="73" name="Google Shape;73;p1"/>
            <p:cNvSpPr/>
            <p:nvPr/>
          </p:nvSpPr>
          <p:spPr>
            <a:xfrm>
              <a:off x="1318395" y="3326937"/>
              <a:ext cx="2624932" cy="1197777"/>
            </a:xfrm>
            <a:prstGeom prst="rect">
              <a:avLst/>
            </a:prstGeom>
            <a:noFill/>
            <a:ln w="12700" cap="flat" cmpd="sng">
              <a:solidFill>
                <a:srgbClr val="96B4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318395" y="3334961"/>
              <a:ext cx="2624932" cy="173165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Component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502668" y="3623855"/>
              <a:ext cx="1061245" cy="217946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kubelet</a:t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502668" y="4057302"/>
              <a:ext cx="1061245" cy="350524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Runtime</a:t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836035" y="3621607"/>
              <a:ext cx="955709" cy="220194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kube-proxy</a:t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836035" y="4943812"/>
              <a:ext cx="955709" cy="217947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kube-proxy</a:t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318395" y="4646895"/>
              <a:ext cx="2624932" cy="1197777"/>
            </a:xfrm>
            <a:prstGeom prst="rect">
              <a:avLst/>
            </a:prstGeom>
            <a:noFill/>
            <a:ln w="12700" cap="flat" cmpd="sng">
              <a:solidFill>
                <a:srgbClr val="96B4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318395" y="4654919"/>
              <a:ext cx="2624932" cy="173165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Component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502668" y="4943813"/>
              <a:ext cx="1061245" cy="217946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kubelet</a:t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502668" y="5377260"/>
              <a:ext cx="1061245" cy="350524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Runtime</a:t>
              </a:r>
              <a:endParaRPr/>
            </a:p>
          </p:txBody>
        </p:sp>
      </p:grpSp>
      <p:cxnSp>
        <p:nvCxnSpPr>
          <p:cNvPr id="79" name="Google Shape;79;p1"/>
          <p:cNvCxnSpPr>
            <a:stCxn id="77" idx="2"/>
            <a:endCxn id="78" idx="0"/>
          </p:cNvCxnSpPr>
          <p:nvPr/>
        </p:nvCxnSpPr>
        <p:spPr>
          <a:xfrm>
            <a:off x="2033290" y="5161759"/>
            <a:ext cx="0" cy="2154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" name="Google Shape;80;p1"/>
          <p:cNvCxnSpPr>
            <a:stCxn id="60" idx="1"/>
            <a:endCxn id="77" idx="1"/>
          </p:cNvCxnSpPr>
          <p:nvPr/>
        </p:nvCxnSpPr>
        <p:spPr>
          <a:xfrm>
            <a:off x="1391237" y="2858993"/>
            <a:ext cx="111300" cy="2193900"/>
          </a:xfrm>
          <a:prstGeom prst="bentConnector3">
            <a:avLst>
              <a:gd name="adj1" fmla="val -205391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81" name="Google Shape;81;p1"/>
          <p:cNvGrpSpPr/>
          <p:nvPr/>
        </p:nvGrpSpPr>
        <p:grpSpPr>
          <a:xfrm>
            <a:off x="4223792" y="3306013"/>
            <a:ext cx="2412135" cy="2538658"/>
            <a:chOff x="4223792" y="3306013"/>
            <a:chExt cx="2412135" cy="2538658"/>
          </a:xfrm>
        </p:grpSpPr>
        <p:sp>
          <p:nvSpPr>
            <p:cNvPr id="82" name="Google Shape;82;p1"/>
            <p:cNvSpPr/>
            <p:nvPr/>
          </p:nvSpPr>
          <p:spPr>
            <a:xfrm>
              <a:off x="4223792" y="3311125"/>
              <a:ext cx="1293695" cy="2533545"/>
            </a:xfrm>
            <a:prstGeom prst="rect">
              <a:avLst/>
            </a:prstGeom>
            <a:noFill/>
            <a:ln w="12700" cap="flat" cmpd="sng">
              <a:solidFill>
                <a:srgbClr val="5F4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232800" y="3306013"/>
              <a:ext cx="1291670" cy="193816"/>
            </a:xfrm>
            <a:prstGeom prst="rect">
              <a:avLst/>
            </a:prstGeom>
            <a:solidFill>
              <a:srgbClr val="5F497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Network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595844" y="3311891"/>
              <a:ext cx="1040083" cy="2532780"/>
            </a:xfrm>
            <a:prstGeom prst="rect">
              <a:avLst/>
            </a:prstGeom>
            <a:noFill/>
            <a:ln w="12700" cap="flat" cmpd="sng">
              <a:solidFill>
                <a:srgbClr val="5F4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605233" y="3315429"/>
              <a:ext cx="1025484" cy="180128"/>
            </a:xfrm>
            <a:prstGeom prst="rect">
              <a:avLst/>
            </a:prstGeom>
            <a:solidFill>
              <a:srgbClr val="5F497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Network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" name="Google Shape;86;p1"/>
          <p:cNvGrpSpPr/>
          <p:nvPr/>
        </p:nvGrpSpPr>
        <p:grpSpPr>
          <a:xfrm>
            <a:off x="5683408" y="3875302"/>
            <a:ext cx="1003104" cy="1043535"/>
            <a:chOff x="5683408" y="3875302"/>
            <a:chExt cx="1003104" cy="1043535"/>
          </a:xfrm>
        </p:grpSpPr>
        <p:sp>
          <p:nvSpPr>
            <p:cNvPr id="47" name="Google Shape;47;p1"/>
            <p:cNvSpPr/>
            <p:nvPr/>
          </p:nvSpPr>
          <p:spPr>
            <a:xfrm>
              <a:off x="5683408" y="3875302"/>
              <a:ext cx="886807" cy="315182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 i="0" u="none" strike="noStrike" cap="none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/>
            </a:p>
          </p:txBody>
        </p:sp>
        <p:cxnSp>
          <p:nvCxnSpPr>
            <p:cNvPr id="87" name="Google Shape;87;p1"/>
            <p:cNvCxnSpPr>
              <a:stCxn id="47" idx="2"/>
              <a:endCxn id="88" idx="0"/>
            </p:cNvCxnSpPr>
            <p:nvPr/>
          </p:nvCxnSpPr>
          <p:spPr>
            <a:xfrm rot="5400000">
              <a:off x="5897011" y="4175184"/>
              <a:ext cx="214500" cy="245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88" name="Google Shape;88;p1" descr="Project Calico – Secure Networking for the Cloud Native Er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05495" y="4404860"/>
              <a:ext cx="352446" cy="3388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"/>
            <p:cNvCxnSpPr>
              <a:stCxn id="90" idx="0"/>
              <a:endCxn id="88" idx="2"/>
            </p:cNvCxnSpPr>
            <p:nvPr/>
          </p:nvCxnSpPr>
          <p:spPr>
            <a:xfrm rot="5400000" flipH="1">
              <a:off x="5912171" y="4713187"/>
              <a:ext cx="175200" cy="236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1" name="Google Shape;91;p1"/>
            <p:cNvSpPr txBox="1"/>
            <p:nvPr/>
          </p:nvSpPr>
          <p:spPr>
            <a:xfrm>
              <a:off x="6028960" y="4335661"/>
              <a:ext cx="65755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Calico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Plugin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4824781" y="4918837"/>
            <a:ext cx="1727453" cy="799626"/>
            <a:chOff x="4824781" y="4918837"/>
            <a:chExt cx="1727453" cy="799626"/>
          </a:xfrm>
        </p:grpSpPr>
        <p:sp>
          <p:nvSpPr>
            <p:cNvPr id="90" name="Google Shape;90;p1"/>
            <p:cNvSpPr/>
            <p:nvPr/>
          </p:nvSpPr>
          <p:spPr>
            <a:xfrm>
              <a:off x="5683408" y="4918837"/>
              <a:ext cx="868826" cy="799626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739840" y="5448498"/>
              <a:ext cx="741125" cy="22613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39840" y="5169610"/>
              <a:ext cx="741125" cy="22613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/>
            </a:p>
          </p:txBody>
        </p:sp>
        <p:cxnSp>
          <p:nvCxnSpPr>
            <p:cNvPr id="95" name="Google Shape;95;p1"/>
            <p:cNvCxnSpPr>
              <a:stCxn id="94" idx="1"/>
              <a:endCxn id="93" idx="1"/>
            </p:cNvCxnSpPr>
            <p:nvPr/>
          </p:nvCxnSpPr>
          <p:spPr>
            <a:xfrm>
              <a:off x="5739840" y="5282676"/>
              <a:ext cx="600" cy="279000"/>
            </a:xfrm>
            <a:prstGeom prst="curvedConnector3">
              <a:avLst>
                <a:gd name="adj1" fmla="val 180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6" name="Google Shape;96;p1"/>
            <p:cNvSpPr txBox="1"/>
            <p:nvPr/>
          </p:nvSpPr>
          <p:spPr>
            <a:xfrm>
              <a:off x="4824781" y="5242581"/>
              <a:ext cx="7200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Pause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/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6920333" y="5088011"/>
            <a:ext cx="1047875" cy="1332003"/>
            <a:chOff x="6920333" y="5088011"/>
            <a:chExt cx="1047875" cy="1332003"/>
          </a:xfrm>
        </p:grpSpPr>
        <p:sp>
          <p:nvSpPr>
            <p:cNvPr id="98" name="Google Shape;98;p1"/>
            <p:cNvSpPr/>
            <p:nvPr/>
          </p:nvSpPr>
          <p:spPr>
            <a:xfrm>
              <a:off x="6920333" y="5711485"/>
              <a:ext cx="1047875" cy="183122"/>
            </a:xfrm>
            <a:prstGeom prst="rect">
              <a:avLst/>
            </a:prstGeom>
            <a:solidFill>
              <a:srgbClr val="FABF8E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97480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Cloud Service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100328" y="6065162"/>
              <a:ext cx="701296" cy="278185"/>
            </a:xfrm>
            <a:prstGeom prst="flowChartMagneticDisk">
              <a:avLst/>
            </a:prstGeom>
            <a:solidFill>
              <a:schemeClr val="accent6">
                <a:alpha val="49803"/>
              </a:schemeClr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Volume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032605" y="5088011"/>
              <a:ext cx="812844" cy="28173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920333" y="5711484"/>
              <a:ext cx="1047875" cy="708530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97480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2" name="Google Shape;102;p1"/>
            <p:cNvCxnSpPr>
              <a:stCxn id="100" idx="2"/>
              <a:endCxn id="98" idx="0"/>
            </p:cNvCxnSpPr>
            <p:nvPr/>
          </p:nvCxnSpPr>
          <p:spPr>
            <a:xfrm>
              <a:off x="7439027" y="5369742"/>
              <a:ext cx="5100" cy="341700"/>
            </a:xfrm>
            <a:prstGeom prst="straightConnector1">
              <a:avLst/>
            </a:prstGeom>
            <a:noFill/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3" name="Google Shape;103;p1"/>
          <p:cNvGrpSpPr/>
          <p:nvPr/>
        </p:nvGrpSpPr>
        <p:grpSpPr>
          <a:xfrm>
            <a:off x="9453578" y="1483235"/>
            <a:ext cx="2302391" cy="4361435"/>
            <a:chOff x="9453578" y="1483235"/>
            <a:chExt cx="2302391" cy="4361435"/>
          </a:xfrm>
        </p:grpSpPr>
        <p:sp>
          <p:nvSpPr>
            <p:cNvPr id="104" name="Google Shape;104;p1"/>
            <p:cNvSpPr/>
            <p:nvPr/>
          </p:nvSpPr>
          <p:spPr>
            <a:xfrm>
              <a:off x="9453578" y="1483235"/>
              <a:ext cx="1182877" cy="4361435"/>
            </a:xfrm>
            <a:prstGeom prst="rect">
              <a:avLst/>
            </a:prstGeom>
            <a:noFill/>
            <a:ln w="12700" cap="flat" cmpd="sng">
              <a:solidFill>
                <a:srgbClr val="3185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462500" y="1485842"/>
              <a:ext cx="1181025" cy="193816"/>
            </a:xfrm>
            <a:prstGeom prst="rect">
              <a:avLst/>
            </a:prstGeom>
            <a:solidFill>
              <a:srgbClr val="31859B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Pipeline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0715398" y="1483235"/>
              <a:ext cx="1033384" cy="4361435"/>
            </a:xfrm>
            <a:prstGeom prst="rect">
              <a:avLst/>
            </a:prstGeom>
            <a:noFill/>
            <a:ln w="12700" cap="flat" cmpd="sng">
              <a:solidFill>
                <a:srgbClr val="3185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0724203" y="1485842"/>
              <a:ext cx="1031766" cy="193816"/>
            </a:xfrm>
            <a:prstGeom prst="rect">
              <a:avLst/>
            </a:prstGeom>
            <a:solidFill>
              <a:srgbClr val="31859B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Core Pipeline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8112224" y="3175016"/>
            <a:ext cx="1139804" cy="2552769"/>
            <a:chOff x="8112224" y="3175016"/>
            <a:chExt cx="1139804" cy="2552769"/>
          </a:xfrm>
        </p:grpSpPr>
        <p:sp>
          <p:nvSpPr>
            <p:cNvPr id="109" name="Google Shape;109;p1"/>
            <p:cNvSpPr/>
            <p:nvPr/>
          </p:nvSpPr>
          <p:spPr>
            <a:xfrm>
              <a:off x="8112224" y="3179930"/>
              <a:ext cx="1139804" cy="315627"/>
            </a:xfrm>
            <a:prstGeom prst="rect">
              <a:avLst/>
            </a:prstGeom>
            <a:solidFill>
              <a:srgbClr val="FABF8E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97480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3rd party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97480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Vendors</a:t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8257127" y="5395741"/>
              <a:ext cx="688554" cy="260559"/>
            </a:xfrm>
            <a:prstGeom prst="flowChartMagneticDisk">
              <a:avLst/>
            </a:prstGeom>
            <a:solidFill>
              <a:schemeClr val="accent6">
                <a:alpha val="49803"/>
              </a:schemeClr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Volume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253749" y="5064515"/>
              <a:ext cx="688554" cy="232764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Engine</a:t>
              </a:r>
              <a:endParaRPr/>
            </a:p>
          </p:txBody>
        </p:sp>
        <p:cxnSp>
          <p:nvCxnSpPr>
            <p:cNvPr id="112" name="Google Shape;112;p1"/>
            <p:cNvCxnSpPr>
              <a:stCxn id="111" idx="2"/>
              <a:endCxn id="110" idx="1"/>
            </p:cNvCxnSpPr>
            <p:nvPr/>
          </p:nvCxnSpPr>
          <p:spPr>
            <a:xfrm>
              <a:off x="8598026" y="5297279"/>
              <a:ext cx="3300" cy="98400"/>
            </a:xfrm>
            <a:prstGeom prst="straightConnector1">
              <a:avLst/>
            </a:prstGeom>
            <a:noFill/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3" name="Google Shape;113;p1"/>
            <p:cNvSpPr/>
            <p:nvPr/>
          </p:nvSpPr>
          <p:spPr>
            <a:xfrm>
              <a:off x="8219997" y="3548811"/>
              <a:ext cx="757409" cy="232764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Magager</a:t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257127" y="4179453"/>
              <a:ext cx="688554" cy="260559"/>
            </a:xfrm>
            <a:prstGeom prst="flowChartMagneticDisk">
              <a:avLst/>
            </a:prstGeom>
            <a:solidFill>
              <a:schemeClr val="accent6">
                <a:alpha val="49803"/>
              </a:schemeClr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Volume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8253749" y="3848227"/>
              <a:ext cx="688554" cy="232764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Engine</a:t>
              </a:r>
              <a:endParaRPr/>
            </a:p>
          </p:txBody>
        </p:sp>
        <p:cxnSp>
          <p:nvCxnSpPr>
            <p:cNvPr id="116" name="Google Shape;116;p1"/>
            <p:cNvCxnSpPr>
              <a:stCxn id="115" idx="2"/>
              <a:endCxn id="114" idx="1"/>
            </p:cNvCxnSpPr>
            <p:nvPr/>
          </p:nvCxnSpPr>
          <p:spPr>
            <a:xfrm>
              <a:off x="8598026" y="4080991"/>
              <a:ext cx="3300" cy="98400"/>
            </a:xfrm>
            <a:prstGeom prst="straightConnector1">
              <a:avLst/>
            </a:prstGeom>
            <a:noFill/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7" name="Google Shape;117;p1"/>
            <p:cNvSpPr/>
            <p:nvPr/>
          </p:nvSpPr>
          <p:spPr>
            <a:xfrm>
              <a:off x="8117433" y="3175016"/>
              <a:ext cx="1134594" cy="2552769"/>
            </a:xfrm>
            <a:prstGeom prst="rect">
              <a:avLst/>
            </a:prstGeom>
            <a:noFill/>
            <a:ln w="127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8" name="Google Shape;118;p1"/>
            <p:cNvCxnSpPr>
              <a:stCxn id="113" idx="3"/>
              <a:endCxn id="115" idx="3"/>
            </p:cNvCxnSpPr>
            <p:nvPr/>
          </p:nvCxnSpPr>
          <p:spPr>
            <a:xfrm flipH="1">
              <a:off x="8942306" y="3665193"/>
              <a:ext cx="35100" cy="299400"/>
            </a:xfrm>
            <a:prstGeom prst="curvedConnector3">
              <a:avLst>
                <a:gd name="adj1" fmla="val -651226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19" name="Google Shape;119;p1"/>
            <p:cNvCxnSpPr>
              <a:stCxn id="113" idx="3"/>
              <a:endCxn id="111" idx="3"/>
            </p:cNvCxnSpPr>
            <p:nvPr/>
          </p:nvCxnSpPr>
          <p:spPr>
            <a:xfrm flipH="1">
              <a:off x="8942306" y="3665193"/>
              <a:ext cx="35100" cy="1515600"/>
            </a:xfrm>
            <a:prstGeom prst="curvedConnector3">
              <a:avLst>
                <a:gd name="adj1" fmla="val -651226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20" name="Google Shape;120;p1"/>
          <p:cNvGrpSpPr/>
          <p:nvPr/>
        </p:nvGrpSpPr>
        <p:grpSpPr>
          <a:xfrm>
            <a:off x="6903329" y="3533170"/>
            <a:ext cx="1047875" cy="971889"/>
            <a:chOff x="6903329" y="3533170"/>
            <a:chExt cx="1047875" cy="971889"/>
          </a:xfrm>
        </p:grpSpPr>
        <p:sp>
          <p:nvSpPr>
            <p:cNvPr id="121" name="Google Shape;121;p1"/>
            <p:cNvSpPr/>
            <p:nvPr/>
          </p:nvSpPr>
          <p:spPr>
            <a:xfrm>
              <a:off x="6903329" y="3920379"/>
              <a:ext cx="1047875" cy="183122"/>
            </a:xfrm>
            <a:prstGeom prst="rect">
              <a:avLst/>
            </a:prstGeom>
            <a:solidFill>
              <a:srgbClr val="FABF8E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97480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hostPath</a:t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081999" y="4172732"/>
              <a:ext cx="675077" cy="278185"/>
            </a:xfrm>
            <a:prstGeom prst="flowChartMagneticDisk">
              <a:avLst/>
            </a:prstGeom>
            <a:solidFill>
              <a:schemeClr val="accent6">
                <a:alpha val="49803"/>
              </a:schemeClr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Volume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03329" y="3920379"/>
              <a:ext cx="1047875" cy="584680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97480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7032605" y="3533170"/>
              <a:ext cx="812844" cy="28173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6128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/>
            </a:p>
          </p:txBody>
        </p:sp>
      </p:grpSp>
      <p:grpSp>
        <p:nvGrpSpPr>
          <p:cNvPr id="125" name="Google Shape;125;p1"/>
          <p:cNvGrpSpPr/>
          <p:nvPr/>
        </p:nvGrpSpPr>
        <p:grpSpPr>
          <a:xfrm>
            <a:off x="9561967" y="2135179"/>
            <a:ext cx="928965" cy="3576305"/>
            <a:chOff x="9561967" y="2135179"/>
            <a:chExt cx="928965" cy="3576305"/>
          </a:xfrm>
        </p:grpSpPr>
        <p:sp>
          <p:nvSpPr>
            <p:cNvPr id="126" name="Google Shape;126;p1"/>
            <p:cNvSpPr/>
            <p:nvPr/>
          </p:nvSpPr>
          <p:spPr>
            <a:xfrm>
              <a:off x="9644262" y="4158826"/>
              <a:ext cx="766217" cy="269535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Agent</a:t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9644262" y="5444406"/>
              <a:ext cx="766217" cy="267078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Agent</a:t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9563809" y="2724853"/>
              <a:ext cx="927123" cy="31866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Metric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Aggregator</a:t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9561967" y="2135179"/>
              <a:ext cx="927123" cy="31866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Web UI</a:t>
              </a:r>
              <a:endParaRPr/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10819053" y="3718026"/>
            <a:ext cx="806151" cy="1995914"/>
            <a:chOff x="10819053" y="3718026"/>
            <a:chExt cx="806151" cy="1995914"/>
          </a:xfrm>
        </p:grpSpPr>
        <p:sp>
          <p:nvSpPr>
            <p:cNvPr id="131" name="Google Shape;131;p1"/>
            <p:cNvSpPr/>
            <p:nvPr/>
          </p:nvSpPr>
          <p:spPr>
            <a:xfrm>
              <a:off x="10835770" y="3718026"/>
              <a:ext cx="789434" cy="232459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0819053" y="4158826"/>
              <a:ext cx="789842" cy="269535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</a:t>
              </a:r>
              <a:endParaRPr sz="1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3" name="Google Shape;133;p1"/>
            <p:cNvCxnSpPr>
              <a:stCxn id="131" idx="2"/>
              <a:endCxn id="132" idx="3"/>
            </p:cNvCxnSpPr>
            <p:nvPr/>
          </p:nvCxnSpPr>
          <p:spPr>
            <a:xfrm rot="5400000">
              <a:off x="11118137" y="4046335"/>
              <a:ext cx="208200" cy="165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4" name="Google Shape;134;p1"/>
            <p:cNvSpPr/>
            <p:nvPr/>
          </p:nvSpPr>
          <p:spPr>
            <a:xfrm>
              <a:off x="10835770" y="5003605"/>
              <a:ext cx="789434" cy="232459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0819053" y="5444405"/>
              <a:ext cx="789842" cy="269535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</a:t>
              </a:r>
              <a:endParaRPr sz="1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6" name="Google Shape;136;p1"/>
            <p:cNvCxnSpPr>
              <a:stCxn id="134" idx="2"/>
              <a:endCxn id="135" idx="3"/>
            </p:cNvCxnSpPr>
            <p:nvPr/>
          </p:nvCxnSpPr>
          <p:spPr>
            <a:xfrm rot="5400000">
              <a:off x="11118137" y="5331914"/>
              <a:ext cx="208200" cy="165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7" name="Google Shape;137;p1"/>
          <p:cNvGrpSpPr/>
          <p:nvPr/>
        </p:nvGrpSpPr>
        <p:grpSpPr>
          <a:xfrm>
            <a:off x="10804373" y="2109112"/>
            <a:ext cx="815238" cy="3470085"/>
            <a:chOff x="10804373" y="2109112"/>
            <a:chExt cx="815238" cy="3470085"/>
          </a:xfrm>
        </p:grpSpPr>
        <p:sp>
          <p:nvSpPr>
            <p:cNvPr id="138" name="Google Shape;138;p1"/>
            <p:cNvSpPr/>
            <p:nvPr/>
          </p:nvSpPr>
          <p:spPr>
            <a:xfrm>
              <a:off x="10819052" y="2636912"/>
              <a:ext cx="789842" cy="38137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F612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kube-apiserver</a:t>
              </a:r>
              <a:endParaRPr/>
            </a:p>
          </p:txBody>
        </p:sp>
        <p:cxnSp>
          <p:nvCxnSpPr>
            <p:cNvPr id="139" name="Google Shape;139;p1"/>
            <p:cNvCxnSpPr>
              <a:stCxn id="138" idx="3"/>
              <a:endCxn id="132" idx="0"/>
            </p:cNvCxnSpPr>
            <p:nvPr/>
          </p:nvCxnSpPr>
          <p:spPr>
            <a:xfrm>
              <a:off x="11608894" y="2827597"/>
              <a:ext cx="600" cy="1466100"/>
            </a:xfrm>
            <a:prstGeom prst="curvedConnector3">
              <a:avLst>
                <a:gd name="adj1" fmla="val 1385263520"/>
              </a:avLst>
            </a:prstGeom>
            <a:noFill/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0" name="Google Shape;140;p1"/>
            <p:cNvSpPr/>
            <p:nvPr/>
          </p:nvSpPr>
          <p:spPr>
            <a:xfrm>
              <a:off x="10804373" y="2109112"/>
              <a:ext cx="815238" cy="273618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kubectl log</a:t>
              </a:r>
              <a:endParaRPr/>
            </a:p>
          </p:txBody>
        </p:sp>
        <p:cxnSp>
          <p:nvCxnSpPr>
            <p:cNvPr id="141" name="Google Shape;141;p1"/>
            <p:cNvCxnSpPr>
              <a:stCxn id="140" idx="2"/>
              <a:endCxn id="138" idx="0"/>
            </p:cNvCxnSpPr>
            <p:nvPr/>
          </p:nvCxnSpPr>
          <p:spPr>
            <a:xfrm rot="-5400000" flipH="1">
              <a:off x="11085992" y="2508730"/>
              <a:ext cx="254100" cy="2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1"/>
            <p:cNvCxnSpPr>
              <a:stCxn id="138" idx="3"/>
              <a:endCxn id="135" idx="0"/>
            </p:cNvCxnSpPr>
            <p:nvPr/>
          </p:nvCxnSpPr>
          <p:spPr>
            <a:xfrm>
              <a:off x="11608894" y="2827597"/>
              <a:ext cx="600" cy="2751600"/>
            </a:xfrm>
            <a:prstGeom prst="curvedConnector3">
              <a:avLst>
                <a:gd name="adj1" fmla="val 1385263520"/>
              </a:avLst>
            </a:prstGeom>
            <a:noFill/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43" name="Google Shape;143;p1"/>
          <p:cNvCxnSpPr>
            <a:stCxn id="132" idx="2"/>
            <a:endCxn id="126" idx="3"/>
          </p:cNvCxnSpPr>
          <p:nvPr/>
        </p:nvCxnSpPr>
        <p:spPr>
          <a:xfrm rot="10800000">
            <a:off x="10410453" y="4293594"/>
            <a:ext cx="408600" cy="0"/>
          </a:xfrm>
          <a:prstGeom prst="straightConnector1">
            <a:avLst/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1"/>
          <p:cNvCxnSpPr>
            <a:stCxn id="135" idx="2"/>
            <a:endCxn id="127" idx="3"/>
          </p:cNvCxnSpPr>
          <p:nvPr/>
        </p:nvCxnSpPr>
        <p:spPr>
          <a:xfrm rot="10800000">
            <a:off x="10410453" y="5577973"/>
            <a:ext cx="408600" cy="1200"/>
          </a:xfrm>
          <a:prstGeom prst="straightConnector1">
            <a:avLst/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"/>
          <p:cNvCxnSpPr>
            <a:stCxn id="126" idx="0"/>
            <a:endCxn id="128" idx="2"/>
          </p:cNvCxnSpPr>
          <p:nvPr/>
        </p:nvCxnSpPr>
        <p:spPr>
          <a:xfrm rot="-5400000">
            <a:off x="9469970" y="3600826"/>
            <a:ext cx="1115400" cy="600"/>
          </a:xfrm>
          <a:prstGeom prst="curvedConnector3">
            <a:avLst>
              <a:gd name="adj1" fmla="val 49427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1"/>
          <p:cNvCxnSpPr>
            <a:stCxn id="127" idx="1"/>
            <a:endCxn id="128" idx="2"/>
          </p:cNvCxnSpPr>
          <p:nvPr/>
        </p:nvCxnSpPr>
        <p:spPr>
          <a:xfrm rot="10800000" flipH="1">
            <a:off x="9644262" y="3043545"/>
            <a:ext cx="383100" cy="2534400"/>
          </a:xfrm>
          <a:prstGeom prst="curvedConnector4">
            <a:avLst>
              <a:gd name="adj1" fmla="val -59672"/>
              <a:gd name="adj2" fmla="val 67318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1"/>
          <p:cNvCxnSpPr>
            <a:stCxn id="128" idx="0"/>
            <a:endCxn id="129" idx="2"/>
          </p:cNvCxnSpPr>
          <p:nvPr/>
        </p:nvCxnSpPr>
        <p:spPr>
          <a:xfrm rot="5400000" flipH="1">
            <a:off x="9891021" y="2588503"/>
            <a:ext cx="270900" cy="1800"/>
          </a:xfrm>
          <a:prstGeom prst="curvedConnector3">
            <a:avLst>
              <a:gd name="adj1" fmla="val 50021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3313889" y="3841801"/>
            <a:ext cx="2391692" cy="869070"/>
            <a:chOff x="3313889" y="3841801"/>
            <a:chExt cx="2391692" cy="869070"/>
          </a:xfrm>
        </p:grpSpPr>
        <p:cxnSp>
          <p:nvCxnSpPr>
            <p:cNvPr id="149" name="Google Shape;149;p1"/>
            <p:cNvCxnSpPr>
              <a:stCxn id="67" idx="2"/>
              <a:endCxn id="150" idx="1"/>
            </p:cNvCxnSpPr>
            <p:nvPr/>
          </p:nvCxnSpPr>
          <p:spPr>
            <a:xfrm rot="-5400000" flipH="1">
              <a:off x="3643739" y="3511951"/>
              <a:ext cx="442200" cy="1101900"/>
            </a:xfrm>
            <a:prstGeom prst="curvedConnector2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0" name="Google Shape;150;p1"/>
            <p:cNvSpPr/>
            <p:nvPr/>
          </p:nvSpPr>
          <p:spPr>
            <a:xfrm>
              <a:off x="4415667" y="3857381"/>
              <a:ext cx="866014" cy="85349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rgbClr val="3F315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Proxy Mode</a:t>
              </a:r>
              <a:endParaRPr sz="1000">
                <a:solidFill>
                  <a:srgbClr val="3F315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475682" y="4086801"/>
              <a:ext cx="741125" cy="16989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Userspace</a:t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475682" y="4290124"/>
              <a:ext cx="741125" cy="16989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Iptables</a:t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475682" y="4493530"/>
              <a:ext cx="741125" cy="16989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IPVS</a:t>
              </a:r>
              <a:endParaRPr/>
            </a:p>
          </p:txBody>
        </p:sp>
        <p:cxnSp>
          <p:nvCxnSpPr>
            <p:cNvPr id="154" name="Google Shape;154;p1"/>
            <p:cNvCxnSpPr>
              <a:stCxn id="150" idx="3"/>
              <a:endCxn id="88" idx="1"/>
            </p:cNvCxnSpPr>
            <p:nvPr/>
          </p:nvCxnSpPr>
          <p:spPr>
            <a:xfrm>
              <a:off x="5281681" y="4284126"/>
              <a:ext cx="423900" cy="290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5" name="Google Shape;155;p1"/>
          <p:cNvGrpSpPr/>
          <p:nvPr/>
        </p:nvGrpSpPr>
        <p:grpSpPr>
          <a:xfrm>
            <a:off x="7801624" y="5656300"/>
            <a:ext cx="3410370" cy="763714"/>
            <a:chOff x="7801624" y="5656300"/>
            <a:chExt cx="3410370" cy="763714"/>
          </a:xfrm>
        </p:grpSpPr>
        <p:sp>
          <p:nvSpPr>
            <p:cNvPr id="156" name="Google Shape;156;p1"/>
            <p:cNvSpPr/>
            <p:nvPr/>
          </p:nvSpPr>
          <p:spPr>
            <a:xfrm>
              <a:off x="8112225" y="6218539"/>
              <a:ext cx="906384" cy="201475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FileStorage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9018609" y="6218539"/>
              <a:ext cx="1096723" cy="201475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BlockStorage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0115271" y="6218539"/>
              <a:ext cx="1096723" cy="201475"/>
            </a:xfrm>
            <a:prstGeom prst="rect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ObjectStorage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8112224" y="6027517"/>
              <a:ext cx="3099769" cy="191800"/>
            </a:xfrm>
            <a:prstGeom prst="rect">
              <a:avLst/>
            </a:prstGeom>
            <a:solidFill>
              <a:srgbClr val="FABF8E"/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Volume Type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0" name="Google Shape;160;p1"/>
            <p:cNvCxnSpPr>
              <a:stCxn id="110" idx="3"/>
            </p:cNvCxnSpPr>
            <p:nvPr/>
          </p:nvCxnSpPr>
          <p:spPr>
            <a:xfrm flipH="1">
              <a:off x="8442704" y="5656300"/>
              <a:ext cx="158700" cy="371100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1" name="Google Shape;161;p1"/>
            <p:cNvCxnSpPr/>
            <p:nvPr/>
          </p:nvCxnSpPr>
          <p:spPr>
            <a:xfrm rot="10800000" flipH="1">
              <a:off x="7801624" y="6175990"/>
              <a:ext cx="310600" cy="28265"/>
            </a:xfrm>
            <a:prstGeom prst="straightConnector1">
              <a:avLst/>
            </a:prstGeom>
            <a:noFill/>
            <a:ln w="9525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4FFC3CC-EAF2-4541-A5A8-E803F1884D9B}"/>
              </a:ext>
            </a:extLst>
          </p:cNvPr>
          <p:cNvGrpSpPr/>
          <p:nvPr/>
        </p:nvGrpSpPr>
        <p:grpSpPr>
          <a:xfrm>
            <a:off x="469815" y="3316669"/>
            <a:ext cx="11188183" cy="1507480"/>
            <a:chOff x="469815" y="3316669"/>
            <a:chExt cx="11188183" cy="150748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37C5109-6BD4-4F07-A401-86FD76EE4056}"/>
                </a:ext>
              </a:extLst>
            </p:cNvPr>
            <p:cNvSpPr/>
            <p:nvPr/>
          </p:nvSpPr>
          <p:spPr>
            <a:xfrm>
              <a:off x="4280354" y="3316669"/>
              <a:ext cx="3519815" cy="1507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>
                  <a:solidFill>
                    <a:schemeClr val="tx2"/>
                  </a:solidFill>
                  <a:latin typeface="+mn-ea"/>
                </a:rPr>
                <a:t>Worker Node2</a:t>
              </a: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9D8621-5476-4F96-A1D8-27381FA68457}"/>
                </a:ext>
              </a:extLst>
            </p:cNvPr>
            <p:cNvSpPr/>
            <p:nvPr/>
          </p:nvSpPr>
          <p:spPr>
            <a:xfrm>
              <a:off x="469815" y="3316669"/>
              <a:ext cx="3519817" cy="1507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>
                  <a:solidFill>
                    <a:schemeClr val="tx2"/>
                  </a:solidFill>
                  <a:latin typeface="+mn-ea"/>
                </a:rPr>
                <a:t>Worker Node1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67FFE4A-EB24-433B-ADBB-A9E73EB753AF}"/>
                </a:ext>
              </a:extLst>
            </p:cNvPr>
            <p:cNvSpPr/>
            <p:nvPr/>
          </p:nvSpPr>
          <p:spPr>
            <a:xfrm>
              <a:off x="8138183" y="3316669"/>
              <a:ext cx="3519815" cy="1507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>
                  <a:solidFill>
                    <a:schemeClr val="tx2"/>
                  </a:solidFill>
                  <a:latin typeface="+mn-ea"/>
                </a:rPr>
                <a:t>Worker Node3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416C5-D208-4AED-8C4B-C762CCEEB3C4}"/>
              </a:ext>
            </a:extLst>
          </p:cNvPr>
          <p:cNvGrpSpPr/>
          <p:nvPr/>
        </p:nvGrpSpPr>
        <p:grpSpPr>
          <a:xfrm>
            <a:off x="469815" y="5178830"/>
            <a:ext cx="11188183" cy="1035753"/>
            <a:chOff x="469815" y="5178830"/>
            <a:chExt cx="11188183" cy="1035753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F8D4045-2915-477B-B195-E1BEE36040E0}"/>
                </a:ext>
              </a:extLst>
            </p:cNvPr>
            <p:cNvSpPr/>
            <p:nvPr/>
          </p:nvSpPr>
          <p:spPr>
            <a:xfrm>
              <a:off x="469815" y="5178830"/>
              <a:ext cx="11188183" cy="10357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b="1">
                  <a:solidFill>
                    <a:schemeClr val="tx2"/>
                  </a:solidFill>
                  <a:latin typeface="+mn-ea"/>
                </a:rPr>
                <a:t>Exteranl Storage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124F37-4CEE-4ED7-AFD8-8B5334A412A3}"/>
                </a:ext>
              </a:extLst>
            </p:cNvPr>
            <p:cNvSpPr/>
            <p:nvPr/>
          </p:nvSpPr>
          <p:spPr>
            <a:xfrm>
              <a:off x="2793832" y="5318648"/>
              <a:ext cx="1766282" cy="32447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FileStorage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F0BE108-401B-48B6-8A85-0B8C7F0D9BC0}"/>
                </a:ext>
              </a:extLst>
            </p:cNvPr>
            <p:cNvSpPr/>
            <p:nvPr/>
          </p:nvSpPr>
          <p:spPr>
            <a:xfrm>
              <a:off x="2793832" y="5643256"/>
              <a:ext cx="1766282" cy="32447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ObjectStorage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1F9958-53AB-41C6-8AFB-5E7C4C13A4BD}"/>
              </a:ext>
            </a:extLst>
          </p:cNvPr>
          <p:cNvGrpSpPr/>
          <p:nvPr/>
        </p:nvGrpSpPr>
        <p:grpSpPr>
          <a:xfrm>
            <a:off x="463190" y="2204864"/>
            <a:ext cx="11204044" cy="811891"/>
            <a:chOff x="463190" y="2204864"/>
            <a:chExt cx="11204044" cy="8118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84CBB2-CBDC-4B91-804C-F8988A56B488}"/>
                </a:ext>
              </a:extLst>
            </p:cNvPr>
            <p:cNvSpPr/>
            <p:nvPr/>
          </p:nvSpPr>
          <p:spPr>
            <a:xfrm>
              <a:off x="463190" y="2207416"/>
              <a:ext cx="11204044" cy="809339"/>
            </a:xfrm>
            <a:prstGeom prst="rect">
              <a:avLst/>
            </a:prstGeom>
            <a:solidFill>
              <a:srgbClr val="DBEEF4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EEC5FFD-DA94-42CD-8475-0B3355B64C30}"/>
                </a:ext>
              </a:extLst>
            </p:cNvPr>
            <p:cNvSpPr/>
            <p:nvPr/>
          </p:nvSpPr>
          <p:spPr>
            <a:xfrm>
              <a:off x="513452" y="2204864"/>
              <a:ext cx="1320311" cy="282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>
                  <a:solidFill>
                    <a:schemeClr val="tx2"/>
                  </a:solidFill>
                  <a:latin typeface="+mn-ea"/>
                </a:rPr>
                <a:t>Storage Type</a:t>
              </a:r>
              <a:endParaRPr lang="ko-KR" altLang="en-US" sz="1400" b="1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4B454E-E04D-4025-9364-55D60824C698}"/>
              </a:ext>
            </a:extLst>
          </p:cNvPr>
          <p:cNvGrpSpPr/>
          <p:nvPr/>
        </p:nvGrpSpPr>
        <p:grpSpPr>
          <a:xfrm>
            <a:off x="463190" y="980728"/>
            <a:ext cx="11204044" cy="985662"/>
            <a:chOff x="463190" y="980728"/>
            <a:chExt cx="11204044" cy="98566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59B9B9A-93A0-433B-B4F0-3DAD1523A58E}"/>
                </a:ext>
              </a:extLst>
            </p:cNvPr>
            <p:cNvSpPr/>
            <p:nvPr/>
          </p:nvSpPr>
          <p:spPr>
            <a:xfrm>
              <a:off x="463190" y="980728"/>
              <a:ext cx="11204044" cy="985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A4D88D0-3C3D-4278-A9E2-B4B51CE68B73}"/>
                </a:ext>
              </a:extLst>
            </p:cNvPr>
            <p:cNvSpPr/>
            <p:nvPr/>
          </p:nvSpPr>
          <p:spPr>
            <a:xfrm>
              <a:off x="1028847" y="1103171"/>
              <a:ext cx="1059743" cy="282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capacity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F6D8017-4902-42A7-ACDD-151B8A9F9B4B}"/>
                </a:ext>
              </a:extLst>
            </p:cNvPr>
            <p:cNvSpPr/>
            <p:nvPr/>
          </p:nvSpPr>
          <p:spPr>
            <a:xfrm>
              <a:off x="2141121" y="1133157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storage </a:t>
              </a:r>
              <a:r>
                <a:rPr lang="en-US" altLang="ko-KR" sz="800">
                  <a:solidFill>
                    <a:schemeClr val="tx1"/>
                  </a:solidFill>
                  <a:latin typeface="+mn-ea"/>
                </a:rPr>
                <a:t>(1G)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AE5F1CE-0831-4791-BF95-71CB3CF700B1}"/>
                </a:ext>
              </a:extLst>
            </p:cNvPr>
            <p:cNvSpPr/>
            <p:nvPr/>
          </p:nvSpPr>
          <p:spPr>
            <a:xfrm>
              <a:off x="513452" y="1380362"/>
              <a:ext cx="1253601" cy="282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  <a:latin typeface="+mn-ea"/>
                </a:rPr>
                <a:t>Volume Plugin</a:t>
              </a:r>
              <a:endParaRPr lang="ko-KR" altLang="en-US" sz="1200" b="1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A24B0373-EAC3-4D73-84F9-DA759BD1D308}"/>
                </a:ext>
              </a:extLst>
            </p:cNvPr>
            <p:cNvSpPr/>
            <p:nvPr/>
          </p:nvSpPr>
          <p:spPr>
            <a:xfrm>
              <a:off x="2181109" y="1754347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NFS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F5B9F261-58B8-4B47-BED6-199706C47D04}"/>
                </a:ext>
              </a:extLst>
            </p:cNvPr>
            <p:cNvSpPr/>
            <p:nvPr/>
          </p:nvSpPr>
          <p:spPr>
            <a:xfrm>
              <a:off x="3576689" y="1754347"/>
              <a:ext cx="682906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Azure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8677E51C-8564-4D13-ACF2-9E615C7D6677}"/>
                </a:ext>
              </a:extLst>
            </p:cNvPr>
            <p:cNvSpPr/>
            <p:nvPr/>
          </p:nvSpPr>
          <p:spPr>
            <a:xfrm>
              <a:off x="3576690" y="1573987"/>
              <a:ext cx="2015254" cy="173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Cloud Service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30611A16-8923-4DC6-8442-8896277C4C52}"/>
                </a:ext>
              </a:extLst>
            </p:cNvPr>
            <p:cNvSpPr/>
            <p:nvPr/>
          </p:nvSpPr>
          <p:spPr>
            <a:xfrm>
              <a:off x="4260966" y="1754347"/>
              <a:ext cx="682906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GCE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F08614DC-49CF-43ED-B8CA-F7339AD0A92B}"/>
                </a:ext>
              </a:extLst>
            </p:cNvPr>
            <p:cNvSpPr/>
            <p:nvPr/>
          </p:nvSpPr>
          <p:spPr>
            <a:xfrm>
              <a:off x="4909038" y="1754347"/>
              <a:ext cx="682906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AWS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D671CB44-1ED4-45E6-931C-71AB2AB22EE0}"/>
                </a:ext>
              </a:extLst>
            </p:cNvPr>
            <p:cNvSpPr/>
            <p:nvPr/>
          </p:nvSpPr>
          <p:spPr>
            <a:xfrm>
              <a:off x="5951984" y="1754347"/>
              <a:ext cx="751197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CephFS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C3B9C9E6-F431-4C79-BB1A-BAA9E3C3D759}"/>
                </a:ext>
              </a:extLst>
            </p:cNvPr>
            <p:cNvSpPr/>
            <p:nvPr/>
          </p:nvSpPr>
          <p:spPr>
            <a:xfrm>
              <a:off x="5951983" y="1573987"/>
              <a:ext cx="2376265" cy="1803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3rd Party Vendors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85090C2-E7BE-4CDA-9215-14E508E2A4F0}"/>
                </a:ext>
              </a:extLst>
            </p:cNvPr>
            <p:cNvSpPr/>
            <p:nvPr/>
          </p:nvSpPr>
          <p:spPr>
            <a:xfrm>
              <a:off x="6672064" y="1754347"/>
              <a:ext cx="751197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Glusterfs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4FE54981-3AC2-4EB5-B695-23C0153024A5}"/>
                </a:ext>
              </a:extLst>
            </p:cNvPr>
            <p:cNvSpPr/>
            <p:nvPr/>
          </p:nvSpPr>
          <p:spPr>
            <a:xfrm>
              <a:off x="7419299" y="1754347"/>
              <a:ext cx="908949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StorageOS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A8739786-A5C0-4969-BB6A-82604A9CDD09}"/>
                </a:ext>
              </a:extLst>
            </p:cNvPr>
            <p:cNvSpPr/>
            <p:nvPr/>
          </p:nvSpPr>
          <p:spPr>
            <a:xfrm>
              <a:off x="8630275" y="1465817"/>
              <a:ext cx="2733976" cy="282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CSI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+mn-ea"/>
                </a:rPr>
                <a:t>(Container Storage Interface)</a:t>
              </a:r>
              <a:endParaRPr lang="ko-KR" altLang="en-US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38385A8-31B0-4EAA-9763-1FAFE154E715}"/>
                </a:ext>
              </a:extLst>
            </p:cNvPr>
            <p:cNvSpPr/>
            <p:nvPr/>
          </p:nvSpPr>
          <p:spPr>
            <a:xfrm>
              <a:off x="9369870" y="1754347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LONGHORN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3B54EE3-B6E0-4DC0-A9C8-6E9EBA9BDC3A}"/>
                </a:ext>
              </a:extLst>
            </p:cNvPr>
            <p:cNvSpPr/>
            <p:nvPr/>
          </p:nvSpPr>
          <p:spPr>
            <a:xfrm>
              <a:off x="10364407" y="1754347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OpenEBS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4134914-F594-46C9-B486-E8230346311C}"/>
                </a:ext>
              </a:extLst>
            </p:cNvPr>
            <p:cNvSpPr/>
            <p:nvPr/>
          </p:nvSpPr>
          <p:spPr>
            <a:xfrm>
              <a:off x="8630275" y="1754347"/>
              <a:ext cx="751197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Ceph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Storage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BAD81F-D73C-4F59-B76F-D8755CB8C168}"/>
              </a:ext>
            </a:extLst>
          </p:cNvPr>
          <p:cNvGrpSpPr/>
          <p:nvPr/>
        </p:nvGrpSpPr>
        <p:grpSpPr>
          <a:xfrm>
            <a:off x="3375519" y="1079385"/>
            <a:ext cx="5402096" cy="282199"/>
            <a:chOff x="3375519" y="1079385"/>
            <a:chExt cx="5402096" cy="28219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CC2CFF0-D06B-4924-A405-516D79EE9550}"/>
                </a:ext>
              </a:extLst>
            </p:cNvPr>
            <p:cNvSpPr/>
            <p:nvPr/>
          </p:nvSpPr>
          <p:spPr>
            <a:xfrm>
              <a:off x="3375519" y="1079385"/>
              <a:ext cx="1268120" cy="282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accessModes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D0A09F8-1D38-436E-9C41-23559AE4910E}"/>
                </a:ext>
              </a:extLst>
            </p:cNvPr>
            <p:cNvSpPr/>
            <p:nvPr/>
          </p:nvSpPr>
          <p:spPr>
            <a:xfrm>
              <a:off x="4586129" y="1109371"/>
              <a:ext cx="1268120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ead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W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rite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nce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902EDC9-9DC1-4A9E-9471-69F65D279CDE}"/>
                </a:ext>
              </a:extLst>
            </p:cNvPr>
            <p:cNvSpPr/>
            <p:nvPr/>
          </p:nvSpPr>
          <p:spPr>
            <a:xfrm>
              <a:off x="6072858" y="1109371"/>
              <a:ext cx="1268120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ead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nly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any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F28FF84-AE7F-43B2-A12E-50D1C9B1D52F}"/>
                </a:ext>
              </a:extLst>
            </p:cNvPr>
            <p:cNvSpPr/>
            <p:nvPr/>
          </p:nvSpPr>
          <p:spPr>
            <a:xfrm>
              <a:off x="7509495" y="1109371"/>
              <a:ext cx="1268120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ead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W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rite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any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50F52AE-F035-4A51-8105-B6569B000E81}"/>
              </a:ext>
            </a:extLst>
          </p:cNvPr>
          <p:cNvGrpSpPr/>
          <p:nvPr/>
        </p:nvGrpSpPr>
        <p:grpSpPr>
          <a:xfrm>
            <a:off x="2149577" y="2040441"/>
            <a:ext cx="1061352" cy="697748"/>
            <a:chOff x="2149577" y="2040441"/>
            <a:chExt cx="1061352" cy="69774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192900-737F-434C-A8EC-D144165FAD28}"/>
                </a:ext>
              </a:extLst>
            </p:cNvPr>
            <p:cNvSpPr/>
            <p:nvPr/>
          </p:nvSpPr>
          <p:spPr>
            <a:xfrm>
              <a:off x="2149577" y="2526168"/>
              <a:ext cx="1061352" cy="2120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FileStorage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01A70C05-3CA7-4F94-8898-56490CA86BE9}"/>
                </a:ext>
              </a:extLst>
            </p:cNvPr>
            <p:cNvSpPr/>
            <p:nvPr/>
          </p:nvSpPr>
          <p:spPr>
            <a:xfrm>
              <a:off x="2626961" y="2040441"/>
              <a:ext cx="162287" cy="236624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AFEE482-85D4-4CF6-A787-02C3C3D34451}"/>
              </a:ext>
            </a:extLst>
          </p:cNvPr>
          <p:cNvGrpSpPr/>
          <p:nvPr/>
        </p:nvGrpSpPr>
        <p:grpSpPr>
          <a:xfrm>
            <a:off x="4101273" y="2040441"/>
            <a:ext cx="1061352" cy="912088"/>
            <a:chOff x="4101273" y="2040441"/>
            <a:chExt cx="1061352" cy="91208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BC4B8FB-BE41-4006-88AB-F3C5308A752F}"/>
                </a:ext>
              </a:extLst>
            </p:cNvPr>
            <p:cNvSpPr/>
            <p:nvPr/>
          </p:nvSpPr>
          <p:spPr>
            <a:xfrm>
              <a:off x="4101273" y="2308051"/>
              <a:ext cx="1061352" cy="21202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BlockStroage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66F3B97-9EF6-44E0-A6D0-2D8B4D2E3005}"/>
                </a:ext>
              </a:extLst>
            </p:cNvPr>
            <p:cNvSpPr/>
            <p:nvPr/>
          </p:nvSpPr>
          <p:spPr>
            <a:xfrm>
              <a:off x="4101273" y="2526168"/>
              <a:ext cx="1061352" cy="2120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FileStorage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3420BD0-6EE0-46C6-87D5-02C958AF90B4}"/>
                </a:ext>
              </a:extLst>
            </p:cNvPr>
            <p:cNvSpPr/>
            <p:nvPr/>
          </p:nvSpPr>
          <p:spPr>
            <a:xfrm>
              <a:off x="4101273" y="2740508"/>
              <a:ext cx="1061352" cy="21202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ObjectStorage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0" name="화살표: 아래쪽 139">
              <a:extLst>
                <a:ext uri="{FF2B5EF4-FFF2-40B4-BE49-F238E27FC236}">
                  <a16:creationId xmlns:a16="http://schemas.microsoft.com/office/drawing/2014/main" id="{56E82D13-83F9-4296-9123-D1F77EFF49B6}"/>
                </a:ext>
              </a:extLst>
            </p:cNvPr>
            <p:cNvSpPr/>
            <p:nvPr/>
          </p:nvSpPr>
          <p:spPr>
            <a:xfrm>
              <a:off x="4543047" y="2040441"/>
              <a:ext cx="162287" cy="236624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AEEABF8-6143-4056-969C-28A6A049CE7C}"/>
              </a:ext>
            </a:extLst>
          </p:cNvPr>
          <p:cNvGrpSpPr/>
          <p:nvPr/>
        </p:nvGrpSpPr>
        <p:grpSpPr>
          <a:xfrm>
            <a:off x="6551196" y="2040441"/>
            <a:ext cx="1061352" cy="697748"/>
            <a:chOff x="6551196" y="2040441"/>
            <a:chExt cx="1061352" cy="697748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12315D4-79BA-40E7-B383-0003884C3413}"/>
                </a:ext>
              </a:extLst>
            </p:cNvPr>
            <p:cNvSpPr/>
            <p:nvPr/>
          </p:nvSpPr>
          <p:spPr>
            <a:xfrm>
              <a:off x="6551196" y="2526168"/>
              <a:ext cx="1061352" cy="2120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FileStorage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1" name="화살표: 아래쪽 140">
              <a:extLst>
                <a:ext uri="{FF2B5EF4-FFF2-40B4-BE49-F238E27FC236}">
                  <a16:creationId xmlns:a16="http://schemas.microsoft.com/office/drawing/2014/main" id="{CD5F0E1B-07DE-4A69-9C54-5130F9CE61CE}"/>
                </a:ext>
              </a:extLst>
            </p:cNvPr>
            <p:cNvSpPr/>
            <p:nvPr/>
          </p:nvSpPr>
          <p:spPr>
            <a:xfrm>
              <a:off x="6948687" y="2040441"/>
              <a:ext cx="162287" cy="236624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C533B3-607F-4F3E-8DD7-18EEEB805521}"/>
              </a:ext>
            </a:extLst>
          </p:cNvPr>
          <p:cNvGrpSpPr/>
          <p:nvPr/>
        </p:nvGrpSpPr>
        <p:grpSpPr>
          <a:xfrm>
            <a:off x="8299783" y="2040441"/>
            <a:ext cx="3241060" cy="912088"/>
            <a:chOff x="8299783" y="2040441"/>
            <a:chExt cx="3241060" cy="91208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50B11B6-CE50-49DB-85A3-70484260C977}"/>
                </a:ext>
              </a:extLst>
            </p:cNvPr>
            <p:cNvSpPr/>
            <p:nvPr/>
          </p:nvSpPr>
          <p:spPr>
            <a:xfrm>
              <a:off x="9398671" y="2308051"/>
              <a:ext cx="1061352" cy="21202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BlockStroage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A1F9E4F-DB39-4673-BAC0-85D56CCF45EB}"/>
                </a:ext>
              </a:extLst>
            </p:cNvPr>
            <p:cNvSpPr/>
            <p:nvPr/>
          </p:nvSpPr>
          <p:spPr>
            <a:xfrm>
              <a:off x="10479491" y="2308051"/>
              <a:ext cx="1061352" cy="21202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BlockStroage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5825673-8C24-427C-8131-02D0EEB769FD}"/>
                </a:ext>
              </a:extLst>
            </p:cNvPr>
            <p:cNvSpPr/>
            <p:nvPr/>
          </p:nvSpPr>
          <p:spPr>
            <a:xfrm>
              <a:off x="10479491" y="2526168"/>
              <a:ext cx="1061352" cy="2120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FileStorage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3699575-90AE-4487-A230-35562E21349F}"/>
                </a:ext>
              </a:extLst>
            </p:cNvPr>
            <p:cNvSpPr/>
            <p:nvPr/>
          </p:nvSpPr>
          <p:spPr>
            <a:xfrm>
              <a:off x="8299783" y="2308051"/>
              <a:ext cx="1061352" cy="21202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BlockStroage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2F126CA-A317-44CF-8933-73FFDD20DADA}"/>
                </a:ext>
              </a:extLst>
            </p:cNvPr>
            <p:cNvSpPr/>
            <p:nvPr/>
          </p:nvSpPr>
          <p:spPr>
            <a:xfrm>
              <a:off x="8299783" y="2526168"/>
              <a:ext cx="1061352" cy="2120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FileStorage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E51CDC1-32C5-4514-9F86-4FD7148F9788}"/>
                </a:ext>
              </a:extLst>
            </p:cNvPr>
            <p:cNvSpPr/>
            <p:nvPr/>
          </p:nvSpPr>
          <p:spPr>
            <a:xfrm>
              <a:off x="8299783" y="2740508"/>
              <a:ext cx="1061352" cy="21202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ObjectStorage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2" name="화살표: 아래쪽 141">
              <a:extLst>
                <a:ext uri="{FF2B5EF4-FFF2-40B4-BE49-F238E27FC236}">
                  <a16:creationId xmlns:a16="http://schemas.microsoft.com/office/drawing/2014/main" id="{1C75DFA7-6C92-4D2F-BF71-B0E0768E5844}"/>
                </a:ext>
              </a:extLst>
            </p:cNvPr>
            <p:cNvSpPr/>
            <p:nvPr/>
          </p:nvSpPr>
          <p:spPr>
            <a:xfrm rot="900000">
              <a:off x="8802364" y="2040441"/>
              <a:ext cx="162287" cy="236624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화살표: 아래쪽 142">
              <a:extLst>
                <a:ext uri="{FF2B5EF4-FFF2-40B4-BE49-F238E27FC236}">
                  <a16:creationId xmlns:a16="http://schemas.microsoft.com/office/drawing/2014/main" id="{B047E2DA-DFAA-419B-8118-A2C402B755A7}"/>
                </a:ext>
              </a:extLst>
            </p:cNvPr>
            <p:cNvSpPr/>
            <p:nvPr/>
          </p:nvSpPr>
          <p:spPr>
            <a:xfrm>
              <a:off x="9788648" y="2040441"/>
              <a:ext cx="162287" cy="236624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화살표: 아래쪽 143">
              <a:extLst>
                <a:ext uri="{FF2B5EF4-FFF2-40B4-BE49-F238E27FC236}">
                  <a16:creationId xmlns:a16="http://schemas.microsoft.com/office/drawing/2014/main" id="{E4F223A7-1532-4E91-B7D4-7470F8E7AF78}"/>
                </a:ext>
              </a:extLst>
            </p:cNvPr>
            <p:cNvSpPr/>
            <p:nvPr/>
          </p:nvSpPr>
          <p:spPr>
            <a:xfrm rot="20548487">
              <a:off x="10846860" y="2040441"/>
              <a:ext cx="162287" cy="236624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08214CF-F0AF-4196-9684-C3D593F4EB38}"/>
              </a:ext>
            </a:extLst>
          </p:cNvPr>
          <p:cNvGrpSpPr/>
          <p:nvPr/>
        </p:nvGrpSpPr>
        <p:grpSpPr>
          <a:xfrm>
            <a:off x="897990" y="3645137"/>
            <a:ext cx="2778983" cy="1673511"/>
            <a:chOff x="897990" y="3645137"/>
            <a:chExt cx="2778983" cy="1673511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770F445-3692-4CF9-AF9D-8FEB03A70AFB}"/>
                </a:ext>
              </a:extLst>
            </p:cNvPr>
            <p:cNvSpPr/>
            <p:nvPr/>
          </p:nvSpPr>
          <p:spPr>
            <a:xfrm>
              <a:off x="946827" y="3957012"/>
              <a:ext cx="887247" cy="397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A7C33DC-22D9-4AA5-9B9E-7AAF99D06BDA}"/>
                </a:ext>
              </a:extLst>
            </p:cNvPr>
            <p:cNvSpPr/>
            <p:nvPr/>
          </p:nvSpPr>
          <p:spPr>
            <a:xfrm>
              <a:off x="897990" y="3645137"/>
              <a:ext cx="2651984" cy="2122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RWO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3" name="연결선: 구부러짐 172">
              <a:extLst>
                <a:ext uri="{FF2B5EF4-FFF2-40B4-BE49-F238E27FC236}">
                  <a16:creationId xmlns:a16="http://schemas.microsoft.com/office/drawing/2014/main" id="{725FF936-A211-4695-A35C-7988DB0AFE5A}"/>
                </a:ext>
              </a:extLst>
            </p:cNvPr>
            <p:cNvCxnSpPr>
              <a:cxnSpLocks/>
              <a:stCxn id="167" idx="2"/>
              <a:endCxn id="107" idx="0"/>
            </p:cNvCxnSpPr>
            <p:nvPr/>
          </p:nvCxnSpPr>
          <p:spPr>
            <a:xfrm rot="16200000" flipH="1">
              <a:off x="2051713" y="3693388"/>
              <a:ext cx="963998" cy="2286522"/>
            </a:xfrm>
            <a:prstGeom prst="curvedConnector3">
              <a:avLst/>
            </a:prstGeom>
            <a:ln>
              <a:solidFill>
                <a:srgbClr val="329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04401DA-0D87-4A1F-B7BF-C4A277DA4FB1}"/>
                </a:ext>
              </a:extLst>
            </p:cNvPr>
            <p:cNvSpPr/>
            <p:nvPr/>
          </p:nvSpPr>
          <p:spPr>
            <a:xfrm>
              <a:off x="2624462" y="3957012"/>
              <a:ext cx="887247" cy="397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5" name="연결선: 구부러짐 114">
              <a:extLst>
                <a:ext uri="{FF2B5EF4-FFF2-40B4-BE49-F238E27FC236}">
                  <a16:creationId xmlns:a16="http://schemas.microsoft.com/office/drawing/2014/main" id="{E4C38DDE-68C1-4BB1-BEDD-7E88AD5E96E7}"/>
                </a:ext>
              </a:extLst>
            </p:cNvPr>
            <p:cNvCxnSpPr>
              <a:cxnSpLocks/>
              <a:stCxn id="113" idx="2"/>
              <a:endCxn id="107" idx="0"/>
            </p:cNvCxnSpPr>
            <p:nvPr/>
          </p:nvCxnSpPr>
          <p:spPr>
            <a:xfrm rot="16200000" flipH="1">
              <a:off x="2890530" y="4532205"/>
              <a:ext cx="963998" cy="608887"/>
            </a:xfrm>
            <a:prstGeom prst="curvedConnector3">
              <a:avLst/>
            </a:prstGeom>
            <a:ln>
              <a:solidFill>
                <a:srgbClr val="329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8370B1-6FCD-4AE5-AB27-E96BF0865367}"/>
              </a:ext>
            </a:extLst>
          </p:cNvPr>
          <p:cNvGrpSpPr/>
          <p:nvPr/>
        </p:nvGrpSpPr>
        <p:grpSpPr>
          <a:xfrm>
            <a:off x="3676973" y="3645137"/>
            <a:ext cx="2534864" cy="1673511"/>
            <a:chOff x="3676973" y="3645137"/>
            <a:chExt cx="2534864" cy="167351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6CBF391-EE59-4D78-B7FE-D6EA8FFF3E16}"/>
                </a:ext>
              </a:extLst>
            </p:cNvPr>
            <p:cNvSpPr/>
            <p:nvPr/>
          </p:nvSpPr>
          <p:spPr>
            <a:xfrm>
              <a:off x="4436752" y="3645137"/>
              <a:ext cx="845003" cy="2122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RWM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CA7D5DC-9F81-4017-95BF-BEB0CB6CD7C9}"/>
                </a:ext>
              </a:extLst>
            </p:cNvPr>
            <p:cNvSpPr/>
            <p:nvPr/>
          </p:nvSpPr>
          <p:spPr>
            <a:xfrm>
              <a:off x="5366834" y="3645137"/>
              <a:ext cx="845003" cy="2122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ROM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620BE76-9DE2-4C15-96CD-28EF10137EA4}"/>
                </a:ext>
              </a:extLst>
            </p:cNvPr>
            <p:cNvSpPr/>
            <p:nvPr/>
          </p:nvSpPr>
          <p:spPr>
            <a:xfrm>
              <a:off x="4859253" y="3957012"/>
              <a:ext cx="887247" cy="397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1" name="연결선: 구부러짐 130">
              <a:extLst>
                <a:ext uri="{FF2B5EF4-FFF2-40B4-BE49-F238E27FC236}">
                  <a16:creationId xmlns:a16="http://schemas.microsoft.com/office/drawing/2014/main" id="{FF36E148-073C-43A4-826F-CEA29AE35BF1}"/>
                </a:ext>
              </a:extLst>
            </p:cNvPr>
            <p:cNvCxnSpPr>
              <a:cxnSpLocks/>
              <a:stCxn id="130" idx="2"/>
              <a:endCxn id="107" idx="0"/>
            </p:cNvCxnSpPr>
            <p:nvPr/>
          </p:nvCxnSpPr>
          <p:spPr>
            <a:xfrm rot="5400000">
              <a:off x="4007926" y="4023697"/>
              <a:ext cx="963998" cy="1625904"/>
            </a:xfrm>
            <a:prstGeom prst="curvedConnector3">
              <a:avLst/>
            </a:prstGeom>
            <a:ln>
              <a:solidFill>
                <a:srgbClr val="329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A2E301B-F592-470A-84C3-AC18308F4F3D}"/>
              </a:ext>
            </a:extLst>
          </p:cNvPr>
          <p:cNvSpPr/>
          <p:nvPr/>
        </p:nvSpPr>
        <p:spPr>
          <a:xfrm>
            <a:off x="7477176" y="5470484"/>
            <a:ext cx="1766282" cy="324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+mn-ea"/>
              </a:rPr>
              <a:t>BlockStorage</a:t>
            </a:r>
            <a:endParaRPr lang="ko-KR" altLang="en-US" sz="1100" b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46F6F2-647D-44B7-A31A-9476471DDE82}"/>
              </a:ext>
            </a:extLst>
          </p:cNvPr>
          <p:cNvGrpSpPr/>
          <p:nvPr/>
        </p:nvGrpSpPr>
        <p:grpSpPr>
          <a:xfrm>
            <a:off x="8360316" y="3957012"/>
            <a:ext cx="2803735" cy="1513473"/>
            <a:chOff x="8360316" y="3957012"/>
            <a:chExt cx="2803735" cy="151347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FB5AB01-10E6-46F4-A19D-0B41EC59779C}"/>
                </a:ext>
              </a:extLst>
            </p:cNvPr>
            <p:cNvSpPr/>
            <p:nvPr/>
          </p:nvSpPr>
          <p:spPr>
            <a:xfrm>
              <a:off x="8599168" y="3957012"/>
              <a:ext cx="887247" cy="397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739F622-2710-4008-8CEA-1A5051EE754E}"/>
                </a:ext>
              </a:extLst>
            </p:cNvPr>
            <p:cNvSpPr/>
            <p:nvPr/>
          </p:nvSpPr>
          <p:spPr>
            <a:xfrm>
              <a:off x="10276804" y="3957012"/>
              <a:ext cx="887247" cy="397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4" name="연결선: 구부러짐 153">
              <a:extLst>
                <a:ext uri="{FF2B5EF4-FFF2-40B4-BE49-F238E27FC236}">
                  <a16:creationId xmlns:a16="http://schemas.microsoft.com/office/drawing/2014/main" id="{A1A2B887-1B47-4D0B-BC74-0BB8FCAF8439}"/>
                </a:ext>
              </a:extLst>
            </p:cNvPr>
            <p:cNvCxnSpPr>
              <a:cxnSpLocks/>
              <a:stCxn id="153" idx="2"/>
              <a:endCxn id="148" idx="0"/>
            </p:cNvCxnSpPr>
            <p:nvPr/>
          </p:nvCxnSpPr>
          <p:spPr>
            <a:xfrm rot="5400000">
              <a:off x="8982456" y="3732512"/>
              <a:ext cx="1115834" cy="2360111"/>
            </a:xfrm>
            <a:prstGeom prst="curvedConnector3">
              <a:avLst/>
            </a:prstGeom>
            <a:ln>
              <a:solidFill>
                <a:srgbClr val="329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연결선: 구부러짐 154">
              <a:extLst>
                <a:ext uri="{FF2B5EF4-FFF2-40B4-BE49-F238E27FC236}">
                  <a16:creationId xmlns:a16="http://schemas.microsoft.com/office/drawing/2014/main" id="{CDF892FD-639A-4FBC-9983-C1909DBB8B41}"/>
                </a:ext>
              </a:extLst>
            </p:cNvPr>
            <p:cNvCxnSpPr>
              <a:cxnSpLocks/>
              <a:stCxn id="151" idx="2"/>
              <a:endCxn id="148" idx="0"/>
            </p:cNvCxnSpPr>
            <p:nvPr/>
          </p:nvCxnSpPr>
          <p:spPr>
            <a:xfrm rot="5400000">
              <a:off x="8143637" y="4571329"/>
              <a:ext cx="1115834" cy="68247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29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C881D7-2D44-47AC-AEBF-67B5236D4190}"/>
              </a:ext>
            </a:extLst>
          </p:cNvPr>
          <p:cNvGrpSpPr/>
          <p:nvPr/>
        </p:nvGrpSpPr>
        <p:grpSpPr>
          <a:xfrm>
            <a:off x="6749372" y="3957012"/>
            <a:ext cx="1533271" cy="1488231"/>
            <a:chOff x="6749372" y="3957012"/>
            <a:chExt cx="1533271" cy="1488231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D8D8AEF-8C4D-4CCC-86E3-16384E6586DE}"/>
                </a:ext>
              </a:extLst>
            </p:cNvPr>
            <p:cNvSpPr/>
            <p:nvPr/>
          </p:nvSpPr>
          <p:spPr>
            <a:xfrm>
              <a:off x="6749372" y="3957012"/>
              <a:ext cx="887247" cy="397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818A72BB-F246-4798-A669-51E3B449CFD0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7205701" y="4341945"/>
              <a:ext cx="867137" cy="89254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29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곱하기 기호 36">
              <a:extLst>
                <a:ext uri="{FF2B5EF4-FFF2-40B4-BE49-F238E27FC236}">
                  <a16:creationId xmlns:a16="http://schemas.microsoft.com/office/drawing/2014/main" id="{BAD1E555-01D4-48BF-B9FB-1BE8C73E1BDC}"/>
                </a:ext>
              </a:extLst>
            </p:cNvPr>
            <p:cNvSpPr/>
            <p:nvPr/>
          </p:nvSpPr>
          <p:spPr>
            <a:xfrm>
              <a:off x="7888442" y="5122783"/>
              <a:ext cx="394201" cy="322460"/>
            </a:xfrm>
            <a:prstGeom prst="mathMultiply">
              <a:avLst>
                <a:gd name="adj1" fmla="val 16593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2C759A4-9513-4EDA-AB80-2F6AA16D1746}"/>
              </a:ext>
            </a:extLst>
          </p:cNvPr>
          <p:cNvSpPr/>
          <p:nvPr/>
        </p:nvSpPr>
        <p:spPr>
          <a:xfrm>
            <a:off x="1284349" y="5378457"/>
            <a:ext cx="1301223" cy="5515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공유 데이터용</a:t>
            </a:r>
            <a:endParaRPr lang="en-US" altLang="ko-KR" sz="11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>
                <a:solidFill>
                  <a:schemeClr val="tx1"/>
                </a:solidFill>
                <a:latin typeface="+mn-ea"/>
              </a:rPr>
              <a:t>- Deployment 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305B944-F738-45FE-9CB2-E48EB071EDD4}"/>
              </a:ext>
            </a:extLst>
          </p:cNvPr>
          <p:cNvSpPr/>
          <p:nvPr/>
        </p:nvSpPr>
        <p:spPr>
          <a:xfrm>
            <a:off x="9459312" y="5378457"/>
            <a:ext cx="1539838" cy="5515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  <a:latin typeface="+mn-ea"/>
              </a:rPr>
              <a:t>- DB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 데이터용</a:t>
            </a:r>
            <a:endParaRPr lang="en-US" altLang="ko-KR" sz="11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>
                <a:solidFill>
                  <a:schemeClr val="tx1"/>
                </a:solidFill>
                <a:latin typeface="+mn-ea"/>
              </a:rPr>
              <a:t>- StatefulSet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42F8886-DB38-4655-A04A-C6F9E857A0A0}"/>
              </a:ext>
            </a:extLst>
          </p:cNvPr>
          <p:cNvSpPr/>
          <p:nvPr/>
        </p:nvSpPr>
        <p:spPr>
          <a:xfrm>
            <a:off x="8550331" y="3645137"/>
            <a:ext cx="2651984" cy="212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+mn-ea"/>
              </a:rPr>
              <a:t>RWO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9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69" grpId="0" animBg="1"/>
      <p:bldP spid="171" grpId="0" animBg="1"/>
      <p:bldP spid="1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F72ACFF-99DE-4491-A80E-D3347BD74749}"/>
              </a:ext>
            </a:extLst>
          </p:cNvPr>
          <p:cNvGrpSpPr/>
          <p:nvPr/>
        </p:nvGrpSpPr>
        <p:grpSpPr>
          <a:xfrm>
            <a:off x="5041340" y="3156362"/>
            <a:ext cx="6694598" cy="3239424"/>
            <a:chOff x="5041340" y="3156362"/>
            <a:chExt cx="6694598" cy="323942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A9DDBF9-EE6E-4B8B-BD51-C91B5B59E4FD}"/>
                </a:ext>
              </a:extLst>
            </p:cNvPr>
            <p:cNvSpPr/>
            <p:nvPr/>
          </p:nvSpPr>
          <p:spPr>
            <a:xfrm>
              <a:off x="5041340" y="3156362"/>
              <a:ext cx="2507048" cy="32394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96B4D8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Worker Nodes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886F241-638A-413B-9C41-F4B38D77CF15}"/>
                </a:ext>
              </a:extLst>
            </p:cNvPr>
            <p:cNvSpPr/>
            <p:nvPr/>
          </p:nvSpPr>
          <p:spPr>
            <a:xfrm>
              <a:off x="7753404" y="3156362"/>
              <a:ext cx="2507048" cy="32394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96B4D8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Worker Nodes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91CBF394-CF9D-4581-AC47-5E2BB6872AD7}"/>
                </a:ext>
              </a:extLst>
            </p:cNvPr>
            <p:cNvSpPr/>
            <p:nvPr/>
          </p:nvSpPr>
          <p:spPr>
            <a:xfrm>
              <a:off x="5120536" y="4703805"/>
              <a:ext cx="6433532" cy="9392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2D6DCA-2A38-484A-BBBC-60C41127548E}"/>
                </a:ext>
              </a:extLst>
            </p:cNvPr>
            <p:cNvSpPr/>
            <p:nvPr/>
          </p:nvSpPr>
          <p:spPr>
            <a:xfrm>
              <a:off x="6310515" y="5307556"/>
              <a:ext cx="87945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Engine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C648C66-8D41-41B2-818B-D232BDED4CB7}"/>
                </a:ext>
              </a:extLst>
            </p:cNvPr>
            <p:cNvSpPr/>
            <p:nvPr/>
          </p:nvSpPr>
          <p:spPr>
            <a:xfrm>
              <a:off x="10491513" y="5044540"/>
              <a:ext cx="1244425" cy="23202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Node</a:t>
              </a:r>
            </a:p>
            <a:p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Plugin</a:t>
              </a: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27DE6DB4-059A-4F77-A389-84B3A707094B}"/>
                </a:ext>
              </a:extLst>
            </p:cNvPr>
            <p:cNvSpPr/>
            <p:nvPr/>
          </p:nvSpPr>
          <p:spPr>
            <a:xfrm>
              <a:off x="5120536" y="3356957"/>
              <a:ext cx="6433531" cy="75509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6159F6-6884-46A3-A62E-EA6A6FD70BD9}"/>
                </a:ext>
              </a:extLst>
            </p:cNvPr>
            <p:cNvSpPr/>
            <p:nvPr/>
          </p:nvSpPr>
          <p:spPr>
            <a:xfrm>
              <a:off x="10460737" y="3631128"/>
              <a:ext cx="1024977" cy="2206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Controller</a:t>
              </a:r>
            </a:p>
            <a:p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Plugin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148E947F-0245-4FDA-9625-21C98F1E75BE}"/>
                </a:ext>
              </a:extLst>
            </p:cNvPr>
            <p:cNvSpPr/>
            <p:nvPr/>
          </p:nvSpPr>
          <p:spPr>
            <a:xfrm>
              <a:off x="6310515" y="4958451"/>
              <a:ext cx="87945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manager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EF481B3-2D8A-4AE6-AEDF-A91B3B0DEA75}"/>
                </a:ext>
              </a:extLst>
            </p:cNvPr>
            <p:cNvSpPr/>
            <p:nvPr/>
          </p:nvSpPr>
          <p:spPr>
            <a:xfrm>
              <a:off x="7456720" y="3568231"/>
              <a:ext cx="967398" cy="3230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csi-provisioner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BFF1CC3-D402-40BD-9B27-18E69A869A8D}"/>
                </a:ext>
              </a:extLst>
            </p:cNvPr>
            <p:cNvSpPr/>
            <p:nvPr/>
          </p:nvSpPr>
          <p:spPr>
            <a:xfrm>
              <a:off x="9106422" y="3568231"/>
              <a:ext cx="799503" cy="3230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csi-attacher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B9B763CF-B70F-4D79-912C-74336F2DB9FE}"/>
                </a:ext>
              </a:extLst>
            </p:cNvPr>
            <p:cNvSpPr/>
            <p:nvPr/>
          </p:nvSpPr>
          <p:spPr>
            <a:xfrm>
              <a:off x="5234534" y="3568231"/>
              <a:ext cx="1064138" cy="32304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csi-snapshotter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AF44118-A125-4D9E-839A-E7A23150DA2C}"/>
                </a:ext>
              </a:extLst>
            </p:cNvPr>
            <p:cNvSpPr/>
            <p:nvPr/>
          </p:nvSpPr>
          <p:spPr>
            <a:xfrm>
              <a:off x="6575139" y="3568231"/>
              <a:ext cx="660746" cy="3230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csi-resizer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73AE745-7651-4F16-82CD-0F87FE9B6408}"/>
                </a:ext>
              </a:extLst>
            </p:cNvPr>
            <p:cNvSpPr/>
            <p:nvPr/>
          </p:nvSpPr>
          <p:spPr>
            <a:xfrm>
              <a:off x="9032115" y="5307556"/>
              <a:ext cx="87945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Engine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27AB6F7-76D0-4A78-A521-7997A6A65D1B}"/>
                </a:ext>
              </a:extLst>
            </p:cNvPr>
            <p:cNvSpPr/>
            <p:nvPr/>
          </p:nvSpPr>
          <p:spPr>
            <a:xfrm>
              <a:off x="9032115" y="4958451"/>
              <a:ext cx="87945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manager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3CAAA92E-B4AB-48AE-8A24-6539B5AC0631}"/>
                </a:ext>
              </a:extLst>
            </p:cNvPr>
            <p:cNvSpPr/>
            <p:nvPr/>
          </p:nvSpPr>
          <p:spPr>
            <a:xfrm>
              <a:off x="7962299" y="4967164"/>
              <a:ext cx="879453" cy="4078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csi-plugin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AAAEEBD-C644-487A-AB29-6264B111EF5F}"/>
                </a:ext>
              </a:extLst>
            </p:cNvPr>
            <p:cNvSpPr/>
            <p:nvPr/>
          </p:nvSpPr>
          <p:spPr>
            <a:xfrm>
              <a:off x="5240699" y="4967164"/>
              <a:ext cx="879453" cy="4078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csi-plugin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AB801E-2CAC-4FCA-BEAD-24DF18220792}"/>
              </a:ext>
            </a:extLst>
          </p:cNvPr>
          <p:cNvGrpSpPr/>
          <p:nvPr/>
        </p:nvGrpSpPr>
        <p:grpSpPr>
          <a:xfrm>
            <a:off x="675600" y="5095435"/>
            <a:ext cx="3616229" cy="1255662"/>
            <a:chOff x="675600" y="5095435"/>
            <a:chExt cx="3616229" cy="125566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ADDEA3D-C824-41CD-8B9B-278901E14B4E}"/>
                </a:ext>
              </a:extLst>
            </p:cNvPr>
            <p:cNvSpPr/>
            <p:nvPr/>
          </p:nvSpPr>
          <p:spPr>
            <a:xfrm>
              <a:off x="675600" y="5095435"/>
              <a:ext cx="3616229" cy="1250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2" name="Google Shape;1729;p21">
              <a:extLst>
                <a:ext uri="{FF2B5EF4-FFF2-40B4-BE49-F238E27FC236}">
                  <a16:creationId xmlns:a16="http://schemas.microsoft.com/office/drawing/2014/main" id="{75B213C5-D377-46FB-965E-55C824FB21CF}"/>
                </a:ext>
              </a:extLst>
            </p:cNvPr>
            <p:cNvSpPr/>
            <p:nvPr/>
          </p:nvSpPr>
          <p:spPr>
            <a:xfrm>
              <a:off x="1628068" y="5926406"/>
              <a:ext cx="1504927" cy="424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NFS Server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>
                  <a:solidFill>
                    <a:srgbClr val="080808"/>
                  </a:solidFill>
                  <a:latin typeface="Malgun Gothic"/>
                  <a:ea typeface="Malgun Gothic"/>
                  <a:sym typeface="Malgun Gothic"/>
                </a:rPr>
                <a:t>(192.168.219.10)</a:t>
              </a:r>
              <a:endParaRPr sz="24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9303715-E4C1-479A-9707-A21FD5AA3B00}"/>
                </a:ext>
              </a:extLst>
            </p:cNvPr>
            <p:cNvSpPr/>
            <p:nvPr/>
          </p:nvSpPr>
          <p:spPr>
            <a:xfrm>
              <a:off x="1482673" y="5165201"/>
              <a:ext cx="1711216" cy="77393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</a:p>
            <a:p>
              <a:pPr algn="ctr"/>
              <a:endParaRPr lang="en-US" altLang="ko-KR" sz="105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05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7C8B9FC-5433-49CE-8A0F-AF64D8F9A7CC}"/>
                </a:ext>
              </a:extLst>
            </p:cNvPr>
            <p:cNvSpPr/>
            <p:nvPr/>
          </p:nvSpPr>
          <p:spPr>
            <a:xfrm>
              <a:off x="1677723" y="5472147"/>
              <a:ext cx="1275195" cy="3411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/share-data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66EDFB-612F-4383-9C76-86F8C2554321}"/>
              </a:ext>
            </a:extLst>
          </p:cNvPr>
          <p:cNvGrpSpPr/>
          <p:nvPr/>
        </p:nvGrpSpPr>
        <p:grpSpPr>
          <a:xfrm>
            <a:off x="2535426" y="3539142"/>
            <a:ext cx="1619327" cy="2013027"/>
            <a:chOff x="2535426" y="3539142"/>
            <a:chExt cx="1619327" cy="2013027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F2F60B-8301-4A5A-A109-907987AE6412}"/>
                </a:ext>
              </a:extLst>
            </p:cNvPr>
            <p:cNvSpPr/>
            <p:nvPr/>
          </p:nvSpPr>
          <p:spPr>
            <a:xfrm>
              <a:off x="2535426" y="3539142"/>
              <a:ext cx="1619327" cy="12136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PV1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E2C6700-F754-40CE-96DE-17C7C04209CA}"/>
                </a:ext>
              </a:extLst>
            </p:cNvPr>
            <p:cNvSpPr/>
            <p:nvPr/>
          </p:nvSpPr>
          <p:spPr>
            <a:xfrm>
              <a:off x="2577677" y="4166113"/>
              <a:ext cx="949471" cy="256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nfs: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34780A49-8AF3-4809-AF6C-16A2341A54F0}"/>
                </a:ext>
              </a:extLst>
            </p:cNvPr>
            <p:cNvSpPr/>
            <p:nvPr/>
          </p:nvSpPr>
          <p:spPr>
            <a:xfrm>
              <a:off x="2619916" y="4391482"/>
              <a:ext cx="1472622" cy="31232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path: /share-data</a:t>
              </a:r>
            </a:p>
            <a:p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server: 192.168.219.10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" name="연결선: 꺾임 182">
              <a:extLst>
                <a:ext uri="{FF2B5EF4-FFF2-40B4-BE49-F238E27FC236}">
                  <a16:creationId xmlns:a16="http://schemas.microsoft.com/office/drawing/2014/main" id="{44FF167C-657D-4A1D-B259-10B59E2F35AF}"/>
                </a:ext>
              </a:extLst>
            </p:cNvPr>
            <p:cNvCxnSpPr>
              <a:cxnSpLocks/>
              <a:stCxn id="166" idx="2"/>
              <a:endCxn id="177" idx="3"/>
            </p:cNvCxnSpPr>
            <p:nvPr/>
          </p:nvCxnSpPr>
          <p:spPr>
            <a:xfrm rot="5400000">
              <a:off x="2850876" y="5046818"/>
              <a:ext cx="848364" cy="1623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화이트투명사각판">
            <a:extLst>
              <a:ext uri="{FF2B5EF4-FFF2-40B4-BE49-F238E27FC236}">
                <a16:creationId xmlns:a16="http://schemas.microsoft.com/office/drawing/2014/main" id="{85C5A1FD-68E4-4ECE-B5DE-4AF82F83B12A}"/>
              </a:ext>
            </a:extLst>
          </p:cNvPr>
          <p:cNvSpPr/>
          <p:nvPr/>
        </p:nvSpPr>
        <p:spPr bwMode="auto">
          <a:xfrm>
            <a:off x="407382" y="899648"/>
            <a:ext cx="4104442" cy="288000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FileStorage (NFS)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966AD269-46AB-4AB1-A9D8-51CD772334ED}"/>
              </a:ext>
            </a:extLst>
          </p:cNvPr>
          <p:cNvCxnSpPr>
            <a:cxnSpLocks/>
          </p:cNvCxnSpPr>
          <p:nvPr/>
        </p:nvCxnSpPr>
        <p:spPr>
          <a:xfrm>
            <a:off x="407382" y="899648"/>
            <a:ext cx="41041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392267" y="1450280"/>
            <a:ext cx="4108157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8C0EEC4-B330-4758-B67A-9559357A5745}"/>
              </a:ext>
            </a:extLst>
          </p:cNvPr>
          <p:cNvGrpSpPr/>
          <p:nvPr/>
        </p:nvGrpSpPr>
        <p:grpSpPr>
          <a:xfrm>
            <a:off x="2296396" y="1172689"/>
            <a:ext cx="133361" cy="332383"/>
            <a:chOff x="2135560" y="1172689"/>
            <a:chExt cx="133361" cy="332383"/>
          </a:xfrm>
        </p:grpSpPr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EEE17242-57D7-4236-A2C2-192C9FF1BBC3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9CD19F64-2370-4AEE-8483-764913254CFC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Storage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27" name="화이트투명사각판">
            <a:extLst>
              <a:ext uri="{FF2B5EF4-FFF2-40B4-BE49-F238E27FC236}">
                <a16:creationId xmlns:a16="http://schemas.microsoft.com/office/drawing/2014/main" id="{EC11B407-33EA-469A-89BA-FCCF87878D9D}"/>
              </a:ext>
            </a:extLst>
          </p:cNvPr>
          <p:cNvSpPr/>
          <p:nvPr/>
        </p:nvSpPr>
        <p:spPr bwMode="auto">
          <a:xfrm>
            <a:off x="4837156" y="899648"/>
            <a:ext cx="6807634" cy="288000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BlockStorage (Longhorn)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13127FB-4F02-404F-AAE7-A47488642378}"/>
              </a:ext>
            </a:extLst>
          </p:cNvPr>
          <p:cNvCxnSpPr>
            <a:cxnSpLocks/>
          </p:cNvCxnSpPr>
          <p:nvPr/>
        </p:nvCxnSpPr>
        <p:spPr>
          <a:xfrm>
            <a:off x="4837258" y="899648"/>
            <a:ext cx="68071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화이트투명사각판">
            <a:extLst>
              <a:ext uri="{FF2B5EF4-FFF2-40B4-BE49-F238E27FC236}">
                <a16:creationId xmlns:a16="http://schemas.microsoft.com/office/drawing/2014/main" id="{D30CC27A-382D-4D61-88E6-6F0BB35CD946}"/>
              </a:ext>
            </a:extLst>
          </p:cNvPr>
          <p:cNvSpPr/>
          <p:nvPr/>
        </p:nvSpPr>
        <p:spPr bwMode="auto">
          <a:xfrm>
            <a:off x="4831694" y="1483731"/>
            <a:ext cx="6813796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527E414-0E59-4B60-BCC6-AB3F3FA5C4E5}"/>
              </a:ext>
            </a:extLst>
          </p:cNvPr>
          <p:cNvGrpSpPr/>
          <p:nvPr/>
        </p:nvGrpSpPr>
        <p:grpSpPr>
          <a:xfrm>
            <a:off x="8071150" y="1172689"/>
            <a:ext cx="133361" cy="365041"/>
            <a:chOff x="2135560" y="1172689"/>
            <a:chExt cx="133361" cy="365041"/>
          </a:xfrm>
        </p:grpSpPr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4C13B3F6-CCD4-4F5B-A48B-DF9DBE1CBEE9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02E5CE9-F743-4BA2-B52F-0CB11574873F}"/>
                </a:ext>
              </a:extLst>
            </p:cNvPr>
            <p:cNvSpPr/>
            <p:nvPr/>
          </p:nvSpPr>
          <p:spPr>
            <a:xfrm>
              <a:off x="2135560" y="1429730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E99D21-28C1-457E-A8F0-7D0C56DCBF34}"/>
              </a:ext>
            </a:extLst>
          </p:cNvPr>
          <p:cNvGrpSpPr/>
          <p:nvPr/>
        </p:nvGrpSpPr>
        <p:grpSpPr>
          <a:xfrm>
            <a:off x="789851" y="3619036"/>
            <a:ext cx="3302687" cy="742748"/>
            <a:chOff x="789851" y="3619036"/>
            <a:chExt cx="3302687" cy="74274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BFB318A-DC93-4A97-9870-D65CDA31FBBA}"/>
                </a:ext>
              </a:extLst>
            </p:cNvPr>
            <p:cNvSpPr/>
            <p:nvPr/>
          </p:nvSpPr>
          <p:spPr>
            <a:xfrm>
              <a:off x="789851" y="3619036"/>
              <a:ext cx="1240221" cy="74274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5">
                      <a:lumMod val="50000"/>
                    </a:schemeClr>
                  </a:solidFill>
                  <a:latin typeface="+mn-ea"/>
                </a:rPr>
                <a:t>PVC1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4715CF09-82ED-4E09-B348-40799A2E0339}"/>
                </a:ext>
              </a:extLst>
            </p:cNvPr>
            <p:cNvSpPr/>
            <p:nvPr/>
          </p:nvSpPr>
          <p:spPr>
            <a:xfrm>
              <a:off x="2577677" y="3746755"/>
              <a:ext cx="949471" cy="256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47D5A90-132A-4D73-833D-7292C2984D6B}"/>
                </a:ext>
              </a:extLst>
            </p:cNvPr>
            <p:cNvSpPr/>
            <p:nvPr/>
          </p:nvSpPr>
          <p:spPr>
            <a:xfrm>
              <a:off x="2619916" y="3972905"/>
              <a:ext cx="1472622" cy="1625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pv : pv-nfs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25CA67A-3B1E-4FEC-8BA4-47A5E594E49D}"/>
                </a:ext>
              </a:extLst>
            </p:cNvPr>
            <p:cNvSpPr/>
            <p:nvPr/>
          </p:nvSpPr>
          <p:spPr>
            <a:xfrm>
              <a:off x="800774" y="3837963"/>
              <a:ext cx="949471" cy="256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selector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BCCA568-01E0-4162-B51B-EB30693388A0}"/>
                </a:ext>
              </a:extLst>
            </p:cNvPr>
            <p:cNvSpPr/>
            <p:nvPr/>
          </p:nvSpPr>
          <p:spPr>
            <a:xfrm>
              <a:off x="867085" y="4064113"/>
              <a:ext cx="1005821" cy="1625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pv : pv-nfs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CFDA755B-D566-4323-9276-7031562CEBFD}"/>
                </a:ext>
              </a:extLst>
            </p:cNvPr>
            <p:cNvCxnSpPr>
              <a:cxnSpLocks/>
              <a:stCxn id="164" idx="3"/>
              <a:endCxn id="159" idx="1"/>
            </p:cNvCxnSpPr>
            <p:nvPr/>
          </p:nvCxnSpPr>
          <p:spPr>
            <a:xfrm>
              <a:off x="1872906" y="4145365"/>
              <a:ext cx="662520" cy="5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ABBB2F-DE1C-48B6-A335-67BEAC6519EF}"/>
              </a:ext>
            </a:extLst>
          </p:cNvPr>
          <p:cNvGrpSpPr/>
          <p:nvPr/>
        </p:nvGrpSpPr>
        <p:grpSpPr>
          <a:xfrm>
            <a:off x="621171" y="1730013"/>
            <a:ext cx="3616229" cy="1889023"/>
            <a:chOff x="621171" y="1730013"/>
            <a:chExt cx="3616229" cy="18890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AB040A6-B5E9-418A-A2DD-EB2C5108988C}"/>
                </a:ext>
              </a:extLst>
            </p:cNvPr>
            <p:cNvGrpSpPr/>
            <p:nvPr/>
          </p:nvGrpSpPr>
          <p:grpSpPr>
            <a:xfrm>
              <a:off x="621171" y="1730013"/>
              <a:ext cx="3616229" cy="1503325"/>
              <a:chOff x="939104" y="1730013"/>
              <a:chExt cx="4375637" cy="150332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E84612D-085C-40D5-99FE-621D47A2CC2A}"/>
                  </a:ext>
                </a:extLst>
              </p:cNvPr>
              <p:cNvSpPr/>
              <p:nvPr/>
            </p:nvSpPr>
            <p:spPr bwMode="ltGray">
              <a:xfrm>
                <a:off x="939104" y="1730013"/>
                <a:ext cx="1995629" cy="1503325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124C012-AAA1-4EF4-8C2C-866690AA144D}"/>
                  </a:ext>
                </a:extLst>
              </p:cNvPr>
              <p:cNvSpPr/>
              <p:nvPr/>
            </p:nvSpPr>
            <p:spPr bwMode="ltGray">
              <a:xfrm>
                <a:off x="3319112" y="1730013"/>
                <a:ext cx="1995629" cy="1503325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7" name="Google Shape;1722;p21">
                <a:extLst>
                  <a:ext uri="{FF2B5EF4-FFF2-40B4-BE49-F238E27FC236}">
                    <a16:creationId xmlns:a16="http://schemas.microsoft.com/office/drawing/2014/main" id="{88998146-B6D3-4B00-AC0B-4636E1C3547F}"/>
                  </a:ext>
                </a:extLst>
              </p:cNvPr>
              <p:cNvSpPr/>
              <p:nvPr/>
            </p:nvSpPr>
            <p:spPr>
              <a:xfrm>
                <a:off x="1201266" y="2091736"/>
                <a:ext cx="1508904" cy="102488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accent3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Pod1</a:t>
                </a: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C51F4DD-4387-4366-9BF8-7AAC1BCC71D4}"/>
                  </a:ext>
                </a:extLst>
              </p:cNvPr>
              <p:cNvSpPr/>
              <p:nvPr/>
            </p:nvSpPr>
            <p:spPr>
              <a:xfrm>
                <a:off x="1315531" y="2895395"/>
                <a:ext cx="1055164" cy="16331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PVC1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25E2AAFF-F912-448D-B0A0-ADC6DD53BDB4}"/>
                  </a:ext>
                </a:extLst>
              </p:cNvPr>
              <p:cNvSpPr/>
              <p:nvPr/>
            </p:nvSpPr>
            <p:spPr>
              <a:xfrm>
                <a:off x="1228799" y="2667991"/>
                <a:ext cx="878551" cy="256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>
                    <a:solidFill>
                      <a:schemeClr val="tx1"/>
                    </a:solidFill>
                    <a:latin typeface="+mn-ea"/>
                  </a:rPr>
                  <a:t>volume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1A04C41-8004-449E-9AF9-D01FDCCB405C}"/>
                  </a:ext>
                </a:extLst>
              </p:cNvPr>
              <p:cNvSpPr/>
              <p:nvPr/>
            </p:nvSpPr>
            <p:spPr>
              <a:xfrm>
                <a:off x="1203398" y="2312381"/>
                <a:ext cx="949471" cy="256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>
                    <a:solidFill>
                      <a:schemeClr val="tx1"/>
                    </a:solidFill>
                    <a:latin typeface="+mn-ea"/>
                  </a:rPr>
                  <a:t>container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2DE19EEE-3D70-4658-82E2-5EE778F39B25}"/>
                  </a:ext>
                </a:extLst>
              </p:cNvPr>
              <p:cNvSpPr/>
              <p:nvPr/>
            </p:nvSpPr>
            <p:spPr>
              <a:xfrm>
                <a:off x="1280269" y="2538531"/>
                <a:ext cx="1338747" cy="16250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/nfs/share-data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5" name="Google Shape;1722;p21">
                <a:extLst>
                  <a:ext uri="{FF2B5EF4-FFF2-40B4-BE49-F238E27FC236}">
                    <a16:creationId xmlns:a16="http://schemas.microsoft.com/office/drawing/2014/main" id="{3DE4F1B1-C12C-4E9C-9426-331CA09B017E}"/>
                  </a:ext>
                </a:extLst>
              </p:cNvPr>
              <p:cNvSpPr/>
              <p:nvPr/>
            </p:nvSpPr>
            <p:spPr>
              <a:xfrm>
                <a:off x="3558231" y="2091736"/>
                <a:ext cx="1508904" cy="102488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accent3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Pod2</a:t>
                </a: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78C08E1-59C3-4BF2-9DFF-BDD338DE20C6}"/>
                  </a:ext>
                </a:extLst>
              </p:cNvPr>
              <p:cNvSpPr/>
              <p:nvPr/>
            </p:nvSpPr>
            <p:spPr>
              <a:xfrm>
                <a:off x="3672496" y="2895395"/>
                <a:ext cx="1055164" cy="16331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PVC1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FBC3672F-E930-4C19-95B9-21CF411957B5}"/>
                  </a:ext>
                </a:extLst>
              </p:cNvPr>
              <p:cNvSpPr/>
              <p:nvPr/>
            </p:nvSpPr>
            <p:spPr>
              <a:xfrm>
                <a:off x="3585764" y="2667991"/>
                <a:ext cx="878551" cy="256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>
                    <a:solidFill>
                      <a:schemeClr val="tx1"/>
                    </a:solidFill>
                    <a:latin typeface="+mn-ea"/>
                  </a:rPr>
                  <a:t>volume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6861F16-C310-4843-ABDB-A140B4231EF1}"/>
                  </a:ext>
                </a:extLst>
              </p:cNvPr>
              <p:cNvSpPr/>
              <p:nvPr/>
            </p:nvSpPr>
            <p:spPr>
              <a:xfrm>
                <a:off x="3560363" y="2312381"/>
                <a:ext cx="949471" cy="256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>
                    <a:solidFill>
                      <a:schemeClr val="tx1"/>
                    </a:solidFill>
                    <a:latin typeface="+mn-ea"/>
                  </a:rPr>
                  <a:t>container</a:t>
                </a:r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947AC52D-1BDE-4B5B-9879-7244DC69689B}"/>
                  </a:ext>
                </a:extLst>
              </p:cNvPr>
              <p:cNvSpPr/>
              <p:nvPr/>
            </p:nvSpPr>
            <p:spPr>
              <a:xfrm>
                <a:off x="3637234" y="2538531"/>
                <a:ext cx="1338747" cy="16250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/nfs/share-data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41BDDDB1-514F-4845-898F-F3662AE5B7AD}"/>
                </a:ext>
              </a:extLst>
            </p:cNvPr>
            <p:cNvCxnSpPr>
              <a:cxnSpLocks/>
              <a:stCxn id="138" idx="2"/>
              <a:endCxn id="158" idx="0"/>
            </p:cNvCxnSpPr>
            <p:nvPr/>
          </p:nvCxnSpPr>
          <p:spPr>
            <a:xfrm rot="16200000" flipH="1">
              <a:off x="1108963" y="3318036"/>
              <a:ext cx="560323" cy="416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연결선: 꺾임 181">
              <a:extLst>
                <a:ext uri="{FF2B5EF4-FFF2-40B4-BE49-F238E27FC236}">
                  <a16:creationId xmlns:a16="http://schemas.microsoft.com/office/drawing/2014/main" id="{16FA6E63-B7C1-4D61-A432-0B0C77F3BDE3}"/>
                </a:ext>
              </a:extLst>
            </p:cNvPr>
            <p:cNvCxnSpPr>
              <a:cxnSpLocks/>
              <a:stCxn id="146" idx="2"/>
              <a:endCxn id="158" idx="0"/>
            </p:cNvCxnSpPr>
            <p:nvPr/>
          </p:nvCxnSpPr>
          <p:spPr>
            <a:xfrm rot="5400000">
              <a:off x="2082916" y="2385760"/>
              <a:ext cx="560323" cy="19062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D4D8E9-015C-4865-B054-F321543EFCA7}"/>
              </a:ext>
            </a:extLst>
          </p:cNvPr>
          <p:cNvGrpSpPr/>
          <p:nvPr/>
        </p:nvGrpSpPr>
        <p:grpSpPr>
          <a:xfrm>
            <a:off x="6362954" y="2047286"/>
            <a:ext cx="1733838" cy="233350"/>
            <a:chOff x="6362954" y="2047286"/>
            <a:chExt cx="1733838" cy="23335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04583B8-CDFB-44B1-A060-6D5B39D00AC9}"/>
                </a:ext>
              </a:extLst>
            </p:cNvPr>
            <p:cNvSpPr/>
            <p:nvPr/>
          </p:nvSpPr>
          <p:spPr>
            <a:xfrm>
              <a:off x="7032655" y="2047286"/>
              <a:ext cx="1064137" cy="2333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PVC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4" name="연결선: 구부러짐 113">
              <a:extLst>
                <a:ext uri="{FF2B5EF4-FFF2-40B4-BE49-F238E27FC236}">
                  <a16:creationId xmlns:a16="http://schemas.microsoft.com/office/drawing/2014/main" id="{0752EDF3-0FE9-424B-B7F8-D0315F509495}"/>
                </a:ext>
              </a:extLst>
            </p:cNvPr>
            <p:cNvCxnSpPr>
              <a:cxnSpLocks/>
              <a:stCxn id="49" idx="3"/>
              <a:endCxn id="48" idx="1"/>
            </p:cNvCxnSpPr>
            <p:nvPr/>
          </p:nvCxnSpPr>
          <p:spPr>
            <a:xfrm>
              <a:off x="6362954" y="2163961"/>
              <a:ext cx="669701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2A782B3D-1967-491A-B0EE-C82270105EC1}"/>
              </a:ext>
            </a:extLst>
          </p:cNvPr>
          <p:cNvCxnSpPr>
            <a:cxnSpLocks/>
            <a:stCxn id="48" idx="2"/>
            <a:endCxn id="203" idx="0"/>
          </p:cNvCxnSpPr>
          <p:nvPr/>
        </p:nvCxnSpPr>
        <p:spPr>
          <a:xfrm rot="5400000">
            <a:off x="6591321" y="2594827"/>
            <a:ext cx="1287595" cy="659212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BA47A4-40EA-4B77-B3B7-DBB67898527A}"/>
              </a:ext>
            </a:extLst>
          </p:cNvPr>
          <p:cNvGrpSpPr/>
          <p:nvPr/>
        </p:nvGrpSpPr>
        <p:grpSpPr>
          <a:xfrm>
            <a:off x="5597103" y="2744797"/>
            <a:ext cx="1418141" cy="823435"/>
            <a:chOff x="5597103" y="2744797"/>
            <a:chExt cx="1418141" cy="82343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A41B4E3-7E7F-40D6-8156-7C8FEB4BD601}"/>
                </a:ext>
              </a:extLst>
            </p:cNvPr>
            <p:cNvSpPr/>
            <p:nvPr/>
          </p:nvSpPr>
          <p:spPr>
            <a:xfrm>
              <a:off x="5597103" y="2744797"/>
              <a:ext cx="1418141" cy="2333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VolumeSnapShot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5" name="연결선: 구부러짐 214">
              <a:extLst>
                <a:ext uri="{FF2B5EF4-FFF2-40B4-BE49-F238E27FC236}">
                  <a16:creationId xmlns:a16="http://schemas.microsoft.com/office/drawing/2014/main" id="{AC7E9AC1-CA12-46BA-A1AC-DDCCB4FB15F3}"/>
                </a:ext>
              </a:extLst>
            </p:cNvPr>
            <p:cNvCxnSpPr>
              <a:cxnSpLocks/>
              <a:stCxn id="214" idx="2"/>
              <a:endCxn id="193" idx="0"/>
            </p:cNvCxnSpPr>
            <p:nvPr/>
          </p:nvCxnSpPr>
          <p:spPr>
            <a:xfrm rot="5400000">
              <a:off x="5741347" y="3003404"/>
              <a:ext cx="590084" cy="53957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DB478A-97ED-437C-ADBB-CB384AC01D70}"/>
              </a:ext>
            </a:extLst>
          </p:cNvPr>
          <p:cNvGrpSpPr/>
          <p:nvPr/>
        </p:nvGrpSpPr>
        <p:grpSpPr>
          <a:xfrm>
            <a:off x="8330522" y="2047286"/>
            <a:ext cx="1065470" cy="1682467"/>
            <a:chOff x="8330522" y="2047286"/>
            <a:chExt cx="1065470" cy="1682467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68EFC57-E843-4BED-98DB-60C7C672A778}"/>
                </a:ext>
              </a:extLst>
            </p:cNvPr>
            <p:cNvSpPr/>
            <p:nvPr/>
          </p:nvSpPr>
          <p:spPr>
            <a:xfrm>
              <a:off x="8330522" y="2047286"/>
              <a:ext cx="1065470" cy="2333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PV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8" name="연결선: 구부러짐 217">
              <a:extLst>
                <a:ext uri="{FF2B5EF4-FFF2-40B4-BE49-F238E27FC236}">
                  <a16:creationId xmlns:a16="http://schemas.microsoft.com/office/drawing/2014/main" id="{728EFA82-4BB2-4AC9-9246-27D2E29B346E}"/>
                </a:ext>
              </a:extLst>
            </p:cNvPr>
            <p:cNvCxnSpPr>
              <a:cxnSpLocks/>
              <a:stCxn id="189" idx="3"/>
              <a:endCxn id="197" idx="2"/>
            </p:cNvCxnSpPr>
            <p:nvPr/>
          </p:nvCxnSpPr>
          <p:spPr>
            <a:xfrm flipV="1">
              <a:off x="8424118" y="2280636"/>
              <a:ext cx="439139" cy="1449117"/>
            </a:xfrm>
            <a:prstGeom prst="curved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연결선: 구부러짐 225">
            <a:extLst>
              <a:ext uri="{FF2B5EF4-FFF2-40B4-BE49-F238E27FC236}">
                <a16:creationId xmlns:a16="http://schemas.microsoft.com/office/drawing/2014/main" id="{844E6E1B-3390-4542-94F6-A16FD2339230}"/>
              </a:ext>
            </a:extLst>
          </p:cNvPr>
          <p:cNvCxnSpPr>
            <a:cxnSpLocks/>
            <a:stCxn id="48" idx="3"/>
            <a:endCxn id="197" idx="1"/>
          </p:cNvCxnSpPr>
          <p:nvPr/>
        </p:nvCxnSpPr>
        <p:spPr>
          <a:xfrm>
            <a:off x="8096792" y="2163961"/>
            <a:ext cx="233730" cy="127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BFC033-B1C1-4253-A293-02FC5619850E}"/>
              </a:ext>
            </a:extLst>
          </p:cNvPr>
          <p:cNvGrpSpPr/>
          <p:nvPr/>
        </p:nvGrpSpPr>
        <p:grpSpPr>
          <a:xfrm>
            <a:off x="5075349" y="2047286"/>
            <a:ext cx="1287605" cy="502286"/>
            <a:chOff x="5075349" y="2047286"/>
            <a:chExt cx="1287605" cy="5022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33F4B41-025D-4ED6-8772-8AF5FAE551E5}"/>
                </a:ext>
              </a:extLst>
            </p:cNvPr>
            <p:cNvSpPr/>
            <p:nvPr/>
          </p:nvSpPr>
          <p:spPr>
            <a:xfrm>
              <a:off x="5075349" y="2047286"/>
              <a:ext cx="1287605" cy="2333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StorageClass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60A6A2E-1190-48F6-8933-738B88AC839C}"/>
                </a:ext>
              </a:extLst>
            </p:cNvPr>
            <p:cNvSpPr/>
            <p:nvPr/>
          </p:nvSpPr>
          <p:spPr>
            <a:xfrm>
              <a:off x="5215014" y="2316222"/>
              <a:ext cx="1075091" cy="23335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Longhorn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C67FE4D-1697-4F4D-8156-71B1AB3772A8}"/>
              </a:ext>
            </a:extLst>
          </p:cNvPr>
          <p:cNvCxnSpPr>
            <a:cxnSpLocks/>
            <a:stCxn id="147" idx="2"/>
            <a:endCxn id="143" idx="0"/>
          </p:cNvCxnSpPr>
          <p:nvPr/>
        </p:nvCxnSpPr>
        <p:spPr>
          <a:xfrm rot="5400000">
            <a:off x="9407611" y="5243324"/>
            <a:ext cx="12846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연결선: 구부러짐 170">
            <a:extLst>
              <a:ext uri="{FF2B5EF4-FFF2-40B4-BE49-F238E27FC236}">
                <a16:creationId xmlns:a16="http://schemas.microsoft.com/office/drawing/2014/main" id="{15486EE0-50A2-4311-955D-8B93D59B0A96}"/>
              </a:ext>
            </a:extLst>
          </p:cNvPr>
          <p:cNvCxnSpPr>
            <a:cxnSpLocks/>
            <a:stCxn id="155" idx="3"/>
            <a:endCxn id="147" idx="1"/>
          </p:cNvCxnSpPr>
          <p:nvPr/>
        </p:nvCxnSpPr>
        <p:spPr>
          <a:xfrm flipV="1">
            <a:off x="8841752" y="5068772"/>
            <a:ext cx="190363" cy="102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12DE5C-5DE9-4DA0-BC4B-F459F6DD919F}"/>
              </a:ext>
            </a:extLst>
          </p:cNvPr>
          <p:cNvGrpSpPr/>
          <p:nvPr/>
        </p:nvGrpSpPr>
        <p:grpSpPr>
          <a:xfrm>
            <a:off x="5352243" y="4166113"/>
            <a:ext cx="4119598" cy="792338"/>
            <a:chOff x="5352243" y="4166113"/>
            <a:chExt cx="4119598" cy="79233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181E011-92F0-4528-A254-6B856E618CD3}"/>
                </a:ext>
              </a:extLst>
            </p:cNvPr>
            <p:cNvSpPr/>
            <p:nvPr/>
          </p:nvSpPr>
          <p:spPr>
            <a:xfrm>
              <a:off x="5352243" y="4166113"/>
              <a:ext cx="1013836" cy="397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longhorn-ui</a:t>
              </a:r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8EEC022-87D3-4CA8-B536-F16FCDB2A37B}"/>
                </a:ext>
              </a:extLst>
            </p:cNvPr>
            <p:cNvCxnSpPr>
              <a:stCxn id="175" idx="2"/>
              <a:endCxn id="187" idx="0"/>
            </p:cNvCxnSpPr>
            <p:nvPr/>
          </p:nvCxnSpPr>
          <p:spPr>
            <a:xfrm rot="16200000" flipH="1">
              <a:off x="6107421" y="4315630"/>
              <a:ext cx="394560" cy="891081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B57E8C14-F3D0-4ABC-A11D-165717CDAE87}"/>
                </a:ext>
              </a:extLst>
            </p:cNvPr>
            <p:cNvCxnSpPr>
              <a:cxnSpLocks/>
              <a:stCxn id="175" idx="2"/>
              <a:endCxn id="147" idx="0"/>
            </p:cNvCxnSpPr>
            <p:nvPr/>
          </p:nvCxnSpPr>
          <p:spPr>
            <a:xfrm rot="16200000" flipH="1">
              <a:off x="7468221" y="2954830"/>
              <a:ext cx="394560" cy="36126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45B388-E62D-4115-BF6E-F9E4D14F006D}"/>
              </a:ext>
            </a:extLst>
          </p:cNvPr>
          <p:cNvGrpSpPr/>
          <p:nvPr/>
        </p:nvGrpSpPr>
        <p:grpSpPr>
          <a:xfrm>
            <a:off x="7564725" y="1602007"/>
            <a:ext cx="2090589" cy="445279"/>
            <a:chOff x="7564725" y="1602007"/>
            <a:chExt cx="2090589" cy="44527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87EAD31-81A1-4281-AAE8-149A3E3FBEA0}"/>
                </a:ext>
              </a:extLst>
            </p:cNvPr>
            <p:cNvSpPr/>
            <p:nvPr/>
          </p:nvSpPr>
          <p:spPr>
            <a:xfrm>
              <a:off x="8591177" y="1602007"/>
              <a:ext cx="1064137" cy="2333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POD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DAD85DDF-D844-43AD-81A9-76BB5A842CE6}"/>
                </a:ext>
              </a:extLst>
            </p:cNvPr>
            <p:cNvCxnSpPr>
              <a:cxnSpLocks/>
              <a:stCxn id="91" idx="1"/>
              <a:endCxn id="48" idx="0"/>
            </p:cNvCxnSpPr>
            <p:nvPr/>
          </p:nvCxnSpPr>
          <p:spPr>
            <a:xfrm rot="10800000" flipV="1">
              <a:off x="7564725" y="1718682"/>
              <a:ext cx="1026453" cy="328604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4E23042-F4D9-44CB-B655-A4FACFE6073C}"/>
              </a:ext>
            </a:extLst>
          </p:cNvPr>
          <p:cNvSpPr/>
          <p:nvPr/>
        </p:nvSpPr>
        <p:spPr>
          <a:xfrm>
            <a:off x="9751666" y="2611416"/>
            <a:ext cx="1418141" cy="2333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+mn-ea"/>
              </a:rPr>
              <a:t>VolumeAttachment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71907BE-1294-450D-A114-D45D7B67836A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9655314" y="1718682"/>
            <a:ext cx="256254" cy="4105599"/>
          </a:xfrm>
          <a:prstGeom prst="bentConnector3">
            <a:avLst>
              <a:gd name="adj1" fmla="val -556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BC7BC25-8A98-40A0-A57A-F628FECF5C25}"/>
              </a:ext>
            </a:extLst>
          </p:cNvPr>
          <p:cNvCxnSpPr>
            <a:cxnSpLocks/>
            <a:stCxn id="105" idx="2"/>
            <a:endCxn id="192" idx="3"/>
          </p:cNvCxnSpPr>
          <p:nvPr/>
        </p:nvCxnSpPr>
        <p:spPr>
          <a:xfrm rot="5400000">
            <a:off x="9740838" y="3009853"/>
            <a:ext cx="884987" cy="554812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8FB377C-8ED0-4F60-9FD2-DEBE81F9FF35}"/>
              </a:ext>
            </a:extLst>
          </p:cNvPr>
          <p:cNvSpPr/>
          <p:nvPr/>
        </p:nvSpPr>
        <p:spPr>
          <a:xfrm>
            <a:off x="6885426" y="6081904"/>
            <a:ext cx="546071" cy="2427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iSCSI</a:t>
            </a:r>
            <a:endParaRPr lang="ko-KR" altLang="en-US" sz="105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3ABB8F-112C-42BC-84E2-FED23133C2AD}"/>
              </a:ext>
            </a:extLst>
          </p:cNvPr>
          <p:cNvSpPr/>
          <p:nvPr/>
        </p:nvSpPr>
        <p:spPr>
          <a:xfrm>
            <a:off x="9607026" y="6081904"/>
            <a:ext cx="546071" cy="2427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iSCSI</a:t>
            </a:r>
            <a:endParaRPr lang="ko-KR" altLang="en-US" sz="105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9" name="연결선: 구부러짐 228">
            <a:extLst>
              <a:ext uri="{FF2B5EF4-FFF2-40B4-BE49-F238E27FC236}">
                <a16:creationId xmlns:a16="http://schemas.microsoft.com/office/drawing/2014/main" id="{516C96E5-45A4-4046-B907-40946CB4C472}"/>
              </a:ext>
            </a:extLst>
          </p:cNvPr>
          <p:cNvCxnSpPr>
            <a:cxnSpLocks/>
            <a:stCxn id="48" idx="2"/>
            <a:endCxn id="189" idx="0"/>
          </p:cNvCxnSpPr>
          <p:nvPr/>
        </p:nvCxnSpPr>
        <p:spPr>
          <a:xfrm rot="16200000" flipH="1">
            <a:off x="7108774" y="2736585"/>
            <a:ext cx="1287595" cy="375695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CD5668-605F-4ACA-A95A-AF0F86C0008A}"/>
              </a:ext>
            </a:extLst>
          </p:cNvPr>
          <p:cNvGrpSpPr/>
          <p:nvPr/>
        </p:nvGrpSpPr>
        <p:grpSpPr>
          <a:xfrm>
            <a:off x="9032115" y="5528198"/>
            <a:ext cx="879453" cy="417436"/>
            <a:chOff x="9032115" y="5528198"/>
            <a:chExt cx="879453" cy="417436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C912D39-7329-4D4A-9825-6A58A78E5917}"/>
                </a:ext>
              </a:extLst>
            </p:cNvPr>
            <p:cNvCxnSpPr>
              <a:cxnSpLocks/>
              <a:stCxn id="143" idx="2"/>
            </p:cNvCxnSpPr>
            <p:nvPr/>
          </p:nvCxnSpPr>
          <p:spPr>
            <a:xfrm>
              <a:off x="9471842" y="5528198"/>
              <a:ext cx="0" cy="174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B88B315-EF7C-48E0-B1A0-36E16F5D0968}"/>
                </a:ext>
              </a:extLst>
            </p:cNvPr>
            <p:cNvSpPr/>
            <p:nvPr/>
          </p:nvSpPr>
          <p:spPr>
            <a:xfrm>
              <a:off x="9032115" y="5702928"/>
              <a:ext cx="879453" cy="2427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731;p21">
            <a:extLst>
              <a:ext uri="{FF2B5EF4-FFF2-40B4-BE49-F238E27FC236}">
                <a16:creationId xmlns:a16="http://schemas.microsoft.com/office/drawing/2014/main" id="{41C6DD85-A821-4859-B742-6A8411EE42C2}"/>
              </a:ext>
            </a:extLst>
          </p:cNvPr>
          <p:cNvSpPr/>
          <p:nvPr/>
        </p:nvSpPr>
        <p:spPr>
          <a:xfrm>
            <a:off x="6008451" y="878213"/>
            <a:ext cx="5763567" cy="389782"/>
          </a:xfrm>
          <a:prstGeom prst="rect">
            <a:avLst/>
          </a:prstGeom>
          <a:solidFill>
            <a:srgbClr val="0070C0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Core Pipeline </a:t>
            </a:r>
            <a:r>
              <a:rPr lang="en-US" sz="105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(Logging / Monitoring)</a:t>
            </a:r>
            <a:endParaRPr lang="en-US" sz="16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731;p21">
            <a:extLst>
              <a:ext uri="{FF2B5EF4-FFF2-40B4-BE49-F238E27FC236}">
                <a16:creationId xmlns:a16="http://schemas.microsoft.com/office/drawing/2014/main" id="{7F6509AF-45BD-454B-980D-E56C25D5DF5E}"/>
              </a:ext>
            </a:extLst>
          </p:cNvPr>
          <p:cNvSpPr/>
          <p:nvPr/>
        </p:nvSpPr>
        <p:spPr>
          <a:xfrm>
            <a:off x="456000" y="878978"/>
            <a:ext cx="5325346" cy="389782"/>
          </a:xfrm>
          <a:prstGeom prst="rect">
            <a:avLst/>
          </a:prstGeom>
          <a:solidFill>
            <a:srgbClr val="0070C0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Pipeline </a:t>
            </a:r>
            <a:r>
              <a:rPr lang="en-US" sz="105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(Logging / Monitoring)</a:t>
            </a:r>
            <a:endParaRPr lang="en-US" sz="16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F345F1-0500-4ACF-8422-22B2BB4BCA25}"/>
              </a:ext>
            </a:extLst>
          </p:cNvPr>
          <p:cNvGrpSpPr/>
          <p:nvPr/>
        </p:nvGrpSpPr>
        <p:grpSpPr>
          <a:xfrm>
            <a:off x="3103175" y="1391447"/>
            <a:ext cx="8662985" cy="4918341"/>
            <a:chOff x="3103175" y="1391447"/>
            <a:chExt cx="8662985" cy="4918341"/>
          </a:xfrm>
        </p:grpSpPr>
        <p:sp>
          <p:nvSpPr>
            <p:cNvPr id="206" name="Google Shape;1709;p21">
              <a:extLst>
                <a:ext uri="{FF2B5EF4-FFF2-40B4-BE49-F238E27FC236}">
                  <a16:creationId xmlns:a16="http://schemas.microsoft.com/office/drawing/2014/main" id="{A5B79A38-2CB3-461D-95CC-B2F59FF912DE}"/>
                </a:ext>
              </a:extLst>
            </p:cNvPr>
            <p:cNvSpPr/>
            <p:nvPr/>
          </p:nvSpPr>
          <p:spPr>
            <a:xfrm>
              <a:off x="3103175" y="1391447"/>
              <a:ext cx="6361228" cy="4576088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11;p21">
              <a:extLst>
                <a:ext uri="{FF2B5EF4-FFF2-40B4-BE49-F238E27FC236}">
                  <a16:creationId xmlns:a16="http://schemas.microsoft.com/office/drawing/2014/main" id="{5D4BF155-2E20-463B-B1E5-D063DB9183DD}"/>
                </a:ext>
              </a:extLst>
            </p:cNvPr>
            <p:cNvSpPr/>
            <p:nvPr/>
          </p:nvSpPr>
          <p:spPr>
            <a:xfrm>
              <a:off x="3113651" y="5969776"/>
              <a:ext cx="6361228" cy="3400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  <a:endParaRPr sz="3600" b="1"/>
            </a:p>
          </p:txBody>
        </p:sp>
        <p:sp>
          <p:nvSpPr>
            <p:cNvPr id="231" name="Google Shape;1709;p21">
              <a:extLst>
                <a:ext uri="{FF2B5EF4-FFF2-40B4-BE49-F238E27FC236}">
                  <a16:creationId xmlns:a16="http://schemas.microsoft.com/office/drawing/2014/main" id="{A39F11FD-0949-4A18-8A76-DC036F83BAF8}"/>
                </a:ext>
              </a:extLst>
            </p:cNvPr>
            <p:cNvSpPr/>
            <p:nvPr/>
          </p:nvSpPr>
          <p:spPr>
            <a:xfrm>
              <a:off x="9693946" y="1391447"/>
              <a:ext cx="2072214" cy="4576088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1711;p21">
              <a:extLst>
                <a:ext uri="{FF2B5EF4-FFF2-40B4-BE49-F238E27FC236}">
                  <a16:creationId xmlns:a16="http://schemas.microsoft.com/office/drawing/2014/main" id="{4F29C639-9A38-48B9-B281-9D5C100D5E35}"/>
                </a:ext>
              </a:extLst>
            </p:cNvPr>
            <p:cNvSpPr/>
            <p:nvPr/>
          </p:nvSpPr>
          <p:spPr>
            <a:xfrm>
              <a:off x="9693945" y="5969776"/>
              <a:ext cx="2072214" cy="3400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 Node</a:t>
              </a:r>
              <a:endParaRPr sz="3600" b="1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2C7015-3271-4ADC-B62B-6E130D70E6C2}"/>
              </a:ext>
            </a:extLst>
          </p:cNvPr>
          <p:cNvGrpSpPr/>
          <p:nvPr/>
        </p:nvGrpSpPr>
        <p:grpSpPr>
          <a:xfrm>
            <a:off x="3522027" y="4613112"/>
            <a:ext cx="5423680" cy="1207029"/>
            <a:chOff x="3522027" y="4613112"/>
            <a:chExt cx="5423680" cy="12070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E63C19-D46D-46F9-8CE5-210FE79E47E5}"/>
                </a:ext>
              </a:extLst>
            </p:cNvPr>
            <p:cNvSpPr/>
            <p:nvPr/>
          </p:nvSpPr>
          <p:spPr>
            <a:xfrm>
              <a:off x="6884270" y="4613112"/>
              <a:ext cx="2061437" cy="97780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05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DC387E2A-8F3B-4EC7-A2C7-95232D288033}"/>
                </a:ext>
              </a:extLst>
            </p:cNvPr>
            <p:cNvSpPr/>
            <p:nvPr/>
          </p:nvSpPr>
          <p:spPr>
            <a:xfrm>
              <a:off x="3522027" y="4613112"/>
              <a:ext cx="3272579" cy="97780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05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FC442B4-6676-4D55-B93D-605FDF3499D5}"/>
                </a:ext>
              </a:extLst>
            </p:cNvPr>
            <p:cNvSpPr/>
            <p:nvPr/>
          </p:nvSpPr>
          <p:spPr>
            <a:xfrm>
              <a:off x="6884270" y="5586063"/>
              <a:ext cx="2061437" cy="234078"/>
            </a:xfrm>
            <a:prstGeom prst="rect">
              <a:avLst/>
            </a:prstGeom>
            <a:solidFill>
              <a:schemeClr val="accent1">
                <a:alpha val="72157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dk1"/>
                  </a:solidFill>
                  <a:latin typeface="Malgun Gothic"/>
                  <a:ea typeface="Malgun Gothic"/>
                </a:rPr>
                <a:t>Disk</a:t>
              </a:r>
              <a:endParaRPr lang="ko-KR" altLang="en-US" sz="1050" b="1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F4ABA20-8931-48D0-B153-698742DBAA94}"/>
                </a:ext>
              </a:extLst>
            </p:cNvPr>
            <p:cNvSpPr/>
            <p:nvPr/>
          </p:nvSpPr>
          <p:spPr>
            <a:xfrm>
              <a:off x="3522027" y="5586063"/>
              <a:ext cx="3362243" cy="234078"/>
            </a:xfrm>
            <a:prstGeom prst="rect">
              <a:avLst/>
            </a:prstGeom>
            <a:solidFill>
              <a:schemeClr val="accent1">
                <a:alpha val="72157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dk1"/>
                  </a:solidFill>
                  <a:latin typeface="Malgun Gothic"/>
                  <a:ea typeface="Malgun Gothic"/>
                </a:rPr>
                <a:t>CPU / Memory</a:t>
              </a:r>
              <a:endParaRPr lang="ko-KR" altLang="en-US" sz="1050" b="1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BE240D-872C-43B3-9B3C-1071EEC29D46}"/>
              </a:ext>
            </a:extLst>
          </p:cNvPr>
          <p:cNvGrpSpPr/>
          <p:nvPr/>
        </p:nvGrpSpPr>
        <p:grpSpPr>
          <a:xfrm>
            <a:off x="3579916" y="4896198"/>
            <a:ext cx="1002670" cy="680344"/>
            <a:chOff x="3579916" y="4896198"/>
            <a:chExt cx="1002670" cy="680344"/>
          </a:xfrm>
        </p:grpSpPr>
        <p:sp>
          <p:nvSpPr>
            <p:cNvPr id="186" name="순서도: 자기 디스크 185">
              <a:extLst>
                <a:ext uri="{FF2B5EF4-FFF2-40B4-BE49-F238E27FC236}">
                  <a16:creationId xmlns:a16="http://schemas.microsoft.com/office/drawing/2014/main" id="{4A1D2452-7F71-4B61-97D9-E67561CFA0A0}"/>
                </a:ext>
              </a:extLst>
            </p:cNvPr>
            <p:cNvSpPr/>
            <p:nvPr/>
          </p:nvSpPr>
          <p:spPr>
            <a:xfrm>
              <a:off x="3711308" y="4896198"/>
              <a:ext cx="354972" cy="41503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9" name="순서도: 자기 디스크 188">
              <a:extLst>
                <a:ext uri="{FF2B5EF4-FFF2-40B4-BE49-F238E27FC236}">
                  <a16:creationId xmlns:a16="http://schemas.microsoft.com/office/drawing/2014/main" id="{2C3A72ED-3A8D-43B4-83F4-113648A2067C}"/>
                </a:ext>
              </a:extLst>
            </p:cNvPr>
            <p:cNvSpPr/>
            <p:nvPr/>
          </p:nvSpPr>
          <p:spPr>
            <a:xfrm>
              <a:off x="4170099" y="4896198"/>
              <a:ext cx="354972" cy="41503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ED5BA99-77B6-406E-897D-2A7CBE629732}"/>
                </a:ext>
              </a:extLst>
            </p:cNvPr>
            <p:cNvSpPr/>
            <p:nvPr/>
          </p:nvSpPr>
          <p:spPr>
            <a:xfrm>
              <a:off x="3579916" y="5345710"/>
              <a:ext cx="5854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4 Core</a:t>
              </a:r>
              <a:endParaRPr lang="en-US" altLang="ko-KR" sz="100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1B9AA16-EDD6-4EF5-9EC5-C6EA0D012AA2}"/>
                </a:ext>
              </a:extLst>
            </p:cNvPr>
            <p:cNvSpPr/>
            <p:nvPr/>
          </p:nvSpPr>
          <p:spPr>
            <a:xfrm>
              <a:off x="4112586" y="5345710"/>
              <a:ext cx="4700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16 G</a:t>
              </a:r>
              <a:endParaRPr lang="en-US" altLang="ko-KR" sz="1000"/>
            </a:p>
          </p:txBody>
        </p:sp>
      </p:grpSp>
      <p:sp>
        <p:nvSpPr>
          <p:cNvPr id="122" name="Google Shape;1731;p21">
            <a:extLst>
              <a:ext uri="{FF2B5EF4-FFF2-40B4-BE49-F238E27FC236}">
                <a16:creationId xmlns:a16="http://schemas.microsoft.com/office/drawing/2014/main" id="{91A9893D-D421-45F4-8564-3573826D374F}"/>
              </a:ext>
            </a:extLst>
          </p:cNvPr>
          <p:cNvSpPr/>
          <p:nvPr/>
        </p:nvSpPr>
        <p:spPr>
          <a:xfrm>
            <a:off x="6002592" y="882441"/>
            <a:ext cx="5763567" cy="389782"/>
          </a:xfrm>
          <a:prstGeom prst="rect">
            <a:avLst/>
          </a:prstGeom>
          <a:solidFill>
            <a:schemeClr val="tx2">
              <a:lumMod val="60000"/>
              <a:lumOff val="40000"/>
              <a:alpha val="2313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Core Pipeline </a:t>
            </a:r>
            <a:r>
              <a:rPr lang="en-US" sz="100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(Logging / Monitoring)</a:t>
            </a:r>
            <a:endParaRPr lang="en-US" sz="14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1731;p21">
            <a:extLst>
              <a:ext uri="{FF2B5EF4-FFF2-40B4-BE49-F238E27FC236}">
                <a16:creationId xmlns:a16="http://schemas.microsoft.com/office/drawing/2014/main" id="{DAB2100C-8338-4B3A-B63C-2B4EEFF77F20}"/>
              </a:ext>
            </a:extLst>
          </p:cNvPr>
          <p:cNvSpPr/>
          <p:nvPr/>
        </p:nvSpPr>
        <p:spPr>
          <a:xfrm>
            <a:off x="6626773" y="1627380"/>
            <a:ext cx="2641869" cy="1197782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Kubelet</a:t>
            </a:r>
          </a:p>
        </p:txBody>
      </p:sp>
      <p:cxnSp>
        <p:nvCxnSpPr>
          <p:cNvPr id="107" name="Google Shape;1749;p21">
            <a:extLst>
              <a:ext uri="{FF2B5EF4-FFF2-40B4-BE49-F238E27FC236}">
                <a16:creationId xmlns:a16="http://schemas.microsoft.com/office/drawing/2014/main" id="{99D1E0B8-1D14-4ED5-9127-04FDD0EE35B3}"/>
              </a:ext>
            </a:extLst>
          </p:cNvPr>
          <p:cNvCxnSpPr>
            <a:cxnSpLocks/>
            <a:stCxn id="278" idx="0"/>
            <a:endCxn id="211" idx="2"/>
          </p:cNvCxnSpPr>
          <p:nvPr/>
        </p:nvCxnSpPr>
        <p:spPr>
          <a:xfrm rot="5400000" flipH="1" flipV="1">
            <a:off x="5336437" y="4139310"/>
            <a:ext cx="439638" cy="556859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8" name="순서도: 자기 디스크 187">
            <a:extLst>
              <a:ext uri="{FF2B5EF4-FFF2-40B4-BE49-F238E27FC236}">
                <a16:creationId xmlns:a16="http://schemas.microsoft.com/office/drawing/2014/main" id="{E64363B8-9C4E-4711-901F-8267DF364798}"/>
              </a:ext>
            </a:extLst>
          </p:cNvPr>
          <p:cNvSpPr/>
          <p:nvPr/>
        </p:nvSpPr>
        <p:spPr>
          <a:xfrm>
            <a:off x="3711308" y="5102023"/>
            <a:ext cx="354972" cy="251097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1" name="순서도: 자기 디스크 190">
            <a:extLst>
              <a:ext uri="{FF2B5EF4-FFF2-40B4-BE49-F238E27FC236}">
                <a16:creationId xmlns:a16="http://schemas.microsoft.com/office/drawing/2014/main" id="{FEAB4148-99FB-42B8-BCBA-11551DB6612E}"/>
              </a:ext>
            </a:extLst>
          </p:cNvPr>
          <p:cNvSpPr/>
          <p:nvPr/>
        </p:nvSpPr>
        <p:spPr>
          <a:xfrm>
            <a:off x="4170099" y="5102023"/>
            <a:ext cx="354972" cy="251097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5" name="Google Shape;1731;p21">
            <a:extLst>
              <a:ext uri="{FF2B5EF4-FFF2-40B4-BE49-F238E27FC236}">
                <a16:creationId xmlns:a16="http://schemas.microsoft.com/office/drawing/2014/main" id="{1B13E727-62DA-4B87-946A-D51ECABF9BC6}"/>
              </a:ext>
            </a:extLst>
          </p:cNvPr>
          <p:cNvSpPr/>
          <p:nvPr/>
        </p:nvSpPr>
        <p:spPr>
          <a:xfrm>
            <a:off x="3522027" y="3170089"/>
            <a:ext cx="5427073" cy="1067438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Container Runtime</a:t>
            </a:r>
          </a:p>
          <a:p>
            <a:pPr algn="ctr">
              <a:lnSpc>
                <a:spcPct val="90000"/>
              </a:lnSpc>
            </a:pPr>
            <a:endParaRPr lang="en-US" sz="1100" b="1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endParaRPr lang="en-US" sz="1100" b="1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endParaRPr lang="en-US" sz="1100" b="1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endParaRPr lang="en-US" sz="1100" b="1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endParaRPr lang="en-US" sz="1100" b="1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1579A9-6E1B-4E8B-AD2E-6FFA00A9D1CA}"/>
              </a:ext>
            </a:extLst>
          </p:cNvPr>
          <p:cNvGrpSpPr/>
          <p:nvPr/>
        </p:nvGrpSpPr>
        <p:grpSpPr>
          <a:xfrm>
            <a:off x="3788139" y="3429001"/>
            <a:ext cx="2477101" cy="768919"/>
            <a:chOff x="3788139" y="3429001"/>
            <a:chExt cx="2477101" cy="768919"/>
          </a:xfrm>
        </p:grpSpPr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88ADF1E7-ABDA-45EC-8F1A-59174CA9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8139" y="3608546"/>
              <a:ext cx="361985" cy="3570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1C776C62-50E0-44E4-899C-E389613F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5554" y="3429001"/>
              <a:ext cx="749686" cy="5376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</p:pic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4C5833F-A8DF-4D07-A8EE-D0ECBCDBF77B}"/>
                </a:ext>
              </a:extLst>
            </p:cNvPr>
            <p:cNvSpPr/>
            <p:nvPr/>
          </p:nvSpPr>
          <p:spPr>
            <a:xfrm>
              <a:off x="3795486" y="3967088"/>
              <a:ext cx="33855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rkt</a:t>
              </a:r>
              <a:endParaRPr lang="en-US" altLang="ko-KR" sz="1000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432E65A-EB2A-4796-BF09-EA1832E7CABD}"/>
                </a:ext>
              </a:extLst>
            </p:cNvPr>
            <p:cNvSpPr/>
            <p:nvPr/>
          </p:nvSpPr>
          <p:spPr>
            <a:xfrm>
              <a:off x="4141387" y="3967088"/>
              <a:ext cx="5421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CRI-O</a:t>
              </a:r>
              <a:endParaRPr lang="en-US" altLang="ko-KR" sz="1000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B44D9B03-029D-4716-9F55-BF8E2910832E}"/>
                </a:ext>
              </a:extLst>
            </p:cNvPr>
            <p:cNvSpPr/>
            <p:nvPr/>
          </p:nvSpPr>
          <p:spPr>
            <a:xfrm>
              <a:off x="4536934" y="3977136"/>
              <a:ext cx="761747" cy="216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latin typeface="Malgun Gothic"/>
                  <a:ea typeface="Malgun Gothic"/>
                  <a:sym typeface="Malgun Gothic"/>
                </a:rPr>
                <a:t>Containerd</a:t>
              </a:r>
              <a:endParaRPr lang="en-US" altLang="ko-KR" sz="90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94C9EB2-CC9B-466E-956B-B7987BC9D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1359" y="3608546"/>
              <a:ext cx="410196" cy="357025"/>
            </a:xfrm>
            <a:prstGeom prst="rect">
              <a:avLst/>
            </a:prstGeom>
          </p:spPr>
        </p:pic>
        <p:pic>
          <p:nvPicPr>
            <p:cNvPr id="1026" name="Picture 2" descr="CNCF Branding | CRI-O">
              <a:extLst>
                <a:ext uri="{FF2B5EF4-FFF2-40B4-BE49-F238E27FC236}">
                  <a16:creationId xmlns:a16="http://schemas.microsoft.com/office/drawing/2014/main" id="{00C21E06-DE55-4296-A884-CD8093897A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4" r="18020" b="39776"/>
            <a:stretch/>
          </p:blipFill>
          <p:spPr bwMode="auto">
            <a:xfrm>
              <a:off x="4219221" y="3608546"/>
              <a:ext cx="388395" cy="35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98F78C9-7CCE-4528-A1F1-311225F1E94A}"/>
                </a:ext>
              </a:extLst>
            </p:cNvPr>
            <p:cNvSpPr/>
            <p:nvPr/>
          </p:nvSpPr>
          <p:spPr>
            <a:xfrm>
              <a:off x="5527550" y="3967088"/>
              <a:ext cx="6142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Docker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BB08F2-3BC6-46A0-A85D-BB82D205EB00}"/>
              </a:ext>
            </a:extLst>
          </p:cNvPr>
          <p:cNvGrpSpPr/>
          <p:nvPr/>
        </p:nvGrpSpPr>
        <p:grpSpPr>
          <a:xfrm>
            <a:off x="5415250" y="1627380"/>
            <a:ext cx="1211523" cy="1560306"/>
            <a:chOff x="5415250" y="1627380"/>
            <a:chExt cx="1211523" cy="1560306"/>
          </a:xfrm>
        </p:grpSpPr>
        <p:sp>
          <p:nvSpPr>
            <p:cNvPr id="146" name="Google Shape;1731;p21">
              <a:extLst>
                <a:ext uri="{FF2B5EF4-FFF2-40B4-BE49-F238E27FC236}">
                  <a16:creationId xmlns:a16="http://schemas.microsoft.com/office/drawing/2014/main" id="{50D143D4-6CFE-4560-AAD4-6DF2D0A87D36}"/>
                </a:ext>
              </a:extLst>
            </p:cNvPr>
            <p:cNvSpPr/>
            <p:nvPr/>
          </p:nvSpPr>
          <p:spPr>
            <a:xfrm>
              <a:off x="5415250" y="1627380"/>
              <a:ext cx="940151" cy="1194809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Resource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Estimator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B1AFAAF7-1780-47F4-90EE-3B6399EC6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8079" y="2123614"/>
              <a:ext cx="381681" cy="422906"/>
            </a:xfrm>
            <a:prstGeom prst="rect">
              <a:avLst/>
            </a:prstGeom>
          </p:spPr>
        </p:pic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7C80BB5E-CD3A-4E55-B743-17783279DD56}"/>
                </a:ext>
              </a:extLst>
            </p:cNvPr>
            <p:cNvSpPr/>
            <p:nvPr/>
          </p:nvSpPr>
          <p:spPr>
            <a:xfrm>
              <a:off x="5513693" y="2571748"/>
              <a:ext cx="7104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cAdvisor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</a:endParaRPr>
            </a:p>
          </p:txBody>
        </p:sp>
        <p:cxnSp>
          <p:nvCxnSpPr>
            <p:cNvPr id="213" name="Google Shape;1749;p21">
              <a:extLst>
                <a:ext uri="{FF2B5EF4-FFF2-40B4-BE49-F238E27FC236}">
                  <a16:creationId xmlns:a16="http://schemas.microsoft.com/office/drawing/2014/main" id="{697A1AFC-CAA9-4580-ACD2-2D6EE163CE71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rot="16200000" flipV="1">
              <a:off x="5731078" y="2940421"/>
              <a:ext cx="385106" cy="109423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Google Shape;1749;p21">
              <a:extLst>
                <a:ext uri="{FF2B5EF4-FFF2-40B4-BE49-F238E27FC236}">
                  <a16:creationId xmlns:a16="http://schemas.microsoft.com/office/drawing/2014/main" id="{3F138789-624B-4B2B-8034-E2F5824D778A}"/>
                </a:ext>
              </a:extLst>
            </p:cNvPr>
            <p:cNvCxnSpPr>
              <a:cxnSpLocks/>
              <a:stCxn id="146" idx="3"/>
              <a:endCxn id="98" idx="1"/>
            </p:cNvCxnSpPr>
            <p:nvPr/>
          </p:nvCxnSpPr>
          <p:spPr>
            <a:xfrm>
              <a:off x="6355401" y="2224785"/>
              <a:ext cx="271372" cy="1486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A29948-425A-4D1E-8D95-89D015AA8DD1}"/>
              </a:ext>
            </a:extLst>
          </p:cNvPr>
          <p:cNvGrpSpPr/>
          <p:nvPr/>
        </p:nvGrpSpPr>
        <p:grpSpPr>
          <a:xfrm>
            <a:off x="6844658" y="1905072"/>
            <a:ext cx="2247419" cy="797608"/>
            <a:chOff x="6844658" y="1905072"/>
            <a:chExt cx="2247419" cy="797608"/>
          </a:xfrm>
        </p:grpSpPr>
        <p:sp>
          <p:nvSpPr>
            <p:cNvPr id="115" name="Google Shape;1731;p21">
              <a:extLst>
                <a:ext uri="{FF2B5EF4-FFF2-40B4-BE49-F238E27FC236}">
                  <a16:creationId xmlns:a16="http://schemas.microsoft.com/office/drawing/2014/main" id="{53BBA8E5-E3D8-4F24-AB50-B5206C46E9E4}"/>
                </a:ext>
              </a:extLst>
            </p:cNvPr>
            <p:cNvSpPr/>
            <p:nvPr/>
          </p:nvSpPr>
          <p:spPr>
            <a:xfrm>
              <a:off x="6844658" y="1905072"/>
              <a:ext cx="2247419" cy="7976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1711;p21">
              <a:extLst>
                <a:ext uri="{FF2B5EF4-FFF2-40B4-BE49-F238E27FC236}">
                  <a16:creationId xmlns:a16="http://schemas.microsoft.com/office/drawing/2014/main" id="{152BD4AF-42E9-4E50-A834-81BE451D05FB}"/>
                </a:ext>
              </a:extLst>
            </p:cNvPr>
            <p:cNvSpPr/>
            <p:nvPr/>
          </p:nvSpPr>
          <p:spPr>
            <a:xfrm>
              <a:off x="6951900" y="2297144"/>
              <a:ext cx="980150" cy="338405"/>
            </a:xfrm>
            <a:prstGeom prst="rect">
              <a:avLst/>
            </a:prstGeom>
            <a:solidFill>
              <a:srgbClr val="DBEEF4"/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Container1</a:t>
              </a:r>
              <a:endParaRPr sz="2400" b="1"/>
            </a:p>
          </p:txBody>
        </p:sp>
        <p:sp>
          <p:nvSpPr>
            <p:cNvPr id="221" name="Google Shape;1711;p21">
              <a:extLst>
                <a:ext uri="{FF2B5EF4-FFF2-40B4-BE49-F238E27FC236}">
                  <a16:creationId xmlns:a16="http://schemas.microsoft.com/office/drawing/2014/main" id="{902D7705-3D77-4429-923D-DC9214442A04}"/>
                </a:ext>
              </a:extLst>
            </p:cNvPr>
            <p:cNvSpPr/>
            <p:nvPr/>
          </p:nvSpPr>
          <p:spPr>
            <a:xfrm>
              <a:off x="7986676" y="2297144"/>
              <a:ext cx="980150" cy="338405"/>
            </a:xfrm>
            <a:prstGeom prst="rect">
              <a:avLst/>
            </a:prstGeom>
            <a:solidFill>
              <a:srgbClr val="DBEEF4"/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Container2</a:t>
              </a:r>
              <a:endParaRPr sz="2400" b="1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2E83B9-E1CE-44BD-BE1D-2D2C31C2A57A}"/>
              </a:ext>
            </a:extLst>
          </p:cNvPr>
          <p:cNvGrpSpPr/>
          <p:nvPr/>
        </p:nvGrpSpPr>
        <p:grpSpPr>
          <a:xfrm>
            <a:off x="9913652" y="1598294"/>
            <a:ext cx="1688519" cy="1514695"/>
            <a:chOff x="9913652" y="1598294"/>
            <a:chExt cx="1688519" cy="1514695"/>
          </a:xfrm>
        </p:grpSpPr>
        <p:sp>
          <p:nvSpPr>
            <p:cNvPr id="245" name="Google Shape;1731;p21">
              <a:extLst>
                <a:ext uri="{FF2B5EF4-FFF2-40B4-BE49-F238E27FC236}">
                  <a16:creationId xmlns:a16="http://schemas.microsoft.com/office/drawing/2014/main" id="{25D8B90C-0DBC-4177-8FE5-03BFF3C9D907}"/>
                </a:ext>
              </a:extLst>
            </p:cNvPr>
            <p:cNvSpPr/>
            <p:nvPr/>
          </p:nvSpPr>
          <p:spPr>
            <a:xfrm>
              <a:off x="9913652" y="2368127"/>
              <a:ext cx="1688519" cy="3382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kube-apiserver</a:t>
              </a: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6" name="Google Shape;1749;p21">
              <a:extLst>
                <a:ext uri="{FF2B5EF4-FFF2-40B4-BE49-F238E27FC236}">
                  <a16:creationId xmlns:a16="http://schemas.microsoft.com/office/drawing/2014/main" id="{72713D9A-153D-4268-BA69-885486A67388}"/>
                </a:ext>
              </a:extLst>
            </p:cNvPr>
            <p:cNvCxnSpPr>
              <a:cxnSpLocks/>
              <a:stCxn id="238" idx="0"/>
              <a:endCxn id="245" idx="2"/>
            </p:cNvCxnSpPr>
            <p:nvPr/>
          </p:nvCxnSpPr>
          <p:spPr>
            <a:xfrm rot="5400000" flipH="1" flipV="1">
              <a:off x="10557788" y="2906515"/>
              <a:ext cx="400248" cy="12700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0" name="Google Shape;1720;p21">
              <a:extLst>
                <a:ext uri="{FF2B5EF4-FFF2-40B4-BE49-F238E27FC236}">
                  <a16:creationId xmlns:a16="http://schemas.microsoft.com/office/drawing/2014/main" id="{8139872D-39F9-40A0-94E6-58CBC730817D}"/>
                </a:ext>
              </a:extLst>
            </p:cNvPr>
            <p:cNvSpPr/>
            <p:nvPr/>
          </p:nvSpPr>
          <p:spPr>
            <a:xfrm>
              <a:off x="10913472" y="1598294"/>
              <a:ext cx="688699" cy="42113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kubectl top</a:t>
              </a:r>
              <a:endParaRPr sz="2000">
                <a:solidFill>
                  <a:schemeClr val="tx1"/>
                </a:solidFill>
              </a:endParaRPr>
            </a:p>
          </p:txBody>
        </p:sp>
        <p:cxnSp>
          <p:nvCxnSpPr>
            <p:cNvPr id="251" name="연결선: 구부러짐 250">
              <a:extLst>
                <a:ext uri="{FF2B5EF4-FFF2-40B4-BE49-F238E27FC236}">
                  <a16:creationId xmlns:a16="http://schemas.microsoft.com/office/drawing/2014/main" id="{9331611B-A139-4EE5-B92C-5B94F6B54A1A}"/>
                </a:ext>
              </a:extLst>
            </p:cNvPr>
            <p:cNvCxnSpPr>
              <a:cxnSpLocks/>
              <a:stCxn id="250" idx="2"/>
              <a:endCxn id="245" idx="0"/>
            </p:cNvCxnSpPr>
            <p:nvPr/>
          </p:nvCxnSpPr>
          <p:spPr>
            <a:xfrm rot="5400000">
              <a:off x="10833516" y="1943821"/>
              <a:ext cx="348702" cy="49991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AFAB8B-FA57-47A0-B5A5-21B9C40F92B3}"/>
              </a:ext>
            </a:extLst>
          </p:cNvPr>
          <p:cNvGrpSpPr/>
          <p:nvPr/>
        </p:nvGrpSpPr>
        <p:grpSpPr>
          <a:xfrm>
            <a:off x="4771924" y="4637558"/>
            <a:ext cx="1803401" cy="938984"/>
            <a:chOff x="4771924" y="4637558"/>
            <a:chExt cx="1803401" cy="938984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95C0AB41-119C-47DC-A303-A2865CEA7D47}"/>
                </a:ext>
              </a:extLst>
            </p:cNvPr>
            <p:cNvGrpSpPr/>
            <p:nvPr/>
          </p:nvGrpSpPr>
          <p:grpSpPr>
            <a:xfrm>
              <a:off x="4927523" y="4896198"/>
              <a:ext cx="672532" cy="456922"/>
              <a:chOff x="1872919" y="4896198"/>
              <a:chExt cx="813763" cy="456922"/>
            </a:xfrm>
          </p:grpSpPr>
          <p:sp>
            <p:nvSpPr>
              <p:cNvPr id="272" name="순서도: 자기 디스크 271">
                <a:extLst>
                  <a:ext uri="{FF2B5EF4-FFF2-40B4-BE49-F238E27FC236}">
                    <a16:creationId xmlns:a16="http://schemas.microsoft.com/office/drawing/2014/main" id="{E6730AE8-91A4-414E-8B24-FFB25CBB03B5}"/>
                  </a:ext>
                </a:extLst>
              </p:cNvPr>
              <p:cNvSpPr/>
              <p:nvPr/>
            </p:nvSpPr>
            <p:spPr>
              <a:xfrm>
                <a:off x="1872919" y="4896198"/>
                <a:ext cx="354972" cy="4150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3" name="순서도: 자기 디스크 272">
                <a:extLst>
                  <a:ext uri="{FF2B5EF4-FFF2-40B4-BE49-F238E27FC236}">
                    <a16:creationId xmlns:a16="http://schemas.microsoft.com/office/drawing/2014/main" id="{6352581B-EB36-4392-A47F-41EA9894A6AA}"/>
                  </a:ext>
                </a:extLst>
              </p:cNvPr>
              <p:cNvSpPr/>
              <p:nvPr/>
            </p:nvSpPr>
            <p:spPr>
              <a:xfrm>
                <a:off x="1872919" y="5102023"/>
                <a:ext cx="354972" cy="251097"/>
              </a:xfrm>
              <a:prstGeom prst="flowChartMagneticDisk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4" name="순서도: 자기 디스크 273">
                <a:extLst>
                  <a:ext uri="{FF2B5EF4-FFF2-40B4-BE49-F238E27FC236}">
                    <a16:creationId xmlns:a16="http://schemas.microsoft.com/office/drawing/2014/main" id="{BE3048E9-FA0E-4EC9-84F1-1ED5A532B50D}"/>
                  </a:ext>
                </a:extLst>
              </p:cNvPr>
              <p:cNvSpPr/>
              <p:nvPr/>
            </p:nvSpPr>
            <p:spPr>
              <a:xfrm>
                <a:off x="2331710" y="4896198"/>
                <a:ext cx="354972" cy="4150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5" name="순서도: 자기 디스크 274">
                <a:extLst>
                  <a:ext uri="{FF2B5EF4-FFF2-40B4-BE49-F238E27FC236}">
                    <a16:creationId xmlns:a16="http://schemas.microsoft.com/office/drawing/2014/main" id="{23EED16A-AD32-4BD2-9DEF-413DC9D57778}"/>
                  </a:ext>
                </a:extLst>
              </p:cNvPr>
              <p:cNvSpPr/>
              <p:nvPr/>
            </p:nvSpPr>
            <p:spPr>
              <a:xfrm>
                <a:off x="2331710" y="5102023"/>
                <a:ext cx="354972" cy="251097"/>
              </a:xfrm>
              <a:prstGeom prst="flowChartMagneticDisk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376A8D9-A1D2-4B92-8517-06CDD41881B7}"/>
                </a:ext>
              </a:extLst>
            </p:cNvPr>
            <p:cNvSpPr/>
            <p:nvPr/>
          </p:nvSpPr>
          <p:spPr>
            <a:xfrm>
              <a:off x="4771924" y="5345710"/>
              <a:ext cx="5854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1 Core</a:t>
              </a:r>
              <a:endParaRPr lang="en-US" altLang="ko-KR" sz="100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BE2A0450-1BC1-49ED-8211-7FEFC5C48C04}"/>
                </a:ext>
              </a:extLst>
            </p:cNvPr>
            <p:cNvSpPr/>
            <p:nvPr/>
          </p:nvSpPr>
          <p:spPr>
            <a:xfrm>
              <a:off x="5268117" y="5345710"/>
              <a:ext cx="3898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4 G</a:t>
              </a:r>
              <a:endParaRPr lang="en-US" altLang="ko-KR" sz="100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A34BBD12-7FF0-4BE0-8FF9-814208D265D7}"/>
                </a:ext>
              </a:extLst>
            </p:cNvPr>
            <p:cNvSpPr/>
            <p:nvPr/>
          </p:nvSpPr>
          <p:spPr>
            <a:xfrm>
              <a:off x="4852069" y="4637558"/>
              <a:ext cx="8515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1"/>
                  </a:solidFill>
                  <a:latin typeface="Malgun Gothic"/>
                  <a:ea typeface="Malgun Gothic"/>
                  <a:sym typeface="Malgun Gothic"/>
                </a:rPr>
                <a:t>Container1</a:t>
              </a:r>
              <a:endParaRPr lang="en-US" altLang="ko-KR" sz="1000" b="1">
                <a:solidFill>
                  <a:schemeClr val="accent1"/>
                </a:solidFill>
              </a:endParaRP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2CC7FF0B-596C-475F-B4F9-CA68D94A60CA}"/>
                </a:ext>
              </a:extLst>
            </p:cNvPr>
            <p:cNvGrpSpPr/>
            <p:nvPr/>
          </p:nvGrpSpPr>
          <p:grpSpPr>
            <a:xfrm>
              <a:off x="5799263" y="4896198"/>
              <a:ext cx="672532" cy="456922"/>
              <a:chOff x="1872919" y="4896198"/>
              <a:chExt cx="813763" cy="456922"/>
            </a:xfrm>
          </p:grpSpPr>
          <p:sp>
            <p:nvSpPr>
              <p:cNvPr id="281" name="순서도: 자기 디스크 280">
                <a:extLst>
                  <a:ext uri="{FF2B5EF4-FFF2-40B4-BE49-F238E27FC236}">
                    <a16:creationId xmlns:a16="http://schemas.microsoft.com/office/drawing/2014/main" id="{7DB5C7F8-6B51-4C25-BEF1-D88BB332263E}"/>
                  </a:ext>
                </a:extLst>
              </p:cNvPr>
              <p:cNvSpPr/>
              <p:nvPr/>
            </p:nvSpPr>
            <p:spPr>
              <a:xfrm>
                <a:off x="1872919" y="4896198"/>
                <a:ext cx="354972" cy="4150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2" name="순서도: 자기 디스크 281">
                <a:extLst>
                  <a:ext uri="{FF2B5EF4-FFF2-40B4-BE49-F238E27FC236}">
                    <a16:creationId xmlns:a16="http://schemas.microsoft.com/office/drawing/2014/main" id="{D1B52E89-1ECA-4BB4-AAC0-E242A2D04C6D}"/>
                  </a:ext>
                </a:extLst>
              </p:cNvPr>
              <p:cNvSpPr/>
              <p:nvPr/>
            </p:nvSpPr>
            <p:spPr>
              <a:xfrm>
                <a:off x="1872919" y="5102023"/>
                <a:ext cx="354972" cy="251097"/>
              </a:xfrm>
              <a:prstGeom prst="flowChartMagneticDisk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3" name="순서도: 자기 디스크 282">
                <a:extLst>
                  <a:ext uri="{FF2B5EF4-FFF2-40B4-BE49-F238E27FC236}">
                    <a16:creationId xmlns:a16="http://schemas.microsoft.com/office/drawing/2014/main" id="{DA3C2513-AE86-475A-B784-E87A1A379CCE}"/>
                  </a:ext>
                </a:extLst>
              </p:cNvPr>
              <p:cNvSpPr/>
              <p:nvPr/>
            </p:nvSpPr>
            <p:spPr>
              <a:xfrm>
                <a:off x="2331710" y="4896198"/>
                <a:ext cx="354972" cy="4150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4" name="순서도: 자기 디스크 283">
                <a:extLst>
                  <a:ext uri="{FF2B5EF4-FFF2-40B4-BE49-F238E27FC236}">
                    <a16:creationId xmlns:a16="http://schemas.microsoft.com/office/drawing/2014/main" id="{AC69B525-1E8F-43AC-8264-8CF9B3E28392}"/>
                  </a:ext>
                </a:extLst>
              </p:cNvPr>
              <p:cNvSpPr/>
              <p:nvPr/>
            </p:nvSpPr>
            <p:spPr>
              <a:xfrm>
                <a:off x="2331710" y="5102023"/>
                <a:ext cx="354972" cy="251097"/>
              </a:xfrm>
              <a:prstGeom prst="flowChartMagneticDisk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B329612-6D8D-4DFA-B665-C2554872D15F}"/>
                </a:ext>
              </a:extLst>
            </p:cNvPr>
            <p:cNvSpPr/>
            <p:nvPr/>
          </p:nvSpPr>
          <p:spPr>
            <a:xfrm>
              <a:off x="5643664" y="5345710"/>
              <a:ext cx="5854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1 Core</a:t>
              </a:r>
              <a:endParaRPr lang="en-US" altLang="ko-KR" sz="1000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8CEC042A-7D2D-41BA-9209-9345030F425E}"/>
                </a:ext>
              </a:extLst>
            </p:cNvPr>
            <p:cNvSpPr/>
            <p:nvPr/>
          </p:nvSpPr>
          <p:spPr>
            <a:xfrm>
              <a:off x="6139857" y="5345710"/>
              <a:ext cx="3898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4 G</a:t>
              </a:r>
              <a:endParaRPr lang="en-US" altLang="ko-KR" sz="1000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608D66A-62D5-4AB6-8117-25422154483F}"/>
                </a:ext>
              </a:extLst>
            </p:cNvPr>
            <p:cNvSpPr/>
            <p:nvPr/>
          </p:nvSpPr>
          <p:spPr>
            <a:xfrm>
              <a:off x="5723809" y="4637558"/>
              <a:ext cx="8515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1"/>
                  </a:solidFill>
                  <a:latin typeface="Malgun Gothic"/>
                  <a:ea typeface="Malgun Gothic"/>
                  <a:sym typeface="Malgun Gothic"/>
                </a:rPr>
                <a:t>Container2</a:t>
              </a:r>
              <a:endParaRPr lang="en-US" altLang="ko-KR" sz="10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1CA4AA-C65C-4C60-9EE1-1684654DA6AB}"/>
              </a:ext>
            </a:extLst>
          </p:cNvPr>
          <p:cNvGrpSpPr/>
          <p:nvPr/>
        </p:nvGrpSpPr>
        <p:grpSpPr>
          <a:xfrm>
            <a:off x="6696121" y="2792249"/>
            <a:ext cx="2014926" cy="1110689"/>
            <a:chOff x="6696121" y="2792249"/>
            <a:chExt cx="2014926" cy="1110689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E38D0A0A-0B8B-4C85-B095-EEA554827DBA}"/>
                </a:ext>
              </a:extLst>
            </p:cNvPr>
            <p:cNvSpPr/>
            <p:nvPr/>
          </p:nvSpPr>
          <p:spPr>
            <a:xfrm rot="744886">
              <a:off x="7593989" y="2792249"/>
              <a:ext cx="416575" cy="74564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Google Shape;1711;p21">
              <a:extLst>
                <a:ext uri="{FF2B5EF4-FFF2-40B4-BE49-F238E27FC236}">
                  <a16:creationId xmlns:a16="http://schemas.microsoft.com/office/drawing/2014/main" id="{30C17C73-585C-44F7-A245-0B7588FB598C}"/>
                </a:ext>
              </a:extLst>
            </p:cNvPr>
            <p:cNvSpPr/>
            <p:nvPr/>
          </p:nvSpPr>
          <p:spPr>
            <a:xfrm>
              <a:off x="6696121" y="3564533"/>
              <a:ext cx="980150" cy="33840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Container1</a:t>
              </a:r>
              <a:endParaRPr sz="2400" b="1"/>
            </a:p>
          </p:txBody>
        </p:sp>
        <p:sp>
          <p:nvSpPr>
            <p:cNvPr id="72" name="Google Shape;1711;p21">
              <a:extLst>
                <a:ext uri="{FF2B5EF4-FFF2-40B4-BE49-F238E27FC236}">
                  <a16:creationId xmlns:a16="http://schemas.microsoft.com/office/drawing/2014/main" id="{A03118A7-D26C-4B46-B06C-1F2046E34968}"/>
                </a:ext>
              </a:extLst>
            </p:cNvPr>
            <p:cNvSpPr/>
            <p:nvPr/>
          </p:nvSpPr>
          <p:spPr>
            <a:xfrm>
              <a:off x="7730897" y="3564533"/>
              <a:ext cx="980150" cy="33840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Container2</a:t>
              </a:r>
              <a:endParaRPr sz="2400" b="1"/>
            </a:p>
          </p:txBody>
        </p:sp>
      </p:grp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44059B60-61AB-4F33-8F80-149418F36B1B}"/>
              </a:ext>
            </a:extLst>
          </p:cNvPr>
          <p:cNvSpPr/>
          <p:nvPr/>
        </p:nvSpPr>
        <p:spPr>
          <a:xfrm rot="20700000">
            <a:off x="7598351" y="4020231"/>
            <a:ext cx="378705" cy="609945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4EF22-2EE9-42E3-8FC3-F663978D61DF}"/>
              </a:ext>
            </a:extLst>
          </p:cNvPr>
          <p:cNvGrpSpPr/>
          <p:nvPr/>
        </p:nvGrpSpPr>
        <p:grpSpPr>
          <a:xfrm>
            <a:off x="7023053" y="4637558"/>
            <a:ext cx="1723256" cy="828995"/>
            <a:chOff x="7023053" y="4637558"/>
            <a:chExt cx="1723256" cy="828995"/>
          </a:xfrm>
        </p:grpSpPr>
        <p:sp>
          <p:nvSpPr>
            <p:cNvPr id="74" name="사각형: 모서리가 접힌 도형 73">
              <a:extLst>
                <a:ext uri="{FF2B5EF4-FFF2-40B4-BE49-F238E27FC236}">
                  <a16:creationId xmlns:a16="http://schemas.microsoft.com/office/drawing/2014/main" id="{2EF5F0D3-A036-4847-AD76-59D559B03437}"/>
                </a:ext>
              </a:extLst>
            </p:cNvPr>
            <p:cNvSpPr/>
            <p:nvPr/>
          </p:nvSpPr>
          <p:spPr>
            <a:xfrm>
              <a:off x="7112324" y="4933582"/>
              <a:ext cx="658834" cy="532971"/>
            </a:xfrm>
            <a:prstGeom prst="foldedCorner">
              <a:avLst>
                <a:gd name="adj" fmla="val 3008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100" b="1">
                  <a:solidFill>
                    <a:schemeClr val="accent1"/>
                  </a:solidFill>
                </a:rPr>
                <a:t>Data</a:t>
              </a:r>
            </a:p>
            <a:p>
              <a:pPr algn="ctr"/>
              <a:r>
                <a:rPr lang="en-US" altLang="ko-KR" sz="1100" b="1">
                  <a:solidFill>
                    <a:schemeClr val="accent1"/>
                  </a:solidFill>
                </a:rPr>
                <a:t>/ Log File</a:t>
              </a:r>
              <a:endParaRPr lang="ko-KR" altLang="en-US" sz="1100" b="1">
                <a:solidFill>
                  <a:schemeClr val="accent1"/>
                </a:solidFill>
              </a:endParaRPr>
            </a:p>
          </p:txBody>
        </p:sp>
        <p:sp>
          <p:nvSpPr>
            <p:cNvPr id="228" name="사각형: 모서리가 접힌 도형 227">
              <a:extLst>
                <a:ext uri="{FF2B5EF4-FFF2-40B4-BE49-F238E27FC236}">
                  <a16:creationId xmlns:a16="http://schemas.microsoft.com/office/drawing/2014/main" id="{4760F504-EFC6-4FE4-A0F9-F964FF602248}"/>
                </a:ext>
              </a:extLst>
            </p:cNvPr>
            <p:cNvSpPr/>
            <p:nvPr/>
          </p:nvSpPr>
          <p:spPr>
            <a:xfrm>
              <a:off x="8058090" y="4933582"/>
              <a:ext cx="544491" cy="532971"/>
            </a:xfrm>
            <a:prstGeom prst="foldedCorner">
              <a:avLst>
                <a:gd name="adj" fmla="val 3008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100" b="1">
                  <a:solidFill>
                    <a:schemeClr val="accent1"/>
                  </a:solidFill>
                </a:rPr>
                <a:t>Data</a:t>
              </a:r>
            </a:p>
            <a:p>
              <a:pPr algn="ctr"/>
              <a:r>
                <a:rPr lang="en-US" altLang="ko-KR" sz="1100" b="1">
                  <a:solidFill>
                    <a:schemeClr val="accent1"/>
                  </a:solidFill>
                </a:rPr>
                <a:t>/ Log File</a:t>
              </a:r>
              <a:endParaRPr lang="ko-KR" altLang="en-US" sz="1100" b="1">
                <a:solidFill>
                  <a:schemeClr val="accent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B6B7596-10A3-4F82-9CE6-6CDCA6D35BC3}"/>
                </a:ext>
              </a:extLst>
            </p:cNvPr>
            <p:cNvSpPr/>
            <p:nvPr/>
          </p:nvSpPr>
          <p:spPr>
            <a:xfrm>
              <a:off x="7023053" y="4637558"/>
              <a:ext cx="8515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1"/>
                  </a:solidFill>
                  <a:latin typeface="Malgun Gothic"/>
                  <a:ea typeface="Malgun Gothic"/>
                  <a:sym typeface="Malgun Gothic"/>
                </a:rPr>
                <a:t>Container1</a:t>
              </a:r>
              <a:endParaRPr lang="en-US" altLang="ko-KR" sz="1000" b="1">
                <a:solidFill>
                  <a:schemeClr val="accent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199863A-9091-4ECC-9772-B3040BCBE1D2}"/>
                </a:ext>
              </a:extLst>
            </p:cNvPr>
            <p:cNvSpPr/>
            <p:nvPr/>
          </p:nvSpPr>
          <p:spPr>
            <a:xfrm>
              <a:off x="7894793" y="4637558"/>
              <a:ext cx="8515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1"/>
                  </a:solidFill>
                  <a:latin typeface="Malgun Gothic"/>
                  <a:ea typeface="Malgun Gothic"/>
                  <a:sym typeface="Malgun Gothic"/>
                </a:rPr>
                <a:t>Container2</a:t>
              </a:r>
              <a:endParaRPr lang="en-US" altLang="ko-KR" sz="1000" b="1">
                <a:solidFill>
                  <a:schemeClr val="accent1"/>
                </a:solidFill>
              </a:endParaRPr>
            </a:p>
          </p:txBody>
        </p:sp>
      </p:grpSp>
      <p:cxnSp>
        <p:nvCxnSpPr>
          <p:cNvPr id="84" name="Google Shape;1749;p21">
            <a:extLst>
              <a:ext uri="{FF2B5EF4-FFF2-40B4-BE49-F238E27FC236}">
                <a16:creationId xmlns:a16="http://schemas.microsoft.com/office/drawing/2014/main" id="{90CD78C3-41CB-4292-82CD-4C6EF31795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52453" y="3399310"/>
            <a:ext cx="1788682" cy="634441"/>
          </a:xfrm>
          <a:prstGeom prst="curvedConnector3">
            <a:avLst>
              <a:gd name="adj1" fmla="val 9027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oogle Shape;1749;p21">
            <a:extLst>
              <a:ext uri="{FF2B5EF4-FFF2-40B4-BE49-F238E27FC236}">
                <a16:creationId xmlns:a16="http://schemas.microsoft.com/office/drawing/2014/main" id="{8E3A6CCB-B819-4C97-9499-C93FFDAED7FC}"/>
              </a:ext>
            </a:extLst>
          </p:cNvPr>
          <p:cNvCxnSpPr>
            <a:cxnSpLocks/>
            <a:stCxn id="98" idx="3"/>
            <a:endCxn id="245" idx="1"/>
          </p:cNvCxnSpPr>
          <p:nvPr/>
        </p:nvCxnSpPr>
        <p:spPr>
          <a:xfrm>
            <a:off x="9268642" y="2226271"/>
            <a:ext cx="645010" cy="310988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A893D1-F8A7-4A7B-9DFB-E401E8591909}"/>
              </a:ext>
            </a:extLst>
          </p:cNvPr>
          <p:cNvGrpSpPr/>
          <p:nvPr/>
        </p:nvGrpSpPr>
        <p:grpSpPr>
          <a:xfrm>
            <a:off x="9896368" y="1598294"/>
            <a:ext cx="861544" cy="769833"/>
            <a:chOff x="9896368" y="1598294"/>
            <a:chExt cx="861544" cy="769833"/>
          </a:xfrm>
        </p:grpSpPr>
        <p:sp>
          <p:nvSpPr>
            <p:cNvPr id="256" name="Google Shape;1720;p21">
              <a:extLst>
                <a:ext uri="{FF2B5EF4-FFF2-40B4-BE49-F238E27FC236}">
                  <a16:creationId xmlns:a16="http://schemas.microsoft.com/office/drawing/2014/main" id="{FA8E7CE1-C10B-49D7-8399-11F8E8CAB163}"/>
                </a:ext>
              </a:extLst>
            </p:cNvPr>
            <p:cNvSpPr/>
            <p:nvPr/>
          </p:nvSpPr>
          <p:spPr>
            <a:xfrm>
              <a:off x="9896368" y="1598294"/>
              <a:ext cx="688699" cy="42113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kubectl log</a:t>
              </a:r>
              <a:endParaRPr sz="2000">
                <a:solidFill>
                  <a:schemeClr val="tx1"/>
                </a:solidFill>
              </a:endParaRPr>
            </a:p>
          </p:txBody>
        </p: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ED1F4A45-9957-4532-B6B7-FD0E3CAC2176}"/>
                </a:ext>
              </a:extLst>
            </p:cNvPr>
            <p:cNvCxnSpPr>
              <a:cxnSpLocks/>
              <a:stCxn id="256" idx="2"/>
              <a:endCxn id="245" idx="0"/>
            </p:cNvCxnSpPr>
            <p:nvPr/>
          </p:nvCxnSpPr>
          <p:spPr>
            <a:xfrm rot="16200000" flipH="1">
              <a:off x="10324964" y="1935179"/>
              <a:ext cx="348702" cy="51719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B521DE-2D78-49AD-9778-C331F63D0C30}"/>
              </a:ext>
            </a:extLst>
          </p:cNvPr>
          <p:cNvGrpSpPr/>
          <p:nvPr/>
        </p:nvGrpSpPr>
        <p:grpSpPr>
          <a:xfrm>
            <a:off x="9268642" y="2226271"/>
            <a:ext cx="2333529" cy="1580509"/>
            <a:chOff x="9268642" y="2226271"/>
            <a:chExt cx="2333529" cy="1580509"/>
          </a:xfrm>
        </p:grpSpPr>
        <p:sp>
          <p:nvSpPr>
            <p:cNvPr id="238" name="Google Shape;1731;p21">
              <a:extLst>
                <a:ext uri="{FF2B5EF4-FFF2-40B4-BE49-F238E27FC236}">
                  <a16:creationId xmlns:a16="http://schemas.microsoft.com/office/drawing/2014/main" id="{647D2C79-0BEC-41E0-AF34-C3BFA49BC644}"/>
                </a:ext>
              </a:extLst>
            </p:cNvPr>
            <p:cNvSpPr/>
            <p:nvPr/>
          </p:nvSpPr>
          <p:spPr>
            <a:xfrm>
              <a:off x="9913652" y="3106639"/>
              <a:ext cx="1688519" cy="70014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metrics-server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9" name="Google Shape;1749;p21">
              <a:extLst>
                <a:ext uri="{FF2B5EF4-FFF2-40B4-BE49-F238E27FC236}">
                  <a16:creationId xmlns:a16="http://schemas.microsoft.com/office/drawing/2014/main" id="{AFA7BA4E-FAB2-4215-86A5-1CC803B7AB2D}"/>
                </a:ext>
              </a:extLst>
            </p:cNvPr>
            <p:cNvCxnSpPr>
              <a:cxnSpLocks/>
              <a:stCxn id="98" idx="3"/>
              <a:endCxn id="238" idx="1"/>
            </p:cNvCxnSpPr>
            <p:nvPr/>
          </p:nvCxnSpPr>
          <p:spPr>
            <a:xfrm>
              <a:off x="9268642" y="2226271"/>
              <a:ext cx="645010" cy="1230439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Google Shape;1711;p21">
              <a:extLst>
                <a:ext uri="{FF2B5EF4-FFF2-40B4-BE49-F238E27FC236}">
                  <a16:creationId xmlns:a16="http://schemas.microsoft.com/office/drawing/2014/main" id="{E2FCDD89-5C6F-4EA6-9988-0117A3CFC429}"/>
                </a:ext>
              </a:extLst>
            </p:cNvPr>
            <p:cNvSpPr/>
            <p:nvPr/>
          </p:nvSpPr>
          <p:spPr>
            <a:xfrm>
              <a:off x="10068001" y="3468121"/>
              <a:ext cx="736401" cy="2542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Memory</a:t>
              </a:r>
              <a:endParaRPr sz="2000" b="1"/>
            </a:p>
          </p:txBody>
        </p:sp>
        <p:sp>
          <p:nvSpPr>
            <p:cNvPr id="111" name="Google Shape;1711;p21">
              <a:extLst>
                <a:ext uri="{FF2B5EF4-FFF2-40B4-BE49-F238E27FC236}">
                  <a16:creationId xmlns:a16="http://schemas.microsoft.com/office/drawing/2014/main" id="{12A1B714-874C-4FFC-A19F-EA88EA54F126}"/>
                </a:ext>
              </a:extLst>
            </p:cNvPr>
            <p:cNvSpPr/>
            <p:nvPr/>
          </p:nvSpPr>
          <p:spPr>
            <a:xfrm>
              <a:off x="10900935" y="3468121"/>
              <a:ext cx="553268" cy="2542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CPU</a:t>
              </a:r>
              <a:endParaRPr sz="2000" b="1"/>
            </a:p>
          </p:txBody>
        </p:sp>
      </p:grp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691A924F-3672-4F46-B1AD-8F867D510DC8}"/>
              </a:ext>
            </a:extLst>
          </p:cNvPr>
          <p:cNvSpPr/>
          <p:nvPr/>
        </p:nvSpPr>
        <p:spPr>
          <a:xfrm rot="3092634">
            <a:off x="6588457" y="3815546"/>
            <a:ext cx="378705" cy="101211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322822-E03C-4EBD-8937-E034B64D84EF}"/>
              </a:ext>
            </a:extLst>
          </p:cNvPr>
          <p:cNvGrpSpPr/>
          <p:nvPr/>
        </p:nvGrpSpPr>
        <p:grpSpPr>
          <a:xfrm>
            <a:off x="450977" y="1391447"/>
            <a:ext cx="2451210" cy="4918341"/>
            <a:chOff x="450977" y="1391447"/>
            <a:chExt cx="2451210" cy="4918341"/>
          </a:xfrm>
        </p:grpSpPr>
        <p:sp>
          <p:nvSpPr>
            <p:cNvPr id="160" name="Google Shape;1709;p21">
              <a:extLst>
                <a:ext uri="{FF2B5EF4-FFF2-40B4-BE49-F238E27FC236}">
                  <a16:creationId xmlns:a16="http://schemas.microsoft.com/office/drawing/2014/main" id="{61B72540-6646-4289-8FA9-B816C1A7317A}"/>
                </a:ext>
              </a:extLst>
            </p:cNvPr>
            <p:cNvSpPr/>
            <p:nvPr/>
          </p:nvSpPr>
          <p:spPr>
            <a:xfrm>
              <a:off x="450978" y="1391447"/>
              <a:ext cx="2451209" cy="4576088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711;p21">
              <a:extLst>
                <a:ext uri="{FF2B5EF4-FFF2-40B4-BE49-F238E27FC236}">
                  <a16:creationId xmlns:a16="http://schemas.microsoft.com/office/drawing/2014/main" id="{A76B17DF-D5DD-4D7D-9D64-C8990A13C3CD}"/>
                </a:ext>
              </a:extLst>
            </p:cNvPr>
            <p:cNvSpPr/>
            <p:nvPr/>
          </p:nvSpPr>
          <p:spPr>
            <a:xfrm>
              <a:off x="450977" y="5969776"/>
              <a:ext cx="2451209" cy="3400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  <a:endParaRPr sz="3600" b="1"/>
            </a:p>
          </p:txBody>
        </p:sp>
      </p:grpSp>
      <p:sp>
        <p:nvSpPr>
          <p:cNvPr id="162" name="Google Shape;1731;p21">
            <a:extLst>
              <a:ext uri="{FF2B5EF4-FFF2-40B4-BE49-F238E27FC236}">
                <a16:creationId xmlns:a16="http://schemas.microsoft.com/office/drawing/2014/main" id="{0FE16953-C1BB-4DE6-93AC-DBE6E03B51E4}"/>
              </a:ext>
            </a:extLst>
          </p:cNvPr>
          <p:cNvSpPr/>
          <p:nvPr/>
        </p:nvSpPr>
        <p:spPr>
          <a:xfrm>
            <a:off x="450978" y="882441"/>
            <a:ext cx="5325346" cy="389782"/>
          </a:xfrm>
          <a:prstGeom prst="rect">
            <a:avLst/>
          </a:prstGeom>
          <a:solidFill>
            <a:schemeClr val="tx2">
              <a:lumMod val="60000"/>
              <a:lumOff val="40000"/>
              <a:alpha val="2313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Pipeline </a:t>
            </a:r>
            <a:r>
              <a:rPr lang="en-US" sz="100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(Logging / Monitoring)</a:t>
            </a:r>
            <a:endParaRPr lang="en-US" sz="14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3536E4-90FE-4827-B746-2882C078E699}"/>
              </a:ext>
            </a:extLst>
          </p:cNvPr>
          <p:cNvGrpSpPr/>
          <p:nvPr/>
        </p:nvGrpSpPr>
        <p:grpSpPr>
          <a:xfrm>
            <a:off x="3257637" y="1516202"/>
            <a:ext cx="1865732" cy="1283072"/>
            <a:chOff x="3257637" y="1516202"/>
            <a:chExt cx="1865732" cy="1283072"/>
          </a:xfrm>
        </p:grpSpPr>
        <p:sp>
          <p:nvSpPr>
            <p:cNvPr id="166" name="Google Shape;1731;p21">
              <a:extLst>
                <a:ext uri="{FF2B5EF4-FFF2-40B4-BE49-F238E27FC236}">
                  <a16:creationId xmlns:a16="http://schemas.microsoft.com/office/drawing/2014/main" id="{F8003727-7DB0-4736-814D-84C45FF4FE63}"/>
                </a:ext>
              </a:extLst>
            </p:cNvPr>
            <p:cNvSpPr/>
            <p:nvPr/>
          </p:nvSpPr>
          <p:spPr>
            <a:xfrm>
              <a:off x="3257637" y="1516202"/>
              <a:ext cx="1851572" cy="15795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DaemonSet</a:t>
              </a:r>
            </a:p>
          </p:txBody>
        </p:sp>
        <p:sp>
          <p:nvSpPr>
            <p:cNvPr id="169" name="Google Shape;1731;p21">
              <a:extLst>
                <a:ext uri="{FF2B5EF4-FFF2-40B4-BE49-F238E27FC236}">
                  <a16:creationId xmlns:a16="http://schemas.microsoft.com/office/drawing/2014/main" id="{9DFD08FB-71BA-4A5B-A575-2D8718B00708}"/>
                </a:ext>
              </a:extLst>
            </p:cNvPr>
            <p:cNvSpPr/>
            <p:nvPr/>
          </p:nvSpPr>
          <p:spPr>
            <a:xfrm>
              <a:off x="3271797" y="1821554"/>
              <a:ext cx="1851572" cy="9777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Agent</a:t>
              </a: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1;p21">
              <a:extLst>
                <a:ext uri="{FF2B5EF4-FFF2-40B4-BE49-F238E27FC236}">
                  <a16:creationId xmlns:a16="http://schemas.microsoft.com/office/drawing/2014/main" id="{CA9AD742-9284-42D5-8355-74DBAA08B93C}"/>
                </a:ext>
              </a:extLst>
            </p:cNvPr>
            <p:cNvSpPr/>
            <p:nvPr/>
          </p:nvSpPr>
          <p:spPr>
            <a:xfrm>
              <a:off x="3500022" y="2091283"/>
              <a:ext cx="502971" cy="15786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</a:t>
              </a:r>
              <a:endParaRPr sz="2000" b="1"/>
            </a:p>
          </p:txBody>
        </p:sp>
        <p:sp>
          <p:nvSpPr>
            <p:cNvPr id="173" name="Google Shape;1711;p21">
              <a:extLst>
                <a:ext uri="{FF2B5EF4-FFF2-40B4-BE49-F238E27FC236}">
                  <a16:creationId xmlns:a16="http://schemas.microsoft.com/office/drawing/2014/main" id="{5B4EC8D1-3FD5-4AF4-8AA9-8DAFC2A88BE7}"/>
                </a:ext>
              </a:extLst>
            </p:cNvPr>
            <p:cNvSpPr/>
            <p:nvPr/>
          </p:nvSpPr>
          <p:spPr>
            <a:xfrm>
              <a:off x="4082516" y="2092296"/>
              <a:ext cx="810041" cy="15786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Resource</a:t>
              </a:r>
              <a:endParaRPr sz="2000" b="1"/>
            </a:p>
          </p:txBody>
        </p:sp>
        <p:cxnSp>
          <p:nvCxnSpPr>
            <p:cNvPr id="174" name="Google Shape;1749;p21">
              <a:extLst>
                <a:ext uri="{FF2B5EF4-FFF2-40B4-BE49-F238E27FC236}">
                  <a16:creationId xmlns:a16="http://schemas.microsoft.com/office/drawing/2014/main" id="{7772D4BD-6A43-41D0-9B21-57A92A92A3D6}"/>
                </a:ext>
              </a:extLst>
            </p:cNvPr>
            <p:cNvCxnSpPr>
              <a:cxnSpLocks/>
              <a:stCxn id="166" idx="2"/>
              <a:endCxn id="169" idx="0"/>
            </p:cNvCxnSpPr>
            <p:nvPr/>
          </p:nvCxnSpPr>
          <p:spPr>
            <a:xfrm rot="16200000" flipH="1">
              <a:off x="4116806" y="1740776"/>
              <a:ext cx="147395" cy="14160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76" name="Google Shape;1749;p21">
            <a:extLst>
              <a:ext uri="{FF2B5EF4-FFF2-40B4-BE49-F238E27FC236}">
                <a16:creationId xmlns:a16="http://schemas.microsoft.com/office/drawing/2014/main" id="{6BA23CA1-8814-4A7C-8E01-2BD80701CA1F}"/>
              </a:ext>
            </a:extLst>
          </p:cNvPr>
          <p:cNvCxnSpPr>
            <a:cxnSpLocks/>
            <a:stCxn id="146" idx="1"/>
            <a:endCxn id="169" idx="3"/>
          </p:cNvCxnSpPr>
          <p:nvPr/>
        </p:nvCxnSpPr>
        <p:spPr>
          <a:xfrm rot="10800000" flipV="1">
            <a:off x="5123370" y="2224784"/>
            <a:ext cx="291881" cy="85629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Google Shape;1749;p21">
            <a:extLst>
              <a:ext uri="{FF2B5EF4-FFF2-40B4-BE49-F238E27FC236}">
                <a16:creationId xmlns:a16="http://schemas.microsoft.com/office/drawing/2014/main" id="{7B05A984-D46E-46C5-BCA3-9A844895A4A7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>
            <a:off x="3361463" y="2822190"/>
            <a:ext cx="160565" cy="2880913"/>
          </a:xfrm>
          <a:prstGeom prst="curvedConnector2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Google Shape;1731;p21">
            <a:extLst>
              <a:ext uri="{FF2B5EF4-FFF2-40B4-BE49-F238E27FC236}">
                <a16:creationId xmlns:a16="http://schemas.microsoft.com/office/drawing/2014/main" id="{AC44850C-4A66-4D9B-8E78-EEF5E183915D}"/>
              </a:ext>
            </a:extLst>
          </p:cNvPr>
          <p:cNvSpPr/>
          <p:nvPr/>
        </p:nvSpPr>
        <p:spPr>
          <a:xfrm>
            <a:off x="586681" y="3422082"/>
            <a:ext cx="2153217" cy="124671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Metric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Aggregator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/Analytics</a:t>
            </a:r>
          </a:p>
        </p:txBody>
      </p:sp>
      <p:cxnSp>
        <p:nvCxnSpPr>
          <p:cNvPr id="193" name="Google Shape;1749;p21">
            <a:extLst>
              <a:ext uri="{FF2B5EF4-FFF2-40B4-BE49-F238E27FC236}">
                <a16:creationId xmlns:a16="http://schemas.microsoft.com/office/drawing/2014/main" id="{4FAB5F86-8716-4890-850F-08731CAF21B2}"/>
              </a:ext>
            </a:extLst>
          </p:cNvPr>
          <p:cNvCxnSpPr>
            <a:cxnSpLocks/>
            <a:stCxn id="169" idx="1"/>
            <a:endCxn id="190" idx="3"/>
          </p:cNvCxnSpPr>
          <p:nvPr/>
        </p:nvCxnSpPr>
        <p:spPr>
          <a:xfrm rot="10800000" flipV="1">
            <a:off x="2739899" y="2310414"/>
            <a:ext cx="531899" cy="1735024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AC2A12-6040-445D-879D-0F09DBE6EB3B}"/>
              </a:ext>
            </a:extLst>
          </p:cNvPr>
          <p:cNvGrpSpPr/>
          <p:nvPr/>
        </p:nvGrpSpPr>
        <p:grpSpPr>
          <a:xfrm>
            <a:off x="690377" y="4668793"/>
            <a:ext cx="1957470" cy="1009063"/>
            <a:chOff x="690377" y="4668793"/>
            <a:chExt cx="1957470" cy="1009063"/>
          </a:xfrm>
        </p:grpSpPr>
        <p:sp>
          <p:nvSpPr>
            <p:cNvPr id="125" name="순서도: 자기 디스크 124">
              <a:extLst>
                <a:ext uri="{FF2B5EF4-FFF2-40B4-BE49-F238E27FC236}">
                  <a16:creationId xmlns:a16="http://schemas.microsoft.com/office/drawing/2014/main" id="{A3BD02CB-07B9-4F4C-BA3A-321D9ED01BB2}"/>
                </a:ext>
              </a:extLst>
            </p:cNvPr>
            <p:cNvSpPr/>
            <p:nvPr/>
          </p:nvSpPr>
          <p:spPr>
            <a:xfrm>
              <a:off x="690377" y="5069627"/>
              <a:ext cx="1957470" cy="608229"/>
            </a:xfrm>
            <a:prstGeom prst="flowChartMagneticDisk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Metric Store</a:t>
              </a:r>
            </a:p>
            <a:p>
              <a:pPr algn="ctr"/>
              <a:endParaRPr lang="ko-KR" altLang="en-US" sz="1200"/>
            </a:p>
          </p:txBody>
        </p:sp>
        <p:cxnSp>
          <p:nvCxnSpPr>
            <p:cNvPr id="208" name="Google Shape;1749;p21">
              <a:extLst>
                <a:ext uri="{FF2B5EF4-FFF2-40B4-BE49-F238E27FC236}">
                  <a16:creationId xmlns:a16="http://schemas.microsoft.com/office/drawing/2014/main" id="{3AB4EA06-C696-430A-BBD2-879B46DD99A7}"/>
                </a:ext>
              </a:extLst>
            </p:cNvPr>
            <p:cNvCxnSpPr>
              <a:cxnSpLocks/>
              <a:stCxn id="190" idx="2"/>
              <a:endCxn id="125" idx="1"/>
            </p:cNvCxnSpPr>
            <p:nvPr/>
          </p:nvCxnSpPr>
          <p:spPr>
            <a:xfrm rot="16200000" flipH="1">
              <a:off x="1465784" y="4866299"/>
              <a:ext cx="400834" cy="5822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1400F8-95F3-4CD5-992D-587D27DD4BD2}"/>
              </a:ext>
            </a:extLst>
          </p:cNvPr>
          <p:cNvGrpSpPr/>
          <p:nvPr/>
        </p:nvGrpSpPr>
        <p:grpSpPr>
          <a:xfrm>
            <a:off x="586680" y="1942869"/>
            <a:ext cx="2153217" cy="1479213"/>
            <a:chOff x="586680" y="1942869"/>
            <a:chExt cx="2153217" cy="1479213"/>
          </a:xfrm>
        </p:grpSpPr>
        <p:sp>
          <p:nvSpPr>
            <p:cNvPr id="219" name="Google Shape;1731;p21">
              <a:extLst>
                <a:ext uri="{FF2B5EF4-FFF2-40B4-BE49-F238E27FC236}">
                  <a16:creationId xmlns:a16="http://schemas.microsoft.com/office/drawing/2014/main" id="{E0B09825-F1C6-4FFA-95B7-0F806EE2A506}"/>
                </a:ext>
              </a:extLst>
            </p:cNvPr>
            <p:cNvSpPr/>
            <p:nvPr/>
          </p:nvSpPr>
          <p:spPr>
            <a:xfrm>
              <a:off x="586680" y="1942869"/>
              <a:ext cx="2153217" cy="107837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Web UI</a:t>
              </a:r>
            </a:p>
          </p:txBody>
        </p:sp>
        <p:cxnSp>
          <p:nvCxnSpPr>
            <p:cNvPr id="229" name="Google Shape;1749;p21">
              <a:extLst>
                <a:ext uri="{FF2B5EF4-FFF2-40B4-BE49-F238E27FC236}">
                  <a16:creationId xmlns:a16="http://schemas.microsoft.com/office/drawing/2014/main" id="{BC28F3E4-52EA-4B25-82CB-BBBFD8FD8905}"/>
                </a:ext>
              </a:extLst>
            </p:cNvPr>
            <p:cNvCxnSpPr>
              <a:cxnSpLocks/>
              <a:stCxn id="190" idx="0"/>
              <a:endCxn id="219" idx="2"/>
            </p:cNvCxnSpPr>
            <p:nvPr/>
          </p:nvCxnSpPr>
          <p:spPr>
            <a:xfrm rot="16200000" flipV="1">
              <a:off x="1462873" y="3221664"/>
              <a:ext cx="400834" cy="1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34" name="Picture 10" descr="download logo elastic search icon svg eps png psd ai vector color - el  fonts vectors">
            <a:extLst>
              <a:ext uri="{FF2B5EF4-FFF2-40B4-BE49-F238E27FC236}">
                <a16:creationId xmlns:a16="http://schemas.microsoft.com/office/drawing/2014/main" id="{EA263F8D-7B58-4D33-9FD9-78FE7E28E027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9" y="389593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CCCD508-D28E-4D54-A211-E1BF7E50D864}"/>
              </a:ext>
            </a:extLst>
          </p:cNvPr>
          <p:cNvSpPr/>
          <p:nvPr/>
        </p:nvSpPr>
        <p:spPr>
          <a:xfrm>
            <a:off x="3186358" y="2595184"/>
            <a:ext cx="7264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Malgun Gothic"/>
                <a:ea typeface="Malgun Gothic"/>
                <a:sym typeface="Malgun Gothic"/>
              </a:rPr>
              <a:t>Logstash</a:t>
            </a:r>
            <a:endParaRPr lang="en-US" altLang="ko-KR" sz="1000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14C091A-D261-4A0F-B659-B4D6680176D6}"/>
              </a:ext>
            </a:extLst>
          </p:cNvPr>
          <p:cNvSpPr/>
          <p:nvPr/>
        </p:nvSpPr>
        <p:spPr>
          <a:xfrm>
            <a:off x="654052" y="4320765"/>
            <a:ext cx="5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Malgun Gothic"/>
                <a:ea typeface="Malgun Gothic"/>
                <a:sym typeface="Malgun Gothic"/>
              </a:rPr>
              <a:t>Elastic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Malgun Gothic"/>
                <a:ea typeface="Malgun Gothic"/>
                <a:sym typeface="Malgun Gothic"/>
              </a:rPr>
              <a:t>search</a:t>
            </a:r>
            <a:endParaRPr lang="en-US" altLang="ko-KR" sz="1000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pic>
        <p:nvPicPr>
          <p:cNvPr id="1036" name="Picture 12" descr="Elastic Kibana [ Download - Logo - icon ]">
            <a:extLst>
              <a:ext uri="{FF2B5EF4-FFF2-40B4-BE49-F238E27FC236}">
                <a16:creationId xmlns:a16="http://schemas.microsoft.com/office/drawing/2014/main" id="{09DE9DA4-1FD2-4284-84D4-BCD4DC4F1495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15151" r="16530" b="11908"/>
          <a:stretch/>
        </p:blipFill>
        <p:spPr bwMode="auto">
          <a:xfrm>
            <a:off x="761149" y="22996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7442A93-7529-45FE-8DEF-E0CC88FD5A02}"/>
              </a:ext>
            </a:extLst>
          </p:cNvPr>
          <p:cNvSpPr/>
          <p:nvPr/>
        </p:nvSpPr>
        <p:spPr>
          <a:xfrm>
            <a:off x="641227" y="2727662"/>
            <a:ext cx="599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Malgun Gothic"/>
                <a:ea typeface="Malgun Gothic"/>
                <a:sym typeface="Malgun Gothic"/>
              </a:rPr>
              <a:t>Kibana</a:t>
            </a:r>
            <a:endParaRPr lang="en-US" altLang="ko-KR" sz="1000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pic>
        <p:nvPicPr>
          <p:cNvPr id="1038" name="Picture 14" descr="Prometheus (software) - Wikipedia">
            <a:extLst>
              <a:ext uri="{FF2B5EF4-FFF2-40B4-BE49-F238E27FC236}">
                <a16:creationId xmlns:a16="http://schemas.microsoft.com/office/drawing/2014/main" id="{FECFE3DB-0792-4BC7-8B91-0429B9FA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02" y="2303686"/>
            <a:ext cx="327518" cy="32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Web and app development — JBA Software">
            <a:extLst>
              <a:ext uri="{FF2B5EF4-FFF2-40B4-BE49-F238E27FC236}">
                <a16:creationId xmlns:a16="http://schemas.microsoft.com/office/drawing/2014/main" id="{463DD031-DCA8-4BC2-9B13-CE7E9719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32" y="2187089"/>
            <a:ext cx="585054" cy="58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FE91A2A-CBD2-4321-9CD9-1CDDF6BA383E}"/>
              </a:ext>
            </a:extLst>
          </p:cNvPr>
          <p:cNvSpPr/>
          <p:nvPr/>
        </p:nvSpPr>
        <p:spPr>
          <a:xfrm>
            <a:off x="4265418" y="2595184"/>
            <a:ext cx="918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504D"/>
                </a:solidFill>
                <a:latin typeface="Malgun Gothic"/>
                <a:ea typeface="Malgun Gothic"/>
                <a:sym typeface="Malgun Gothic"/>
              </a:rPr>
              <a:t>Prometheus</a:t>
            </a:r>
            <a:endParaRPr lang="en-US" altLang="ko-KR" sz="1000" b="1">
              <a:solidFill>
                <a:srgbClr val="C0504D"/>
              </a:solidFill>
              <a:latin typeface="Malgun Gothic"/>
              <a:ea typeface="Malgun Gothic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2FFB7CF-F856-42F1-BA8F-216412C0A9F4}"/>
              </a:ext>
            </a:extLst>
          </p:cNvPr>
          <p:cNvSpPr/>
          <p:nvPr/>
        </p:nvSpPr>
        <p:spPr>
          <a:xfrm>
            <a:off x="1250780" y="2727662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Grafana</a:t>
            </a:r>
            <a:endParaRPr lang="en-US" altLang="ko-KR" sz="1000" b="1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131" name="Picture 14" descr="Prometheus (software) - Wikipedia">
            <a:extLst>
              <a:ext uri="{FF2B5EF4-FFF2-40B4-BE49-F238E27FC236}">
                <a16:creationId xmlns:a16="http://schemas.microsoft.com/office/drawing/2014/main" id="{95F1A92F-63AB-43B9-9360-D0955DC3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32" y="3897425"/>
            <a:ext cx="360000" cy="35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506E938-9B23-4B76-A2C5-65F2F7521279}"/>
              </a:ext>
            </a:extLst>
          </p:cNvPr>
          <p:cNvSpPr/>
          <p:nvPr/>
        </p:nvSpPr>
        <p:spPr>
          <a:xfrm>
            <a:off x="1843676" y="4390015"/>
            <a:ext cx="918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504D"/>
                </a:solidFill>
                <a:latin typeface="Malgun Gothic"/>
                <a:ea typeface="Malgun Gothic"/>
                <a:sym typeface="Malgun Gothic"/>
              </a:rPr>
              <a:t>Prometheus</a:t>
            </a:r>
            <a:endParaRPr lang="en-US" altLang="ko-KR" sz="1000" b="1">
              <a:solidFill>
                <a:srgbClr val="C0504D"/>
              </a:solidFill>
              <a:latin typeface="Malgun Gothic"/>
              <a:ea typeface="Malgun Gothic"/>
            </a:endParaRPr>
          </a:p>
        </p:txBody>
      </p:sp>
      <p:pic>
        <p:nvPicPr>
          <p:cNvPr id="1048" name="Picture 24" descr="Loki - Reviews, Pros &amp; Cons | Companies using Loki">
            <a:extLst>
              <a:ext uri="{FF2B5EF4-FFF2-40B4-BE49-F238E27FC236}">
                <a16:creationId xmlns:a16="http://schemas.microsoft.com/office/drawing/2014/main" id="{AE14929F-0479-4DB8-9C45-CCDFA66D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05" y="2293944"/>
            <a:ext cx="311483" cy="3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820A893-5E1C-4C89-AE71-9BD7C5138E86}"/>
              </a:ext>
            </a:extLst>
          </p:cNvPr>
          <p:cNvSpPr/>
          <p:nvPr/>
        </p:nvSpPr>
        <p:spPr>
          <a:xfrm>
            <a:off x="3722706" y="2595184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Promtail</a:t>
            </a:r>
            <a:endParaRPr lang="en-US" altLang="ko-KR" sz="1000" b="1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151" name="Picture 24" descr="Loki - Reviews, Pros &amp; Cons | Companies using Loki">
            <a:extLst>
              <a:ext uri="{FF2B5EF4-FFF2-40B4-BE49-F238E27FC236}">
                <a16:creationId xmlns:a16="http://schemas.microsoft.com/office/drawing/2014/main" id="{B1A86727-6A23-4369-935C-6C1C7B7D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59" y="387793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1D5CDF8-ECC6-49EB-9C08-751081F87073}"/>
              </a:ext>
            </a:extLst>
          </p:cNvPr>
          <p:cNvSpPr/>
          <p:nvPr/>
        </p:nvSpPr>
        <p:spPr>
          <a:xfrm>
            <a:off x="1362990" y="4390015"/>
            <a:ext cx="4363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Loki</a:t>
            </a:r>
            <a:endParaRPr lang="en-US" altLang="ko-KR" sz="1000" b="1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163" name="Picture 14" descr="Prometheus (software) - Wikipedia">
            <a:extLst>
              <a:ext uri="{FF2B5EF4-FFF2-40B4-BE49-F238E27FC236}">
                <a16:creationId xmlns:a16="http://schemas.microsoft.com/office/drawing/2014/main" id="{805E6C02-368E-4873-AEF8-5081F9D5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32" y="2301103"/>
            <a:ext cx="360000" cy="35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6A03E18-A82F-4545-B564-6183A6D8D027}"/>
              </a:ext>
            </a:extLst>
          </p:cNvPr>
          <p:cNvSpPr/>
          <p:nvPr/>
        </p:nvSpPr>
        <p:spPr>
          <a:xfrm>
            <a:off x="1843676" y="2727662"/>
            <a:ext cx="918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504D"/>
                </a:solidFill>
                <a:latin typeface="Malgun Gothic"/>
                <a:ea typeface="Malgun Gothic"/>
                <a:sym typeface="Malgun Gothic"/>
              </a:rPr>
              <a:t>Prometheus</a:t>
            </a:r>
            <a:endParaRPr lang="en-US" altLang="ko-KR" sz="1000" b="1">
              <a:solidFill>
                <a:srgbClr val="C0504D"/>
              </a:solidFill>
              <a:latin typeface="Malgun Gothic"/>
              <a:ea typeface="Malgun Gothic"/>
            </a:endParaRPr>
          </a:p>
        </p:txBody>
      </p:sp>
      <p:cxnSp>
        <p:nvCxnSpPr>
          <p:cNvPr id="112" name="Google Shape;1749;p21">
            <a:extLst>
              <a:ext uri="{FF2B5EF4-FFF2-40B4-BE49-F238E27FC236}">
                <a16:creationId xmlns:a16="http://schemas.microsoft.com/office/drawing/2014/main" id="{3D7B8FFE-C158-499F-8FC0-0209E0913BA4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3399293" y="2808796"/>
            <a:ext cx="122735" cy="895013"/>
          </a:xfrm>
          <a:prstGeom prst="curvedConnector2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EE1FFD-B7B9-4975-B04E-CDBF2734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06" y="2320548"/>
            <a:ext cx="234725" cy="26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B14BB7F-22AC-4581-9438-B8076C73C243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Kubernetes Logging / Monitoring Architectures</a:t>
            </a:r>
            <a:endParaRPr lang="ko-KR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5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8" grpId="0" animBg="1"/>
      <p:bldP spid="122" grpId="0" animBg="1"/>
      <p:bldP spid="122" grpId="1" animBg="1"/>
      <p:bldP spid="122" grpId="2" animBg="1"/>
      <p:bldP spid="98" grpId="0" animBg="1"/>
      <p:bldP spid="188" grpId="0" animBg="1"/>
      <p:bldP spid="191" grpId="0" animBg="1"/>
      <p:bldP spid="195" grpId="0" animBg="1"/>
      <p:bldP spid="75" grpId="0" animBg="1"/>
      <p:bldP spid="138" grpId="0" animBg="1"/>
      <p:bldP spid="162" grpId="0" animBg="1"/>
      <p:bldP spid="162" grpId="1" animBg="1"/>
      <p:bldP spid="190" grpId="0" animBg="1"/>
      <p:bldP spid="119" grpId="0"/>
      <p:bldP spid="121" grpId="0"/>
      <p:bldP spid="124" grpId="0"/>
      <p:bldP spid="129" grpId="0"/>
      <p:bldP spid="130" grpId="0"/>
      <p:bldP spid="132" grpId="0"/>
      <p:bldP spid="149" grpId="0"/>
      <p:bldP spid="152" grpId="0"/>
      <p:bldP spid="1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021C59-39A2-4F17-A527-1B5613D3F143}"/>
              </a:ext>
            </a:extLst>
          </p:cNvPr>
          <p:cNvGrpSpPr/>
          <p:nvPr/>
        </p:nvGrpSpPr>
        <p:grpSpPr>
          <a:xfrm>
            <a:off x="9371222" y="1850821"/>
            <a:ext cx="2043445" cy="1256798"/>
            <a:chOff x="9371222" y="1850821"/>
            <a:chExt cx="2043445" cy="1256798"/>
          </a:xfrm>
        </p:grpSpPr>
        <p:sp>
          <p:nvSpPr>
            <p:cNvPr id="124" name="Google Shape;1731;p21">
              <a:extLst>
                <a:ext uri="{FF2B5EF4-FFF2-40B4-BE49-F238E27FC236}">
                  <a16:creationId xmlns:a16="http://schemas.microsoft.com/office/drawing/2014/main" id="{2DD9C189-3786-4A4D-BB46-AC312A3E565E}"/>
                </a:ext>
              </a:extLst>
            </p:cNvPr>
            <p:cNvSpPr/>
            <p:nvPr/>
          </p:nvSpPr>
          <p:spPr>
            <a:xfrm>
              <a:off x="9371222" y="1850821"/>
              <a:ext cx="2043445" cy="12567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</a:t>
              </a: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(pod)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711;p21">
              <a:extLst>
                <a:ext uri="{FF2B5EF4-FFF2-40B4-BE49-F238E27FC236}">
                  <a16:creationId xmlns:a16="http://schemas.microsoft.com/office/drawing/2014/main" id="{51A91E2D-DC59-43A2-BB29-573EB7DF3471}"/>
                </a:ext>
              </a:extLst>
            </p:cNvPr>
            <p:cNvSpPr/>
            <p:nvPr/>
          </p:nvSpPr>
          <p:spPr>
            <a:xfrm>
              <a:off x="9480376" y="2076068"/>
              <a:ext cx="1828087" cy="45871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(app)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31E2192-46D6-4026-BD08-968BCA3CAB16}"/>
                </a:ext>
              </a:extLst>
            </p:cNvPr>
            <p:cNvSpPr/>
            <p:nvPr/>
          </p:nvSpPr>
          <p:spPr>
            <a:xfrm>
              <a:off x="9616376" y="2324480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4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access.log</a:t>
              </a:r>
              <a:endParaRPr lang="en-US" altLang="ko-KR" sz="1000" b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7A5947F-DC92-4C6A-9DEB-28B7D90B6E54}"/>
                </a:ext>
              </a:extLst>
            </p:cNvPr>
            <p:cNvSpPr/>
            <p:nvPr/>
          </p:nvSpPr>
          <p:spPr>
            <a:xfrm>
              <a:off x="10488488" y="2324480"/>
              <a:ext cx="6431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Malgun Gothic"/>
                  <a:ea typeface="Malgun Gothic"/>
                  <a:sym typeface="Malgun Gothic"/>
                </a:rPr>
                <a:t>app.log</a:t>
              </a:r>
              <a:endParaRPr lang="en-US" altLang="ko-KR" sz="1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B49C49-010D-4FF7-92E7-C8030B504774}"/>
              </a:ext>
            </a:extLst>
          </p:cNvPr>
          <p:cNvGrpSpPr/>
          <p:nvPr/>
        </p:nvGrpSpPr>
        <p:grpSpPr>
          <a:xfrm>
            <a:off x="558076" y="1592166"/>
            <a:ext cx="5363205" cy="4666337"/>
            <a:chOff x="558076" y="1592166"/>
            <a:chExt cx="5363205" cy="4666337"/>
          </a:xfrm>
        </p:grpSpPr>
        <p:sp>
          <p:nvSpPr>
            <p:cNvPr id="101" name="Google Shape;1731;p21">
              <a:extLst>
                <a:ext uri="{FF2B5EF4-FFF2-40B4-BE49-F238E27FC236}">
                  <a16:creationId xmlns:a16="http://schemas.microsoft.com/office/drawing/2014/main" id="{53FD6621-5ED6-484B-AE76-2E0D38AD7F71}"/>
                </a:ext>
              </a:extLst>
            </p:cNvPr>
            <p:cNvSpPr/>
            <p:nvPr/>
          </p:nvSpPr>
          <p:spPr>
            <a:xfrm>
              <a:off x="558077" y="3438415"/>
              <a:ext cx="5363203" cy="147301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Container Runtime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sp>
          <p:nvSpPr>
            <p:cNvPr id="97" name="Google Shape;1731;p21">
              <a:extLst>
                <a:ext uri="{FF2B5EF4-FFF2-40B4-BE49-F238E27FC236}">
                  <a16:creationId xmlns:a16="http://schemas.microsoft.com/office/drawing/2014/main" id="{08E7106C-02E4-4584-9183-F29EE073E19A}"/>
                </a:ext>
              </a:extLst>
            </p:cNvPr>
            <p:cNvSpPr/>
            <p:nvPr/>
          </p:nvSpPr>
          <p:spPr>
            <a:xfrm>
              <a:off x="558076" y="1592166"/>
              <a:ext cx="5363205" cy="14313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Kubelet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83BBA29-F963-4C7D-8C73-B2F369D1C7A4}"/>
                </a:ext>
              </a:extLst>
            </p:cNvPr>
            <p:cNvSpPr/>
            <p:nvPr/>
          </p:nvSpPr>
          <p:spPr>
            <a:xfrm>
              <a:off x="558076" y="5188846"/>
              <a:ext cx="5363204" cy="106965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dk1"/>
                  </a:solidFill>
                  <a:latin typeface="Malgun Gothic"/>
                  <a:ea typeface="Malgun Gothic"/>
                </a:rPr>
                <a:t>Worker Node</a:t>
              </a:r>
              <a:endParaRPr lang="ko-KR" altLang="en-US" sz="1100" b="1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DDF08AC9-99B7-44A6-9573-5AAD449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9495" y="3303696"/>
              <a:ext cx="465495" cy="3717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</p:pic>
      </p:grp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392267" y="1450280"/>
            <a:ext cx="5703733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8C0EEC4-B330-4758-B67A-9559357A5745}"/>
              </a:ext>
            </a:extLst>
          </p:cNvPr>
          <p:cNvGrpSpPr/>
          <p:nvPr/>
        </p:nvGrpSpPr>
        <p:grpSpPr>
          <a:xfrm>
            <a:off x="3200832" y="1172689"/>
            <a:ext cx="133361" cy="332383"/>
            <a:chOff x="2135560" y="1172689"/>
            <a:chExt cx="133361" cy="332383"/>
          </a:xfrm>
        </p:grpSpPr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EEE17242-57D7-4236-A2C2-192C9FF1BBC3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9CD19F64-2370-4AEE-8483-764913254CFC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Logging Architectures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31" name="화이트투명사각판">
            <a:extLst>
              <a:ext uri="{FF2B5EF4-FFF2-40B4-BE49-F238E27FC236}">
                <a16:creationId xmlns:a16="http://schemas.microsoft.com/office/drawing/2014/main" id="{D30CC27A-382D-4D61-88E6-6F0BB35CD946}"/>
              </a:ext>
            </a:extLst>
          </p:cNvPr>
          <p:cNvSpPr/>
          <p:nvPr/>
        </p:nvSpPr>
        <p:spPr bwMode="auto">
          <a:xfrm>
            <a:off x="6599926" y="1450279"/>
            <a:ext cx="5119305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527E414-0E59-4B60-BCC6-AB3F3FA5C4E5}"/>
              </a:ext>
            </a:extLst>
          </p:cNvPr>
          <p:cNvGrpSpPr/>
          <p:nvPr/>
        </p:nvGrpSpPr>
        <p:grpSpPr>
          <a:xfrm>
            <a:off x="9100919" y="1146516"/>
            <a:ext cx="133361" cy="365041"/>
            <a:chOff x="2135560" y="1172689"/>
            <a:chExt cx="133361" cy="365041"/>
          </a:xfrm>
        </p:grpSpPr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4C13B3F6-CCD4-4F5B-A48B-DF9DBE1CBEE9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02E5CE9-F743-4BA2-B52F-0CB11574873F}"/>
                </a:ext>
              </a:extLst>
            </p:cNvPr>
            <p:cNvSpPr/>
            <p:nvPr/>
          </p:nvSpPr>
          <p:spPr>
            <a:xfrm>
              <a:off x="2135560" y="1429730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80" name="화이트투명사각판">
            <a:extLst>
              <a:ext uri="{FF2B5EF4-FFF2-40B4-BE49-F238E27FC236}">
                <a16:creationId xmlns:a16="http://schemas.microsoft.com/office/drawing/2014/main" id="{85C5A1FD-68E4-4ECE-B5DE-4AF82F83B12A}"/>
              </a:ext>
            </a:extLst>
          </p:cNvPr>
          <p:cNvSpPr/>
          <p:nvPr/>
        </p:nvSpPr>
        <p:spPr bwMode="auto">
          <a:xfrm>
            <a:off x="407382" y="899648"/>
            <a:ext cx="5703732" cy="288000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Node-level Logging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966AD269-46AB-4AB1-A9D8-51CD772334ED}"/>
              </a:ext>
            </a:extLst>
          </p:cNvPr>
          <p:cNvCxnSpPr>
            <a:cxnSpLocks/>
          </p:cNvCxnSpPr>
          <p:nvPr/>
        </p:nvCxnSpPr>
        <p:spPr>
          <a:xfrm>
            <a:off x="407382" y="899648"/>
            <a:ext cx="57033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화이트투명사각판">
            <a:extLst>
              <a:ext uri="{FF2B5EF4-FFF2-40B4-BE49-F238E27FC236}">
                <a16:creationId xmlns:a16="http://schemas.microsoft.com/office/drawing/2014/main" id="{EC11B407-33EA-469A-89BA-FCCF87878D9D}"/>
              </a:ext>
            </a:extLst>
          </p:cNvPr>
          <p:cNvSpPr/>
          <p:nvPr/>
        </p:nvSpPr>
        <p:spPr bwMode="auto">
          <a:xfrm>
            <a:off x="6615522" y="899648"/>
            <a:ext cx="5114676" cy="288000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Cluster-level Logging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13127FB-4F02-404F-AAE7-A47488642378}"/>
              </a:ext>
            </a:extLst>
          </p:cNvPr>
          <p:cNvCxnSpPr>
            <a:cxnSpLocks/>
          </p:cNvCxnSpPr>
          <p:nvPr/>
        </p:nvCxnSpPr>
        <p:spPr>
          <a:xfrm>
            <a:off x="6615562" y="899648"/>
            <a:ext cx="51143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1731;p21">
            <a:extLst>
              <a:ext uri="{FF2B5EF4-FFF2-40B4-BE49-F238E27FC236}">
                <a16:creationId xmlns:a16="http://schemas.microsoft.com/office/drawing/2014/main" id="{34AB2FBA-A432-410E-B2A0-6EF6E9CD58E3}"/>
              </a:ext>
            </a:extLst>
          </p:cNvPr>
          <p:cNvSpPr/>
          <p:nvPr/>
        </p:nvSpPr>
        <p:spPr>
          <a:xfrm>
            <a:off x="767409" y="1856120"/>
            <a:ext cx="4924646" cy="102123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11;p21">
            <a:extLst>
              <a:ext uri="{FF2B5EF4-FFF2-40B4-BE49-F238E27FC236}">
                <a16:creationId xmlns:a16="http://schemas.microsoft.com/office/drawing/2014/main" id="{48C053BC-E7F3-4056-8EDE-1453C4E076F5}"/>
              </a:ext>
            </a:extLst>
          </p:cNvPr>
          <p:cNvSpPr/>
          <p:nvPr/>
        </p:nvSpPr>
        <p:spPr>
          <a:xfrm>
            <a:off x="3047190" y="2116106"/>
            <a:ext cx="2525821" cy="692866"/>
          </a:xfrm>
          <a:prstGeom prst="rect">
            <a:avLst/>
          </a:prstGeom>
          <a:solidFill>
            <a:srgbClr val="DBEEF4"/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6B286BE-2C4E-4787-88B7-ADFFCE232428}"/>
              </a:ext>
            </a:extLst>
          </p:cNvPr>
          <p:cNvSpPr/>
          <p:nvPr/>
        </p:nvSpPr>
        <p:spPr>
          <a:xfrm>
            <a:off x="607137" y="5229993"/>
            <a:ext cx="795411" cy="2725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/var/log/</a:t>
            </a:r>
            <a:endParaRPr lang="en-US" altLang="ko-KR" sz="1100" b="1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52F8A5E-588B-4865-ACBB-A22EC7F6682D}"/>
              </a:ext>
            </a:extLst>
          </p:cNvPr>
          <p:cNvSpPr/>
          <p:nvPr/>
        </p:nvSpPr>
        <p:spPr>
          <a:xfrm>
            <a:off x="618023" y="5938034"/>
            <a:ext cx="903813" cy="272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containers</a:t>
            </a:r>
            <a:endParaRPr lang="en-US" altLang="ko-KR" sz="1000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E94987-7A44-4668-9746-015939E412EC}"/>
              </a:ext>
            </a:extLst>
          </p:cNvPr>
          <p:cNvSpPr/>
          <p:nvPr/>
        </p:nvSpPr>
        <p:spPr>
          <a:xfrm>
            <a:off x="1487488" y="5933716"/>
            <a:ext cx="263214" cy="31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400" b="1">
                <a:latin typeface="Malgun Gothic"/>
                <a:ea typeface="Malgun Gothic"/>
                <a:sym typeface="Malgun Gothic"/>
              </a:rPr>
              <a:t>/</a:t>
            </a:r>
            <a:endParaRPr lang="en-US" altLang="ko-KR" sz="1400" b="1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B333AB6-25BA-4E5E-AFD3-65975FF6BCD4}"/>
              </a:ext>
            </a:extLst>
          </p:cNvPr>
          <p:cNvSpPr/>
          <p:nvPr/>
        </p:nvSpPr>
        <p:spPr>
          <a:xfrm>
            <a:off x="1577592" y="5958686"/>
            <a:ext cx="3523722" cy="25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latin typeface="+mn-ea"/>
              </a:rPr>
              <a:t>&lt;Pod-Name&gt;_&lt;Container-Name&gt;_&lt;Container_ID&gt;.log</a:t>
            </a:r>
            <a:endParaRPr lang="en-US" altLang="ko-KR" sz="10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67F364-3A83-4489-88F4-01E57A5AF55E}"/>
              </a:ext>
            </a:extLst>
          </p:cNvPr>
          <p:cNvGrpSpPr/>
          <p:nvPr/>
        </p:nvGrpSpPr>
        <p:grpSpPr>
          <a:xfrm>
            <a:off x="2135560" y="4107977"/>
            <a:ext cx="3767000" cy="318780"/>
            <a:chOff x="2135560" y="4107977"/>
            <a:chExt cx="3767000" cy="318780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D26B456D-A711-4B52-8D2F-BB60143AF550}"/>
                </a:ext>
              </a:extLst>
            </p:cNvPr>
            <p:cNvSpPr/>
            <p:nvPr/>
          </p:nvSpPr>
          <p:spPr>
            <a:xfrm>
              <a:off x="2135560" y="4131114"/>
              <a:ext cx="778500" cy="2725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containers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F094403-BAA2-4311-B192-A02E6B984E60}"/>
                </a:ext>
              </a:extLst>
            </p:cNvPr>
            <p:cNvSpPr/>
            <p:nvPr/>
          </p:nvSpPr>
          <p:spPr>
            <a:xfrm>
              <a:off x="2860789" y="4107977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9E9C3884-108C-413E-BF78-DF194EE868E9}"/>
                </a:ext>
              </a:extLst>
            </p:cNvPr>
            <p:cNvSpPr/>
            <p:nvPr/>
          </p:nvSpPr>
          <p:spPr>
            <a:xfrm>
              <a:off x="3047190" y="4131049"/>
              <a:ext cx="1108106" cy="2726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&lt;Container-ID&gt;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71A5238-B680-40E0-995A-45BA27114B51}"/>
                </a:ext>
              </a:extLst>
            </p:cNvPr>
            <p:cNvSpPr/>
            <p:nvPr/>
          </p:nvSpPr>
          <p:spPr>
            <a:xfrm>
              <a:off x="4105538" y="4107977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6E5E957-ACD6-4406-8225-F81D7057FD62}"/>
                </a:ext>
              </a:extLst>
            </p:cNvPr>
            <p:cNvSpPr/>
            <p:nvPr/>
          </p:nvSpPr>
          <p:spPr>
            <a:xfrm>
              <a:off x="4212674" y="4138827"/>
              <a:ext cx="1689886" cy="25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+mn-ea"/>
                </a:rPr>
                <a:t>&lt;Container_ID&gt;-json.log</a:t>
              </a:r>
              <a:endParaRPr lang="en-US" altLang="ko-KR" sz="1000" b="1">
                <a:solidFill>
                  <a:srgbClr val="C00000"/>
                </a:solidFill>
              </a:endParaRPr>
            </a:p>
          </p:txBody>
        </p: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6237FB0-AD48-4CBE-AAB4-D8329187FD1F}"/>
              </a:ext>
            </a:extLst>
          </p:cNvPr>
          <p:cNvSpPr/>
          <p:nvPr/>
        </p:nvSpPr>
        <p:spPr>
          <a:xfrm>
            <a:off x="2135560" y="3761467"/>
            <a:ext cx="1329396" cy="2791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/var/lib/docker/</a:t>
            </a:r>
            <a:endParaRPr lang="en-US" altLang="ko-KR" sz="1100" b="1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D4259A-0FE8-488D-84E0-A35491A4ECC1}"/>
              </a:ext>
            </a:extLst>
          </p:cNvPr>
          <p:cNvGrpSpPr/>
          <p:nvPr/>
        </p:nvGrpSpPr>
        <p:grpSpPr>
          <a:xfrm>
            <a:off x="606407" y="3761467"/>
            <a:ext cx="1268131" cy="1039101"/>
            <a:chOff x="606407" y="3761467"/>
            <a:chExt cx="1268131" cy="1039101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6B534D0-5D27-47B5-AE14-009FDC3C6B66}"/>
                </a:ext>
              </a:extLst>
            </p:cNvPr>
            <p:cNvSpPr/>
            <p:nvPr/>
          </p:nvSpPr>
          <p:spPr>
            <a:xfrm>
              <a:off x="622557" y="3761467"/>
              <a:ext cx="998795" cy="279128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/etc/docker</a:t>
              </a:r>
              <a:endParaRPr lang="en-US" altLang="ko-KR" sz="1100" b="1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C8046E2-3493-42AB-8242-B8700BB870C2}"/>
                </a:ext>
              </a:extLst>
            </p:cNvPr>
            <p:cNvSpPr/>
            <p:nvPr/>
          </p:nvSpPr>
          <p:spPr>
            <a:xfrm>
              <a:off x="606407" y="4094944"/>
              <a:ext cx="968535" cy="25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+mn-ea"/>
                </a:rPr>
                <a:t>daemon.json</a:t>
              </a:r>
              <a:endParaRPr lang="en-US" altLang="ko-KR" sz="1000" b="1">
                <a:solidFill>
                  <a:srgbClr val="C00000"/>
                </a:solidFill>
              </a:endParaRPr>
            </a:p>
          </p:txBody>
        </p:sp>
        <p:sp>
          <p:nvSpPr>
            <p:cNvPr id="204" name="Google Shape;1711;p21">
              <a:extLst>
                <a:ext uri="{FF2B5EF4-FFF2-40B4-BE49-F238E27FC236}">
                  <a16:creationId xmlns:a16="http://schemas.microsoft.com/office/drawing/2014/main" id="{54615E99-21C9-4961-AA5B-C47DF82E223F}"/>
                </a:ext>
              </a:extLst>
            </p:cNvPr>
            <p:cNvSpPr/>
            <p:nvPr/>
          </p:nvSpPr>
          <p:spPr>
            <a:xfrm>
              <a:off x="667267" y="4364514"/>
              <a:ext cx="1207271" cy="43605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max-size: 100m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max-files: 3</a:t>
              </a:r>
              <a:endParaRPr b="1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6C822B-6AD2-46B1-BF00-76F6D62BC83E}"/>
              </a:ext>
            </a:extLst>
          </p:cNvPr>
          <p:cNvSpPr/>
          <p:nvPr/>
        </p:nvSpPr>
        <p:spPr>
          <a:xfrm>
            <a:off x="4507155" y="4450455"/>
            <a:ext cx="426720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link</a:t>
            </a:r>
            <a:endParaRPr lang="en-US" altLang="ko-KR" sz="1100" b="1">
              <a:solidFill>
                <a:srgbClr val="C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CB5F70-5504-4AC7-8080-C366A8A701D7}"/>
              </a:ext>
            </a:extLst>
          </p:cNvPr>
          <p:cNvGrpSpPr/>
          <p:nvPr/>
        </p:nvGrpSpPr>
        <p:grpSpPr>
          <a:xfrm>
            <a:off x="4782252" y="2823699"/>
            <a:ext cx="857576" cy="1322597"/>
            <a:chOff x="4782252" y="2823699"/>
            <a:chExt cx="857576" cy="1322597"/>
          </a:xfrm>
        </p:grpSpPr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4BD02067-5E86-41E6-A5AC-737EB80FDB20}"/>
                </a:ext>
              </a:extLst>
            </p:cNvPr>
            <p:cNvSpPr/>
            <p:nvPr/>
          </p:nvSpPr>
          <p:spPr>
            <a:xfrm>
              <a:off x="4782252" y="2823699"/>
              <a:ext cx="458621" cy="1322597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635B93-D672-4287-BD72-6382CB5C9822}"/>
                </a:ext>
              </a:extLst>
            </p:cNvPr>
            <p:cNvSpPr/>
            <p:nvPr/>
          </p:nvSpPr>
          <p:spPr>
            <a:xfrm>
              <a:off x="5057617" y="3032758"/>
              <a:ext cx="582211" cy="411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stdout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stderr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305B48-169E-4103-A06B-48070852D01E}"/>
              </a:ext>
            </a:extLst>
          </p:cNvPr>
          <p:cNvSpPr/>
          <p:nvPr/>
        </p:nvSpPr>
        <p:spPr>
          <a:xfrm>
            <a:off x="4249793" y="2367670"/>
            <a:ext cx="13232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ko-KR" sz="1000">
                <a:latin typeface="+mn-ea"/>
              </a:rPr>
              <a:t>/log/app/app.log</a:t>
            </a:r>
            <a:endParaRPr lang="en-US" altLang="ko-KR" sz="10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A577F3-2A32-433F-9604-B678E8D277E5}"/>
              </a:ext>
            </a:extLst>
          </p:cNvPr>
          <p:cNvGrpSpPr/>
          <p:nvPr/>
        </p:nvGrpSpPr>
        <p:grpSpPr>
          <a:xfrm>
            <a:off x="906712" y="2116106"/>
            <a:ext cx="1100326" cy="692866"/>
            <a:chOff x="906712" y="2116106"/>
            <a:chExt cx="1100326" cy="692866"/>
          </a:xfrm>
        </p:grpSpPr>
        <p:sp>
          <p:nvSpPr>
            <p:cNvPr id="60" name="Google Shape;1711;p21">
              <a:extLst>
                <a:ext uri="{FF2B5EF4-FFF2-40B4-BE49-F238E27FC236}">
                  <a16:creationId xmlns:a16="http://schemas.microsoft.com/office/drawing/2014/main" id="{625C79ED-650F-4D3E-966E-5CB0B6210830}"/>
                </a:ext>
              </a:extLst>
            </p:cNvPr>
            <p:cNvSpPr/>
            <p:nvPr/>
          </p:nvSpPr>
          <p:spPr>
            <a:xfrm>
              <a:off x="906712" y="2116106"/>
              <a:ext cx="1050297" cy="692866"/>
            </a:xfrm>
            <a:prstGeom prst="rect">
              <a:avLst/>
            </a:prstGeom>
            <a:solidFill>
              <a:srgbClr val="DBEEF4"/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latin typeface="Malgun Gothic"/>
                  <a:ea typeface="Malgun Gothic"/>
                  <a:cs typeface="Malgun Gothic"/>
                  <a:sym typeface="Malgun Gothic"/>
                </a:rPr>
                <a:t>Event</a:t>
              </a: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latin typeface="Malgun Gothic"/>
                <a:ea typeface="Malgun Gothic"/>
                <a:sym typeface="Malgun Gothic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AE1A177-16E7-42E6-B087-72540EAB9826}"/>
                </a:ext>
              </a:extLst>
            </p:cNvPr>
            <p:cNvSpPr/>
            <p:nvPr/>
          </p:nvSpPr>
          <p:spPr>
            <a:xfrm>
              <a:off x="908687" y="2330549"/>
              <a:ext cx="1098351" cy="411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ko-KR" sz="1000">
                  <a:latin typeface="+mn-ea"/>
                </a:rPr>
                <a:t>Type, Reason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000">
                  <a:latin typeface="+mn-ea"/>
                </a:rPr>
                <a:t>Age, Message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16F7EF-8D35-4908-8531-71CA4CD09E39}"/>
              </a:ext>
            </a:extLst>
          </p:cNvPr>
          <p:cNvGrpSpPr/>
          <p:nvPr/>
        </p:nvGrpSpPr>
        <p:grpSpPr>
          <a:xfrm>
            <a:off x="2042559" y="2115318"/>
            <a:ext cx="2171644" cy="692866"/>
            <a:chOff x="2042559" y="2115318"/>
            <a:chExt cx="2171644" cy="692866"/>
          </a:xfrm>
        </p:grpSpPr>
        <p:sp>
          <p:nvSpPr>
            <p:cNvPr id="65" name="Google Shape;1711;p21">
              <a:extLst>
                <a:ext uri="{FF2B5EF4-FFF2-40B4-BE49-F238E27FC236}">
                  <a16:creationId xmlns:a16="http://schemas.microsoft.com/office/drawing/2014/main" id="{8F26CF38-3AF6-4AF7-9C3F-EFBCAB4085E9}"/>
                </a:ext>
              </a:extLst>
            </p:cNvPr>
            <p:cNvSpPr/>
            <p:nvPr/>
          </p:nvSpPr>
          <p:spPr>
            <a:xfrm>
              <a:off x="2042559" y="2115318"/>
              <a:ext cx="926736" cy="692866"/>
            </a:xfrm>
            <a:prstGeom prst="rect">
              <a:avLst/>
            </a:prstGeom>
            <a:solidFill>
              <a:srgbClr val="DBEEF4"/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latin typeface="Malgun Gothic"/>
                  <a:ea typeface="Malgun Gothic"/>
                  <a:cs typeface="Malgun Gothic"/>
                  <a:sym typeface="Malgun Gothic"/>
                </a:rPr>
                <a:t>Termination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>
                  <a:latin typeface="Malgun Gothic"/>
                  <a:ea typeface="Malgun Gothic"/>
                  <a:sym typeface="Malgun Gothic"/>
                </a:rPr>
                <a:t>Message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>
                  <a:latin typeface="Malgun Gothic"/>
                  <a:ea typeface="Malgun Gothic"/>
                  <a:sym typeface="Malgun Gothic"/>
                </a:rPr>
                <a:t>Path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E41545A-15B6-434C-8F6B-1CF6984C3073}"/>
                </a:ext>
              </a:extLst>
            </p:cNvPr>
            <p:cNvSpPr/>
            <p:nvPr/>
          </p:nvSpPr>
          <p:spPr>
            <a:xfrm>
              <a:off x="3119669" y="2361231"/>
              <a:ext cx="1094534" cy="411329"/>
            </a:xfrm>
            <a:prstGeom prst="rect">
              <a:avLst/>
            </a:prstGeom>
            <a:ln w="63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/dev/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termination-log</a:t>
              </a:r>
              <a:endParaRPr lang="en-US" altLang="ko-KR" sz="1000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E7F12856-C811-4C70-A2A6-2DDEF44484E8}"/>
                </a:ext>
              </a:extLst>
            </p:cNvPr>
            <p:cNvSpPr/>
            <p:nvPr/>
          </p:nvSpPr>
          <p:spPr>
            <a:xfrm>
              <a:off x="2816290" y="2465675"/>
              <a:ext cx="298823" cy="2499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화살표: 오른쪽으로 구부러짐 57">
            <a:extLst>
              <a:ext uri="{FF2B5EF4-FFF2-40B4-BE49-F238E27FC236}">
                <a16:creationId xmlns:a16="http://schemas.microsoft.com/office/drawing/2014/main" id="{1C115E40-519D-4DFF-ABBA-ECBC35BBA580}"/>
              </a:ext>
            </a:extLst>
          </p:cNvPr>
          <p:cNvSpPr/>
          <p:nvPr/>
        </p:nvSpPr>
        <p:spPr>
          <a:xfrm flipH="1">
            <a:off x="5783891" y="5679099"/>
            <a:ext cx="544679" cy="512496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6EF6E7-608D-489C-9B9D-21546DD91F13}"/>
              </a:ext>
            </a:extLst>
          </p:cNvPr>
          <p:cNvSpPr/>
          <p:nvPr/>
        </p:nvSpPr>
        <p:spPr>
          <a:xfrm>
            <a:off x="5656774" y="5451107"/>
            <a:ext cx="426720" cy="27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link</a:t>
            </a:r>
            <a:endParaRPr lang="en-US" altLang="ko-KR" sz="11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8B7CC12D-9E31-4082-AC6B-6C818EF0F5F0}"/>
              </a:ext>
            </a:extLst>
          </p:cNvPr>
          <p:cNvSpPr/>
          <p:nvPr/>
        </p:nvSpPr>
        <p:spPr>
          <a:xfrm>
            <a:off x="4334652" y="4473526"/>
            <a:ext cx="294026" cy="1087894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0A2A9-B934-4D4A-A2A0-A37BF0230DFD}"/>
              </a:ext>
            </a:extLst>
          </p:cNvPr>
          <p:cNvGrpSpPr/>
          <p:nvPr/>
        </p:nvGrpSpPr>
        <p:grpSpPr>
          <a:xfrm>
            <a:off x="622557" y="5566660"/>
            <a:ext cx="5223995" cy="318780"/>
            <a:chOff x="622557" y="5876245"/>
            <a:chExt cx="5223995" cy="31878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3A0C62C-8494-45E2-9C4C-DE0826E02A54}"/>
                </a:ext>
              </a:extLst>
            </p:cNvPr>
            <p:cNvSpPr/>
            <p:nvPr/>
          </p:nvSpPr>
          <p:spPr>
            <a:xfrm>
              <a:off x="622557" y="5899382"/>
              <a:ext cx="510178" cy="2725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pods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A38EA2-0A58-4DDC-8A87-E2D523A4960A}"/>
                </a:ext>
              </a:extLst>
            </p:cNvPr>
            <p:cNvSpPr/>
            <p:nvPr/>
          </p:nvSpPr>
          <p:spPr>
            <a:xfrm>
              <a:off x="3963219" y="5899317"/>
              <a:ext cx="1325456" cy="272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&lt;Container-Name&gt;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6E6A874-8DE0-487F-A8C3-68546CFA4D9F}"/>
                </a:ext>
              </a:extLst>
            </p:cNvPr>
            <p:cNvSpPr/>
            <p:nvPr/>
          </p:nvSpPr>
          <p:spPr>
            <a:xfrm>
              <a:off x="1078729" y="5876245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CF8D7F0-3CC2-4E44-94EC-517C40AA0253}"/>
                </a:ext>
              </a:extLst>
            </p:cNvPr>
            <p:cNvSpPr/>
            <p:nvPr/>
          </p:nvSpPr>
          <p:spPr>
            <a:xfrm>
              <a:off x="1270903" y="5899382"/>
              <a:ext cx="2527871" cy="2725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&lt;Namespace&gt;_&lt;Pod-Name&gt;_&lt;Pod-ID&gt;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A5F96E4-AE90-4D57-B989-3809A3E05088}"/>
                </a:ext>
              </a:extLst>
            </p:cNvPr>
            <p:cNvSpPr/>
            <p:nvPr/>
          </p:nvSpPr>
          <p:spPr>
            <a:xfrm>
              <a:off x="3749365" y="5876245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FFEC933-CBC8-4ACE-8A1F-4E597B9FC4CA}"/>
                </a:ext>
              </a:extLst>
            </p:cNvPr>
            <p:cNvSpPr/>
            <p:nvPr/>
          </p:nvSpPr>
          <p:spPr>
            <a:xfrm>
              <a:off x="5358918" y="5907095"/>
              <a:ext cx="487634" cy="25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latin typeface="Malgun Gothic"/>
                  <a:ea typeface="Malgun Gothic"/>
                  <a:sym typeface="Malgun Gothic"/>
                </a:rPr>
                <a:t>0.log</a:t>
              </a:r>
              <a:endParaRPr lang="en-US" altLang="ko-KR" sz="1000" b="1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811216A-D175-459E-A5D2-1ED802543C97}"/>
                </a:ext>
              </a:extLst>
            </p:cNvPr>
            <p:cNvSpPr/>
            <p:nvPr/>
          </p:nvSpPr>
          <p:spPr>
            <a:xfrm>
              <a:off x="5242790" y="5876245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8A7CB5-B269-465E-B267-A3A051669D65}"/>
              </a:ext>
            </a:extLst>
          </p:cNvPr>
          <p:cNvGrpSpPr/>
          <p:nvPr/>
        </p:nvGrpSpPr>
        <p:grpSpPr>
          <a:xfrm>
            <a:off x="6918584" y="1850280"/>
            <a:ext cx="1993950" cy="2565060"/>
            <a:chOff x="6918584" y="1850280"/>
            <a:chExt cx="1993950" cy="2565060"/>
          </a:xfrm>
        </p:grpSpPr>
        <p:sp>
          <p:nvSpPr>
            <p:cNvPr id="54" name="Google Shape;1731;p21">
              <a:extLst>
                <a:ext uri="{FF2B5EF4-FFF2-40B4-BE49-F238E27FC236}">
                  <a16:creationId xmlns:a16="http://schemas.microsoft.com/office/drawing/2014/main" id="{E02ED884-329E-4906-B2C6-509EBE576A59}"/>
                </a:ext>
              </a:extLst>
            </p:cNvPr>
            <p:cNvSpPr/>
            <p:nvPr/>
          </p:nvSpPr>
          <p:spPr>
            <a:xfrm>
              <a:off x="6918584" y="1850280"/>
              <a:ext cx="1982785" cy="493399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Kubernetes</a:t>
              </a:r>
            </a:p>
          </p:txBody>
        </p:sp>
        <p:sp>
          <p:nvSpPr>
            <p:cNvPr id="56" name="Google Shape;1731;p21">
              <a:extLst>
                <a:ext uri="{FF2B5EF4-FFF2-40B4-BE49-F238E27FC236}">
                  <a16:creationId xmlns:a16="http://schemas.microsoft.com/office/drawing/2014/main" id="{8597CD86-1201-4289-BA4C-092A4CF2BDA3}"/>
                </a:ext>
              </a:extLst>
            </p:cNvPr>
            <p:cNvSpPr/>
            <p:nvPr/>
          </p:nvSpPr>
          <p:spPr>
            <a:xfrm>
              <a:off x="7103632" y="2060848"/>
              <a:ext cx="1569145" cy="1995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</a:t>
              </a: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en-US" sz="1100">
                  <a:latin typeface="Malgun Gothic"/>
                  <a:ea typeface="Malgun Gothic"/>
                  <a:cs typeface="Malgun Gothic"/>
                  <a:sym typeface="Malgun Gothic"/>
                </a:rPr>
                <a:t>pod)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31;p21">
              <a:extLst>
                <a:ext uri="{FF2B5EF4-FFF2-40B4-BE49-F238E27FC236}">
                  <a16:creationId xmlns:a16="http://schemas.microsoft.com/office/drawing/2014/main" id="{847FB0F7-A132-4ADC-BCFD-D137AEDCB771}"/>
                </a:ext>
              </a:extLst>
            </p:cNvPr>
            <p:cNvSpPr/>
            <p:nvPr/>
          </p:nvSpPr>
          <p:spPr>
            <a:xfrm>
              <a:off x="6918584" y="2425658"/>
              <a:ext cx="1982785" cy="109725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Docker</a:t>
              </a:r>
            </a:p>
          </p:txBody>
        </p:sp>
        <p:sp>
          <p:nvSpPr>
            <p:cNvPr id="59" name="Google Shape;1711;p21">
              <a:extLst>
                <a:ext uri="{FF2B5EF4-FFF2-40B4-BE49-F238E27FC236}">
                  <a16:creationId xmlns:a16="http://schemas.microsoft.com/office/drawing/2014/main" id="{5D818B8B-D1C5-4AA9-AF63-88F162C71490}"/>
                </a:ext>
              </a:extLst>
            </p:cNvPr>
            <p:cNvSpPr/>
            <p:nvPr/>
          </p:nvSpPr>
          <p:spPr>
            <a:xfrm>
              <a:off x="7103632" y="2672786"/>
              <a:ext cx="1568335" cy="26315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</a:t>
              </a: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(app)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5C635-8E93-45E1-B164-C5C3F38C869F}"/>
                </a:ext>
              </a:extLst>
            </p:cNvPr>
            <p:cNvSpPr/>
            <p:nvPr/>
          </p:nvSpPr>
          <p:spPr>
            <a:xfrm>
              <a:off x="6923598" y="3751381"/>
              <a:ext cx="1988936" cy="66395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b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dk1"/>
                  </a:solidFill>
                  <a:latin typeface="Malgun Gothic"/>
                  <a:ea typeface="Malgun Gothic"/>
                </a:rPr>
                <a:t>Worker Node</a:t>
              </a:r>
              <a:endParaRPr lang="ko-KR" altLang="en-US" sz="1100" b="1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45CE7A-C6EA-4EE5-A30A-C9E3191EDD1E}"/>
                </a:ext>
              </a:extLst>
            </p:cNvPr>
            <p:cNvSpPr/>
            <p:nvPr/>
          </p:nvSpPr>
          <p:spPr>
            <a:xfrm>
              <a:off x="7135195" y="3822379"/>
              <a:ext cx="1556836" cy="39703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/var/log/containers/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pod_app_123.log</a:t>
              </a:r>
              <a:endParaRPr lang="en-US" altLang="ko-KR" sz="1100" b="1"/>
            </a:p>
          </p:txBody>
        </p:sp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id="{6E63DD95-BD5D-4FC4-BAB3-39A67555050D}"/>
                </a:ext>
              </a:extLst>
            </p:cNvPr>
            <p:cNvSpPr/>
            <p:nvPr/>
          </p:nvSpPr>
          <p:spPr>
            <a:xfrm>
              <a:off x="7266584" y="3509129"/>
              <a:ext cx="355772" cy="311244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아래쪽 77">
              <a:extLst>
                <a:ext uri="{FF2B5EF4-FFF2-40B4-BE49-F238E27FC236}">
                  <a16:creationId xmlns:a16="http://schemas.microsoft.com/office/drawing/2014/main" id="{AF9004EB-CBFB-4040-8164-68ECC60FEDF5}"/>
                </a:ext>
              </a:extLst>
            </p:cNvPr>
            <p:cNvSpPr/>
            <p:nvPr/>
          </p:nvSpPr>
          <p:spPr>
            <a:xfrm>
              <a:off x="7709913" y="2315415"/>
              <a:ext cx="355772" cy="159717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Google Shape;1711;p21">
              <a:extLst>
                <a:ext uri="{FF2B5EF4-FFF2-40B4-BE49-F238E27FC236}">
                  <a16:creationId xmlns:a16="http://schemas.microsoft.com/office/drawing/2014/main" id="{5BE1F960-4A5E-4767-969B-1E09285BFF98}"/>
                </a:ext>
              </a:extLst>
            </p:cNvPr>
            <p:cNvSpPr/>
            <p:nvPr/>
          </p:nvSpPr>
          <p:spPr>
            <a:xfrm>
              <a:off x="7103632" y="3007803"/>
              <a:ext cx="1568335" cy="4692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 Driver</a:t>
              </a:r>
              <a:endParaRPr b="1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3C3197-D4DF-4EFF-B526-3A49F7530EBA}"/>
                </a:ext>
              </a:extLst>
            </p:cNvPr>
            <p:cNvSpPr/>
            <p:nvPr/>
          </p:nvSpPr>
          <p:spPr>
            <a:xfrm>
              <a:off x="7240362" y="3240335"/>
              <a:ext cx="491247" cy="20221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json</a:t>
              </a:r>
              <a:endParaRPr lang="en-US" altLang="ko-KR" sz="1100" b="1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A4EEC6-F169-4B21-BB91-3B253EE316C5}"/>
              </a:ext>
            </a:extLst>
          </p:cNvPr>
          <p:cNvSpPr/>
          <p:nvPr/>
        </p:nvSpPr>
        <p:spPr>
          <a:xfrm>
            <a:off x="7890604" y="3240335"/>
            <a:ext cx="653850" cy="20221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agent</a:t>
            </a:r>
            <a:endParaRPr lang="en-US" altLang="ko-KR" sz="11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34840C-63D3-44CF-B7DF-E825546959F2}"/>
              </a:ext>
            </a:extLst>
          </p:cNvPr>
          <p:cNvSpPr/>
          <p:nvPr/>
        </p:nvSpPr>
        <p:spPr>
          <a:xfrm>
            <a:off x="7047831" y="1527382"/>
            <a:ext cx="1731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latin typeface="+mn-ea"/>
              </a:rPr>
              <a:t>Node Logging Agent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15354D-7E89-4C71-AEAF-E670901B375C}"/>
              </a:ext>
            </a:extLst>
          </p:cNvPr>
          <p:cNvSpPr/>
          <p:nvPr/>
        </p:nvSpPr>
        <p:spPr>
          <a:xfrm>
            <a:off x="6593570" y="4658463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Read</a:t>
            </a:r>
            <a:endParaRPr lang="en-US" altLang="ko-KR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2725339-F0B1-40BD-896F-BDE6904601B2}"/>
              </a:ext>
            </a:extLst>
          </p:cNvPr>
          <p:cNvSpPr/>
          <p:nvPr/>
        </p:nvSpPr>
        <p:spPr>
          <a:xfrm>
            <a:off x="8711008" y="4534660"/>
            <a:ext cx="4796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Push</a:t>
            </a:r>
            <a:endParaRPr lang="en-US" altLang="ko-KR" sz="1000" b="1">
              <a:solidFill>
                <a:srgbClr val="C00000"/>
              </a:solidFill>
            </a:endParaRPr>
          </a:p>
        </p:txBody>
      </p:sp>
      <p:sp>
        <p:nvSpPr>
          <p:cNvPr id="99" name="화살표: 오른쪽으로 구부러짐 98">
            <a:extLst>
              <a:ext uri="{FF2B5EF4-FFF2-40B4-BE49-F238E27FC236}">
                <a16:creationId xmlns:a16="http://schemas.microsoft.com/office/drawing/2014/main" id="{EFFFD10E-CA7B-4FD9-B78B-0DAE05FD610C}"/>
              </a:ext>
            </a:extLst>
          </p:cNvPr>
          <p:cNvSpPr/>
          <p:nvPr/>
        </p:nvSpPr>
        <p:spPr>
          <a:xfrm rot="9966830" flipH="1">
            <a:off x="6667929" y="4170852"/>
            <a:ext cx="409225" cy="1125635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화살표: 오른쪽으로 구부러짐 101">
            <a:extLst>
              <a:ext uri="{FF2B5EF4-FFF2-40B4-BE49-F238E27FC236}">
                <a16:creationId xmlns:a16="http://schemas.microsoft.com/office/drawing/2014/main" id="{0E8B7DDF-E81C-47C2-B8BA-02F06D8A14E9}"/>
              </a:ext>
            </a:extLst>
          </p:cNvPr>
          <p:cNvSpPr/>
          <p:nvPr/>
        </p:nvSpPr>
        <p:spPr>
          <a:xfrm rot="21377040" flipH="1">
            <a:off x="8722720" y="3318770"/>
            <a:ext cx="355771" cy="2153932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BD73DCC-BFE6-4E3F-B894-F8409D7778B0}"/>
              </a:ext>
            </a:extLst>
          </p:cNvPr>
          <p:cNvSpPr/>
          <p:nvPr/>
        </p:nvSpPr>
        <p:spPr>
          <a:xfrm>
            <a:off x="9239412" y="1520461"/>
            <a:ext cx="2274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latin typeface="+mn-ea"/>
              </a:rPr>
              <a:t>Sidecar Container Streaming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098F38-28BA-4455-ABC3-1852E70BCDDA}"/>
              </a:ext>
            </a:extLst>
          </p:cNvPr>
          <p:cNvGrpSpPr/>
          <p:nvPr/>
        </p:nvGrpSpPr>
        <p:grpSpPr>
          <a:xfrm>
            <a:off x="7320136" y="5589240"/>
            <a:ext cx="1296814" cy="656543"/>
            <a:chOff x="7320136" y="5589240"/>
            <a:chExt cx="1296814" cy="656543"/>
          </a:xfrm>
        </p:grpSpPr>
        <p:sp>
          <p:nvSpPr>
            <p:cNvPr id="105" name="Google Shape;1731;p21">
              <a:extLst>
                <a:ext uri="{FF2B5EF4-FFF2-40B4-BE49-F238E27FC236}">
                  <a16:creationId xmlns:a16="http://schemas.microsoft.com/office/drawing/2014/main" id="{1DCE162F-1310-41CB-A99A-A15C9DB9D944}"/>
                </a:ext>
              </a:extLst>
            </p:cNvPr>
            <p:cNvSpPr/>
            <p:nvPr/>
          </p:nvSpPr>
          <p:spPr>
            <a:xfrm>
              <a:off x="7320136" y="5845919"/>
              <a:ext cx="1296814" cy="3998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 Aggregator</a:t>
              </a: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화살표: 아래쪽 106">
              <a:extLst>
                <a:ext uri="{FF2B5EF4-FFF2-40B4-BE49-F238E27FC236}">
                  <a16:creationId xmlns:a16="http://schemas.microsoft.com/office/drawing/2014/main" id="{54EDA13B-DED6-4302-93B1-8FBAD3C3DBF3}"/>
                </a:ext>
              </a:extLst>
            </p:cNvPr>
            <p:cNvSpPr/>
            <p:nvPr/>
          </p:nvSpPr>
          <p:spPr>
            <a:xfrm>
              <a:off x="7840170" y="5637377"/>
              <a:ext cx="355772" cy="193258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925ED5-80BE-40B4-A927-3284C7A48631}"/>
                </a:ext>
              </a:extLst>
            </p:cNvPr>
            <p:cNvSpPr/>
            <p:nvPr/>
          </p:nvSpPr>
          <p:spPr>
            <a:xfrm>
              <a:off x="8131848" y="5589240"/>
              <a:ext cx="4812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Push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5398D1-514E-4AF6-A7A5-E29B57190BE6}"/>
              </a:ext>
            </a:extLst>
          </p:cNvPr>
          <p:cNvGrpSpPr/>
          <p:nvPr/>
        </p:nvGrpSpPr>
        <p:grpSpPr>
          <a:xfrm>
            <a:off x="7058067" y="4670714"/>
            <a:ext cx="1726060" cy="906053"/>
            <a:chOff x="7058067" y="4670714"/>
            <a:chExt cx="1726060" cy="906053"/>
          </a:xfrm>
        </p:grpSpPr>
        <p:sp>
          <p:nvSpPr>
            <p:cNvPr id="112" name="Google Shape;1731;p21">
              <a:extLst>
                <a:ext uri="{FF2B5EF4-FFF2-40B4-BE49-F238E27FC236}">
                  <a16:creationId xmlns:a16="http://schemas.microsoft.com/office/drawing/2014/main" id="{505F206E-BC0D-4DD5-9F03-1158CB3D0814}"/>
                </a:ext>
              </a:extLst>
            </p:cNvPr>
            <p:cNvSpPr/>
            <p:nvPr/>
          </p:nvSpPr>
          <p:spPr>
            <a:xfrm>
              <a:off x="7453090" y="5136917"/>
              <a:ext cx="1296814" cy="4398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1731;p21">
              <a:extLst>
                <a:ext uri="{FF2B5EF4-FFF2-40B4-BE49-F238E27FC236}">
                  <a16:creationId xmlns:a16="http://schemas.microsoft.com/office/drawing/2014/main" id="{EABDC84E-98FC-4E7F-992C-ED2A3857AB94}"/>
                </a:ext>
              </a:extLst>
            </p:cNvPr>
            <p:cNvSpPr/>
            <p:nvPr/>
          </p:nvSpPr>
          <p:spPr>
            <a:xfrm>
              <a:off x="7058067" y="4670714"/>
              <a:ext cx="1726060" cy="24146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DaemonSet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31;p21">
              <a:extLst>
                <a:ext uri="{FF2B5EF4-FFF2-40B4-BE49-F238E27FC236}">
                  <a16:creationId xmlns:a16="http://schemas.microsoft.com/office/drawing/2014/main" id="{B53501DD-E8BA-4AC4-A32E-956B7B00CEFD}"/>
                </a:ext>
              </a:extLst>
            </p:cNvPr>
            <p:cNvSpPr/>
            <p:nvPr/>
          </p:nvSpPr>
          <p:spPr>
            <a:xfrm>
              <a:off x="7282216" y="5061689"/>
              <a:ext cx="1296814" cy="4398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1731;p21">
              <a:extLst>
                <a:ext uri="{FF2B5EF4-FFF2-40B4-BE49-F238E27FC236}">
                  <a16:creationId xmlns:a16="http://schemas.microsoft.com/office/drawing/2014/main" id="{4BE08F6E-CEA0-4659-B10E-DFCF59B29C6F}"/>
                </a:ext>
              </a:extLst>
            </p:cNvPr>
            <p:cNvSpPr/>
            <p:nvPr/>
          </p:nvSpPr>
          <p:spPr>
            <a:xfrm>
              <a:off x="7097417" y="4986355"/>
              <a:ext cx="1296814" cy="4398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Logging Agent</a:t>
              </a: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" name="Google Shape;1711;p21">
            <a:extLst>
              <a:ext uri="{FF2B5EF4-FFF2-40B4-BE49-F238E27FC236}">
                <a16:creationId xmlns:a16="http://schemas.microsoft.com/office/drawing/2014/main" id="{BB1E7C98-EEED-429D-9133-4B10AC47E7EA}"/>
              </a:ext>
            </a:extLst>
          </p:cNvPr>
          <p:cNvSpPr/>
          <p:nvPr/>
        </p:nvSpPr>
        <p:spPr>
          <a:xfrm>
            <a:off x="9480376" y="2635130"/>
            <a:ext cx="837717" cy="3990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(access)</a:t>
            </a:r>
            <a:endParaRPr lang="en-US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711;p21">
            <a:extLst>
              <a:ext uri="{FF2B5EF4-FFF2-40B4-BE49-F238E27FC236}">
                <a16:creationId xmlns:a16="http://schemas.microsoft.com/office/drawing/2014/main" id="{D2DB3A97-9144-4DA2-9D0A-131080693760}"/>
              </a:ext>
            </a:extLst>
          </p:cNvPr>
          <p:cNvSpPr/>
          <p:nvPr/>
        </p:nvSpPr>
        <p:spPr>
          <a:xfrm>
            <a:off x="10419210" y="2635130"/>
            <a:ext cx="889253" cy="3990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(app)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CA965F-4CF4-4BCB-B8B2-A18A01690560}"/>
              </a:ext>
            </a:extLst>
          </p:cNvPr>
          <p:cNvSpPr/>
          <p:nvPr/>
        </p:nvSpPr>
        <p:spPr>
          <a:xfrm>
            <a:off x="9402969" y="3340246"/>
            <a:ext cx="1988936" cy="10781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dk1"/>
                </a:solidFill>
                <a:latin typeface="Malgun Gothic"/>
                <a:ea typeface="Malgun Gothic"/>
              </a:rPr>
              <a:t>Worker Node</a:t>
            </a:r>
            <a:endParaRPr lang="ko-KR" altLang="en-US" sz="1100" b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7A04C46-BF9E-4C3D-ACC6-F11D731CB2A3}"/>
              </a:ext>
            </a:extLst>
          </p:cNvPr>
          <p:cNvSpPr/>
          <p:nvPr/>
        </p:nvSpPr>
        <p:spPr>
          <a:xfrm>
            <a:off x="9614566" y="3803674"/>
            <a:ext cx="1556836" cy="3970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/var/log/containers/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pod_app_2.log</a:t>
            </a:r>
            <a:endParaRPr lang="en-US" altLang="ko-KR" sz="1100" b="1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6262555-1B9B-40EE-B1A1-253951666571}"/>
              </a:ext>
            </a:extLst>
          </p:cNvPr>
          <p:cNvSpPr/>
          <p:nvPr/>
        </p:nvSpPr>
        <p:spPr>
          <a:xfrm>
            <a:off x="9614566" y="3423894"/>
            <a:ext cx="1556836" cy="3970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/var/log/containers/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pod_access_1.log</a:t>
            </a:r>
            <a:endParaRPr lang="en-US" altLang="ko-KR" sz="1100" b="1"/>
          </a:p>
        </p:txBody>
      </p:sp>
      <p:sp>
        <p:nvSpPr>
          <p:cNvPr id="141" name="화살표: 오른쪽으로 구부러짐 140">
            <a:extLst>
              <a:ext uri="{FF2B5EF4-FFF2-40B4-BE49-F238E27FC236}">
                <a16:creationId xmlns:a16="http://schemas.microsoft.com/office/drawing/2014/main" id="{AB8E0E13-E080-45A6-9B91-E9B8CFB36C1E}"/>
              </a:ext>
            </a:extLst>
          </p:cNvPr>
          <p:cNvSpPr/>
          <p:nvPr/>
        </p:nvSpPr>
        <p:spPr>
          <a:xfrm rot="510637" flipH="1">
            <a:off x="11256381" y="2844452"/>
            <a:ext cx="355771" cy="1222455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화살표: 오른쪽으로 구부러짐 141">
            <a:extLst>
              <a:ext uri="{FF2B5EF4-FFF2-40B4-BE49-F238E27FC236}">
                <a16:creationId xmlns:a16="http://schemas.microsoft.com/office/drawing/2014/main" id="{940FAEBA-C173-435C-A23C-E7FAE0955136}"/>
              </a:ext>
            </a:extLst>
          </p:cNvPr>
          <p:cNvSpPr/>
          <p:nvPr/>
        </p:nvSpPr>
        <p:spPr>
          <a:xfrm rot="20966529">
            <a:off x="9159029" y="2862455"/>
            <a:ext cx="365948" cy="830159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CDD987-E681-4438-82D1-A5B591CB5E53}"/>
              </a:ext>
            </a:extLst>
          </p:cNvPr>
          <p:cNvSpPr/>
          <p:nvPr/>
        </p:nvSpPr>
        <p:spPr>
          <a:xfrm>
            <a:off x="9239412" y="4598873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Sidecar container </a:t>
            </a:r>
          </a:p>
          <a:p>
            <a:r>
              <a:rPr lang="en-US" altLang="ko-KR" sz="1200" b="1"/>
              <a:t>            with a logging agent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170610-9A74-4A18-9582-C903A61E3086}"/>
              </a:ext>
            </a:extLst>
          </p:cNvPr>
          <p:cNvGrpSpPr/>
          <p:nvPr/>
        </p:nvGrpSpPr>
        <p:grpSpPr>
          <a:xfrm>
            <a:off x="9453220" y="5093410"/>
            <a:ext cx="1857677" cy="1201944"/>
            <a:chOff x="9453220" y="5093410"/>
            <a:chExt cx="1857677" cy="1201944"/>
          </a:xfrm>
        </p:grpSpPr>
        <p:sp>
          <p:nvSpPr>
            <p:cNvPr id="144" name="Google Shape;1731;p21">
              <a:extLst>
                <a:ext uri="{FF2B5EF4-FFF2-40B4-BE49-F238E27FC236}">
                  <a16:creationId xmlns:a16="http://schemas.microsoft.com/office/drawing/2014/main" id="{9BA910B1-313A-4BCF-9C03-146A0889F074}"/>
                </a:ext>
              </a:extLst>
            </p:cNvPr>
            <p:cNvSpPr/>
            <p:nvPr/>
          </p:nvSpPr>
          <p:spPr>
            <a:xfrm>
              <a:off x="9453220" y="5093410"/>
              <a:ext cx="1857677" cy="120194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711;p21">
              <a:extLst>
                <a:ext uri="{FF2B5EF4-FFF2-40B4-BE49-F238E27FC236}">
                  <a16:creationId xmlns:a16="http://schemas.microsoft.com/office/drawing/2014/main" id="{8CCE1294-ACC2-4214-A8E9-5CE270A4A8D2}"/>
                </a:ext>
              </a:extLst>
            </p:cNvPr>
            <p:cNvSpPr/>
            <p:nvPr/>
          </p:nvSpPr>
          <p:spPr>
            <a:xfrm>
              <a:off x="9611429" y="5362786"/>
              <a:ext cx="1575367" cy="37910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(app)</a:t>
              </a:r>
            </a:p>
          </p:txBody>
        </p:sp>
        <p:sp>
          <p:nvSpPr>
            <p:cNvPr id="152" name="Google Shape;1711;p21">
              <a:extLst>
                <a:ext uri="{FF2B5EF4-FFF2-40B4-BE49-F238E27FC236}">
                  <a16:creationId xmlns:a16="http://schemas.microsoft.com/office/drawing/2014/main" id="{179D352A-B60D-45F7-ACE8-4045266F82E5}"/>
                </a:ext>
              </a:extLst>
            </p:cNvPr>
            <p:cNvSpPr/>
            <p:nvPr/>
          </p:nvSpPr>
          <p:spPr>
            <a:xfrm>
              <a:off x="9611429" y="5833103"/>
              <a:ext cx="1575367" cy="37910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(Logging Agent)</a:t>
              </a:r>
            </a:p>
          </p:txBody>
        </p:sp>
      </p:grpSp>
      <p:sp>
        <p:nvSpPr>
          <p:cNvPr id="153" name="화살표: 아래쪽 152">
            <a:extLst>
              <a:ext uri="{FF2B5EF4-FFF2-40B4-BE49-F238E27FC236}">
                <a16:creationId xmlns:a16="http://schemas.microsoft.com/office/drawing/2014/main" id="{0753CCA0-28EE-48A1-9C00-C84CFF8044A6}"/>
              </a:ext>
            </a:extLst>
          </p:cNvPr>
          <p:cNvSpPr/>
          <p:nvPr/>
        </p:nvSpPr>
        <p:spPr>
          <a:xfrm rot="5400000">
            <a:off x="8992807" y="5605727"/>
            <a:ext cx="220905" cy="898248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아래쪽 108">
            <a:extLst>
              <a:ext uri="{FF2B5EF4-FFF2-40B4-BE49-F238E27FC236}">
                <a16:creationId xmlns:a16="http://schemas.microsoft.com/office/drawing/2014/main" id="{C7734D33-C129-4225-B1DA-A8AC328EB454}"/>
              </a:ext>
            </a:extLst>
          </p:cNvPr>
          <p:cNvSpPr/>
          <p:nvPr/>
        </p:nvSpPr>
        <p:spPr>
          <a:xfrm>
            <a:off x="9815790" y="2531839"/>
            <a:ext cx="323429" cy="15971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D0B01A7A-FE38-4644-BA5A-5D48564E8E56}"/>
              </a:ext>
            </a:extLst>
          </p:cNvPr>
          <p:cNvSpPr/>
          <p:nvPr/>
        </p:nvSpPr>
        <p:spPr>
          <a:xfrm>
            <a:off x="10666478" y="2531839"/>
            <a:ext cx="323429" cy="15971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곱하기 기호 113">
            <a:extLst>
              <a:ext uri="{FF2B5EF4-FFF2-40B4-BE49-F238E27FC236}">
                <a16:creationId xmlns:a16="http://schemas.microsoft.com/office/drawing/2014/main" id="{C6FF4572-9BE7-42F6-8B86-4506F3BE8C6D}"/>
              </a:ext>
            </a:extLst>
          </p:cNvPr>
          <p:cNvSpPr/>
          <p:nvPr/>
        </p:nvSpPr>
        <p:spPr>
          <a:xfrm>
            <a:off x="3237772" y="3993672"/>
            <a:ext cx="722544" cy="630119"/>
          </a:xfrm>
          <a:prstGeom prst="mathMultiply">
            <a:avLst>
              <a:gd name="adj1" fmla="val 146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6" grpId="0" animBg="1"/>
      <p:bldP spid="118" grpId="0" animBg="1"/>
      <p:bldP spid="173" grpId="0" animBg="1"/>
      <p:bldP spid="174" grpId="0"/>
      <p:bldP spid="181" grpId="0"/>
      <p:bldP spid="200" grpId="0" animBg="1"/>
      <p:bldP spid="49" grpId="0"/>
      <p:bldP spid="55" grpId="0"/>
      <p:bldP spid="58" grpId="0" animBg="1"/>
      <p:bldP spid="62" grpId="0"/>
      <p:bldP spid="63" grpId="0" animBg="1"/>
      <p:bldP spid="81" grpId="0" animBg="1"/>
      <p:bldP spid="7" grpId="0"/>
      <p:bldP spid="91" grpId="0"/>
      <p:bldP spid="92" grpId="0"/>
      <p:bldP spid="99" grpId="0" animBg="1"/>
      <p:bldP spid="102" grpId="0" animBg="1"/>
      <p:bldP spid="103" grpId="0"/>
      <p:bldP spid="128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6" grpId="0"/>
      <p:bldP spid="153" grpId="0" animBg="1"/>
      <p:bldP spid="109" grpId="0" animBg="1"/>
      <p:bldP spid="113" grpId="0" animBg="1"/>
      <p:bldP spid="1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84D8AA-3DAA-43B6-BE45-F200B39EDC33}"/>
              </a:ext>
            </a:extLst>
          </p:cNvPr>
          <p:cNvGrpSpPr/>
          <p:nvPr/>
        </p:nvGrpSpPr>
        <p:grpSpPr>
          <a:xfrm>
            <a:off x="5308355" y="1665489"/>
            <a:ext cx="6212450" cy="4644299"/>
            <a:chOff x="5308355" y="1665489"/>
            <a:chExt cx="6212450" cy="464429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972A310-0BFB-4E08-A285-3025B384FCD5}"/>
                </a:ext>
              </a:extLst>
            </p:cNvPr>
            <p:cNvGrpSpPr/>
            <p:nvPr/>
          </p:nvGrpSpPr>
          <p:grpSpPr>
            <a:xfrm>
              <a:off x="5308355" y="1665489"/>
              <a:ext cx="6212450" cy="4644299"/>
              <a:chOff x="5308355" y="1665489"/>
              <a:chExt cx="6212450" cy="464429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05E805B-972A-4835-8A65-00F5ADE7ECB1}"/>
                  </a:ext>
                </a:extLst>
              </p:cNvPr>
              <p:cNvGrpSpPr/>
              <p:nvPr/>
            </p:nvGrpSpPr>
            <p:grpSpPr>
              <a:xfrm>
                <a:off x="5308355" y="1665489"/>
                <a:ext cx="1883831" cy="4644299"/>
                <a:chOff x="5308355" y="1665489"/>
                <a:chExt cx="1883831" cy="4644299"/>
              </a:xfrm>
            </p:grpSpPr>
            <p:sp>
              <p:nvSpPr>
                <p:cNvPr id="81" name="Google Shape;1709;p21">
                  <a:extLst>
                    <a:ext uri="{FF2B5EF4-FFF2-40B4-BE49-F238E27FC236}">
                      <a16:creationId xmlns:a16="http://schemas.microsoft.com/office/drawing/2014/main" id="{99EC275C-F8D3-4B27-9BB2-7ED560031DD7}"/>
                    </a:ext>
                  </a:extLst>
                </p:cNvPr>
                <p:cNvSpPr/>
                <p:nvPr/>
              </p:nvSpPr>
              <p:spPr>
                <a:xfrm>
                  <a:off x="5308355" y="1665489"/>
                  <a:ext cx="1883831" cy="4321115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1711;p21">
                  <a:extLst>
                    <a:ext uri="{FF2B5EF4-FFF2-40B4-BE49-F238E27FC236}">
                      <a16:creationId xmlns:a16="http://schemas.microsoft.com/office/drawing/2014/main" id="{E0194B45-877B-4DC9-90AD-70A442F29169}"/>
                    </a:ext>
                  </a:extLst>
                </p:cNvPr>
                <p:cNvSpPr/>
                <p:nvPr/>
              </p:nvSpPr>
              <p:spPr>
                <a:xfrm>
                  <a:off x="5308355" y="5986604"/>
                  <a:ext cx="1883831" cy="323184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Master Node</a:t>
                  </a:r>
                  <a:endParaRPr sz="2800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9A1F346F-4561-47E0-A045-DBD2FC08D5CC}"/>
                  </a:ext>
                </a:extLst>
              </p:cNvPr>
              <p:cNvGrpSpPr/>
              <p:nvPr/>
            </p:nvGrpSpPr>
            <p:grpSpPr>
              <a:xfrm>
                <a:off x="9495011" y="1665490"/>
                <a:ext cx="2025794" cy="4644298"/>
                <a:chOff x="450977" y="1391447"/>
                <a:chExt cx="2451210" cy="4918341"/>
              </a:xfrm>
            </p:grpSpPr>
            <p:sp>
              <p:nvSpPr>
                <p:cNvPr id="143" name="Google Shape;1709;p21">
                  <a:extLst>
                    <a:ext uri="{FF2B5EF4-FFF2-40B4-BE49-F238E27FC236}">
                      <a16:creationId xmlns:a16="http://schemas.microsoft.com/office/drawing/2014/main" id="{F6E295B2-6A6C-4FFB-96C4-5C1605F0C34E}"/>
                    </a:ext>
                  </a:extLst>
                </p:cNvPr>
                <p:cNvSpPr/>
                <p:nvPr/>
              </p:nvSpPr>
              <p:spPr>
                <a:xfrm>
                  <a:off x="450978" y="1391447"/>
                  <a:ext cx="2451209" cy="4576088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4" name="Google Shape;1711;p21">
                  <a:extLst>
                    <a:ext uri="{FF2B5EF4-FFF2-40B4-BE49-F238E27FC236}">
                      <a16:creationId xmlns:a16="http://schemas.microsoft.com/office/drawing/2014/main" id="{EE088BCC-1F8C-4907-A8A5-A05D51548BD4}"/>
                    </a:ext>
                  </a:extLst>
                </p:cNvPr>
                <p:cNvSpPr/>
                <p:nvPr/>
              </p:nvSpPr>
              <p:spPr>
                <a:xfrm>
                  <a:off x="450977" y="5969776"/>
                  <a:ext cx="2451209" cy="340012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Worker Node2</a:t>
                  </a:r>
                  <a:endParaRPr sz="2800"/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2A0F79-51C1-4137-8F59-1DE8A9D7352A}"/>
                  </a:ext>
                </a:extLst>
              </p:cNvPr>
              <p:cNvGrpSpPr/>
              <p:nvPr/>
            </p:nvGrpSpPr>
            <p:grpSpPr>
              <a:xfrm>
                <a:off x="7337699" y="1665490"/>
                <a:ext cx="2025794" cy="4644298"/>
                <a:chOff x="450977" y="1391447"/>
                <a:chExt cx="2451210" cy="4918341"/>
              </a:xfrm>
            </p:grpSpPr>
            <p:sp>
              <p:nvSpPr>
                <p:cNvPr id="84" name="Google Shape;1709;p21">
                  <a:extLst>
                    <a:ext uri="{FF2B5EF4-FFF2-40B4-BE49-F238E27FC236}">
                      <a16:creationId xmlns:a16="http://schemas.microsoft.com/office/drawing/2014/main" id="{C07F7663-5280-4053-BF2D-A69C3A61CFBB}"/>
                    </a:ext>
                  </a:extLst>
                </p:cNvPr>
                <p:cNvSpPr/>
                <p:nvPr/>
              </p:nvSpPr>
              <p:spPr>
                <a:xfrm>
                  <a:off x="450978" y="1391447"/>
                  <a:ext cx="2451209" cy="4576088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5" name="Google Shape;1711;p21">
                  <a:extLst>
                    <a:ext uri="{FF2B5EF4-FFF2-40B4-BE49-F238E27FC236}">
                      <a16:creationId xmlns:a16="http://schemas.microsoft.com/office/drawing/2014/main" id="{2FC1B699-C967-43C9-85DE-8915967AC2CD}"/>
                    </a:ext>
                  </a:extLst>
                </p:cNvPr>
                <p:cNvSpPr/>
                <p:nvPr/>
              </p:nvSpPr>
              <p:spPr>
                <a:xfrm>
                  <a:off x="450977" y="5969776"/>
                  <a:ext cx="2451209" cy="340012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Worker Node1</a:t>
                  </a:r>
                  <a:endParaRPr sz="2800"/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BA697D1-EE9B-419A-AD10-07973D4F299D}"/>
                </a:ext>
              </a:extLst>
            </p:cNvPr>
            <p:cNvGrpSpPr/>
            <p:nvPr/>
          </p:nvGrpSpPr>
          <p:grpSpPr>
            <a:xfrm>
              <a:off x="5437337" y="5627147"/>
              <a:ext cx="5897651" cy="244682"/>
              <a:chOff x="5437337" y="5627147"/>
              <a:chExt cx="5897651" cy="244682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5F15BB6-8D3B-4EC7-A27E-DDCF95FA3DE4}"/>
                  </a:ext>
                </a:extLst>
              </p:cNvPr>
              <p:cNvSpPr/>
              <p:nvPr/>
            </p:nvSpPr>
            <p:spPr>
              <a:xfrm>
                <a:off x="5437337" y="5627147"/>
                <a:ext cx="1630576" cy="2446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 b="1">
                    <a:latin typeface="Malgun Gothic"/>
                    <a:ea typeface="Malgun Gothic"/>
                    <a:sym typeface="Malgun Gothic"/>
                  </a:rPr>
                  <a:t>/var/log/pods/*/*.log</a:t>
                </a:r>
                <a:endParaRPr lang="en-US" altLang="ko-KR" sz="1100" b="1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C47C9B9-8769-4CD7-8D9D-0F659067DE2A}"/>
                  </a:ext>
                </a:extLst>
              </p:cNvPr>
              <p:cNvSpPr/>
              <p:nvPr/>
            </p:nvSpPr>
            <p:spPr>
              <a:xfrm>
                <a:off x="7566811" y="5627147"/>
                <a:ext cx="1630576" cy="2446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 b="1">
                    <a:latin typeface="Malgun Gothic"/>
                    <a:ea typeface="Malgun Gothic"/>
                    <a:sym typeface="Malgun Gothic"/>
                  </a:rPr>
                  <a:t>/var/log/pods/*/*.log</a:t>
                </a:r>
                <a:endParaRPr lang="en-US" altLang="ko-KR" sz="1100" b="1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E10BEA24-48CD-4408-AEC1-171DDC6065FE}"/>
                  </a:ext>
                </a:extLst>
              </p:cNvPr>
              <p:cNvSpPr/>
              <p:nvPr/>
            </p:nvSpPr>
            <p:spPr>
              <a:xfrm>
                <a:off x="9704412" y="5627147"/>
                <a:ext cx="1630576" cy="2446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 b="1">
                    <a:latin typeface="Malgun Gothic"/>
                    <a:ea typeface="Malgun Gothic"/>
                    <a:sym typeface="Malgun Gothic"/>
                  </a:rPr>
                  <a:t>/var/log/pods/*/*.log</a:t>
                </a:r>
                <a:endParaRPr lang="en-US" altLang="ko-KR" sz="1100" b="1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94AA20-4C3D-471C-B0C5-53BDDCD988D0}"/>
              </a:ext>
            </a:extLst>
          </p:cNvPr>
          <p:cNvGrpSpPr/>
          <p:nvPr/>
        </p:nvGrpSpPr>
        <p:grpSpPr>
          <a:xfrm>
            <a:off x="1207960" y="1661160"/>
            <a:ext cx="3565579" cy="4586793"/>
            <a:chOff x="1207960" y="1661160"/>
            <a:chExt cx="3565579" cy="4586793"/>
          </a:xfrm>
        </p:grpSpPr>
        <p:sp>
          <p:nvSpPr>
            <p:cNvPr id="158" name="Google Shape;1731;p21">
              <a:extLst>
                <a:ext uri="{FF2B5EF4-FFF2-40B4-BE49-F238E27FC236}">
                  <a16:creationId xmlns:a16="http://schemas.microsoft.com/office/drawing/2014/main" id="{25A95721-3969-41D6-9853-EBFFCA82FFAD}"/>
                </a:ext>
              </a:extLst>
            </p:cNvPr>
            <p:cNvSpPr/>
            <p:nvPr/>
          </p:nvSpPr>
          <p:spPr>
            <a:xfrm>
              <a:off x="3677540" y="1661527"/>
              <a:ext cx="1095999" cy="4586423"/>
            </a:xfrm>
            <a:prstGeom prst="rect">
              <a:avLst/>
            </a:prstGeom>
            <a:solidFill>
              <a:srgbClr val="9BBB59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Agent</a:t>
              </a: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731;p21">
              <a:extLst>
                <a:ext uri="{FF2B5EF4-FFF2-40B4-BE49-F238E27FC236}">
                  <a16:creationId xmlns:a16="http://schemas.microsoft.com/office/drawing/2014/main" id="{8EAD5B68-95C0-4A4F-A298-BEE0D6DDE267}"/>
                </a:ext>
              </a:extLst>
            </p:cNvPr>
            <p:cNvSpPr/>
            <p:nvPr/>
          </p:nvSpPr>
          <p:spPr>
            <a:xfrm>
              <a:off x="2420084" y="1661160"/>
              <a:ext cx="1155636" cy="4586423"/>
            </a:xfrm>
            <a:prstGeom prst="rect">
              <a:avLst/>
            </a:prstGeom>
            <a:solidFill>
              <a:srgbClr val="9BBB59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Aggregator</a:t>
              </a: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/Analytics</a:t>
              </a:r>
            </a:p>
          </p:txBody>
        </p:sp>
        <p:sp>
          <p:nvSpPr>
            <p:cNvPr id="164" name="Google Shape;1731;p21">
              <a:extLst>
                <a:ext uri="{FF2B5EF4-FFF2-40B4-BE49-F238E27FC236}">
                  <a16:creationId xmlns:a16="http://schemas.microsoft.com/office/drawing/2014/main" id="{12958F25-D7CF-4BE4-A6E9-5ACE2E7C27B0}"/>
                </a:ext>
              </a:extLst>
            </p:cNvPr>
            <p:cNvSpPr/>
            <p:nvPr/>
          </p:nvSpPr>
          <p:spPr>
            <a:xfrm>
              <a:off x="1207960" y="1661530"/>
              <a:ext cx="1095999" cy="4586423"/>
            </a:xfrm>
            <a:prstGeom prst="rect">
              <a:avLst/>
            </a:prstGeom>
            <a:solidFill>
              <a:srgbClr val="9BBB59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Web UI</a:t>
              </a:r>
            </a:p>
          </p:txBody>
        </p:sp>
      </p:grpSp>
      <p:pic>
        <p:nvPicPr>
          <p:cNvPr id="2050" name="Picture 2" descr="Using Elasticsearch for JBOSS Logs - Building IT">
            <a:extLst>
              <a:ext uri="{FF2B5EF4-FFF2-40B4-BE49-F238E27FC236}">
                <a16:creationId xmlns:a16="http://schemas.microsoft.com/office/drawing/2014/main" id="{97BFBB6A-3445-4BB8-A95F-5382E6633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2"/>
          <a:stretch/>
        </p:blipFill>
        <p:spPr bwMode="auto">
          <a:xfrm>
            <a:off x="370529" y="2060848"/>
            <a:ext cx="728658" cy="4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Logging / Monitoring Plugin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31" name="화이트투명사각판">
            <a:extLst>
              <a:ext uri="{FF2B5EF4-FFF2-40B4-BE49-F238E27FC236}">
                <a16:creationId xmlns:a16="http://schemas.microsoft.com/office/drawing/2014/main" id="{D30CC27A-382D-4D61-88E6-6F0BB35CD946}"/>
              </a:ext>
            </a:extLst>
          </p:cNvPr>
          <p:cNvSpPr/>
          <p:nvPr/>
        </p:nvSpPr>
        <p:spPr bwMode="auto">
          <a:xfrm>
            <a:off x="5159896" y="1450279"/>
            <a:ext cx="6559335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527E414-0E59-4B60-BCC6-AB3F3FA5C4E5}"/>
              </a:ext>
            </a:extLst>
          </p:cNvPr>
          <p:cNvGrpSpPr/>
          <p:nvPr/>
        </p:nvGrpSpPr>
        <p:grpSpPr>
          <a:xfrm>
            <a:off x="8354408" y="1146516"/>
            <a:ext cx="133361" cy="365041"/>
            <a:chOff x="2135560" y="1172689"/>
            <a:chExt cx="133361" cy="365041"/>
          </a:xfrm>
        </p:grpSpPr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4C13B3F6-CCD4-4F5B-A48B-DF9DBE1CBEE9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02E5CE9-F743-4BA2-B52F-0CB11574873F}"/>
                </a:ext>
              </a:extLst>
            </p:cNvPr>
            <p:cNvSpPr/>
            <p:nvPr/>
          </p:nvSpPr>
          <p:spPr>
            <a:xfrm>
              <a:off x="2135560" y="1429730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30A6A-1C3B-4021-A323-E75F9AA1B9BA}"/>
              </a:ext>
            </a:extLst>
          </p:cNvPr>
          <p:cNvGrpSpPr/>
          <p:nvPr/>
        </p:nvGrpSpPr>
        <p:grpSpPr>
          <a:xfrm>
            <a:off x="5164544" y="899648"/>
            <a:ext cx="6565654" cy="288000"/>
            <a:chOff x="6615522" y="899648"/>
            <a:chExt cx="5114676" cy="288000"/>
          </a:xfrm>
        </p:grpSpPr>
        <p:sp>
          <p:nvSpPr>
            <p:cNvPr id="127" name="화이트투명사각판">
              <a:extLst>
                <a:ext uri="{FF2B5EF4-FFF2-40B4-BE49-F238E27FC236}">
                  <a16:creationId xmlns:a16="http://schemas.microsoft.com/office/drawing/2014/main" id="{EC11B407-33EA-469A-89BA-FCCF87878D9D}"/>
                </a:ext>
              </a:extLst>
            </p:cNvPr>
            <p:cNvSpPr/>
            <p:nvPr/>
          </p:nvSpPr>
          <p:spPr bwMode="auto">
            <a:xfrm>
              <a:off x="6615522" y="899648"/>
              <a:ext cx="5114676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PLG Stack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13127FB-4F02-404F-AAE7-A47488642378}"/>
                </a:ext>
              </a:extLst>
            </p:cNvPr>
            <p:cNvCxnSpPr>
              <a:cxnSpLocks/>
            </p:cNvCxnSpPr>
            <p:nvPr/>
          </p:nvCxnSpPr>
          <p:spPr>
            <a:xfrm>
              <a:off x="6615562" y="899648"/>
              <a:ext cx="511430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C4CF64-5F08-446A-8621-8450547DED7B}"/>
              </a:ext>
            </a:extLst>
          </p:cNvPr>
          <p:cNvGrpSpPr/>
          <p:nvPr/>
        </p:nvGrpSpPr>
        <p:grpSpPr>
          <a:xfrm>
            <a:off x="5508458" y="4575348"/>
            <a:ext cx="648965" cy="871323"/>
            <a:chOff x="9454733" y="4205105"/>
            <a:chExt cx="863773" cy="871323"/>
          </a:xfrm>
        </p:grpSpPr>
        <p:sp>
          <p:nvSpPr>
            <p:cNvPr id="166" name="Google Shape;1731;p21">
              <a:extLst>
                <a:ext uri="{FF2B5EF4-FFF2-40B4-BE49-F238E27FC236}">
                  <a16:creationId xmlns:a16="http://schemas.microsoft.com/office/drawing/2014/main" id="{CC479D72-E1C5-4D7E-83B5-00A0B056C8ED}"/>
                </a:ext>
              </a:extLst>
            </p:cNvPr>
            <p:cNvSpPr/>
            <p:nvPr/>
          </p:nvSpPr>
          <p:spPr>
            <a:xfrm>
              <a:off x="9454733" y="4205105"/>
              <a:ext cx="863773" cy="8713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7" name="Picture 24" descr="Loki - Reviews, Pros &amp; Cons | Companies using Loki">
              <a:extLst>
                <a:ext uri="{FF2B5EF4-FFF2-40B4-BE49-F238E27FC236}">
                  <a16:creationId xmlns:a16="http://schemas.microsoft.com/office/drawing/2014/main" id="{547A0638-0D52-45A9-9C3D-BFD1F9F51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125" y="4539068"/>
              <a:ext cx="311483" cy="31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1F790CD-8778-4293-A467-D364A48814AB}"/>
                </a:ext>
              </a:extLst>
            </p:cNvPr>
            <p:cNvSpPr/>
            <p:nvPr/>
          </p:nvSpPr>
          <p:spPr>
            <a:xfrm>
              <a:off x="9566026" y="4840308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75000"/>
                    </a:schemeClr>
                  </a:solidFill>
                  <a:latin typeface="Malgun Gothic"/>
                  <a:ea typeface="Malgun Gothic"/>
                  <a:sym typeface="Malgun Gothic"/>
                </a:rPr>
                <a:t>Promtail</a:t>
              </a:r>
              <a:endPara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89" name="Google Shape;1731;p21">
            <a:extLst>
              <a:ext uri="{FF2B5EF4-FFF2-40B4-BE49-F238E27FC236}">
                <a16:creationId xmlns:a16="http://schemas.microsoft.com/office/drawing/2014/main" id="{0D1838BA-2AC7-4A57-9CAC-4037D12B5E85}"/>
              </a:ext>
            </a:extLst>
          </p:cNvPr>
          <p:cNvSpPr/>
          <p:nvPr/>
        </p:nvSpPr>
        <p:spPr>
          <a:xfrm>
            <a:off x="5620634" y="3966700"/>
            <a:ext cx="1264649" cy="3053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DaemonSet</a:t>
            </a:r>
          </a:p>
        </p:txBody>
      </p:sp>
      <p:sp>
        <p:nvSpPr>
          <p:cNvPr id="91" name="Google Shape;1711;p21">
            <a:extLst>
              <a:ext uri="{FF2B5EF4-FFF2-40B4-BE49-F238E27FC236}">
                <a16:creationId xmlns:a16="http://schemas.microsoft.com/office/drawing/2014/main" id="{39F1E576-C5C9-443B-86BA-54178C1014F0}"/>
              </a:ext>
            </a:extLst>
          </p:cNvPr>
          <p:cNvSpPr/>
          <p:nvPr/>
        </p:nvSpPr>
        <p:spPr>
          <a:xfrm>
            <a:off x="6333946" y="4999766"/>
            <a:ext cx="648966" cy="4420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ConfigMap</a:t>
            </a:r>
            <a:endParaRPr lang="en-US" sz="10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1749;p21">
            <a:extLst>
              <a:ext uri="{FF2B5EF4-FFF2-40B4-BE49-F238E27FC236}">
                <a16:creationId xmlns:a16="http://schemas.microsoft.com/office/drawing/2014/main" id="{C1AAA2BE-3AFF-46E1-9C84-311538716DC7}"/>
              </a:ext>
            </a:extLst>
          </p:cNvPr>
          <p:cNvCxnSpPr>
            <a:cxnSpLocks/>
            <a:stCxn id="91" idx="1"/>
            <a:endCxn id="166" idx="3"/>
          </p:cNvCxnSpPr>
          <p:nvPr/>
        </p:nvCxnSpPr>
        <p:spPr>
          <a:xfrm rot="10800000">
            <a:off x="6157424" y="5011010"/>
            <a:ext cx="176523" cy="20978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Google Shape;1749;p21">
            <a:extLst>
              <a:ext uri="{FF2B5EF4-FFF2-40B4-BE49-F238E27FC236}">
                <a16:creationId xmlns:a16="http://schemas.microsoft.com/office/drawing/2014/main" id="{46EDAD2F-46D3-4E21-BF60-0BCDA05E1B49}"/>
              </a:ext>
            </a:extLst>
          </p:cNvPr>
          <p:cNvCxnSpPr>
            <a:cxnSpLocks/>
            <a:stCxn id="93" idx="0"/>
            <a:endCxn id="166" idx="2"/>
          </p:cNvCxnSpPr>
          <p:nvPr/>
        </p:nvCxnSpPr>
        <p:spPr>
          <a:xfrm rot="16200000" flipV="1">
            <a:off x="5952545" y="5327067"/>
            <a:ext cx="180476" cy="41968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DFCB848-7784-4F9A-9DA5-99996CD4F4E4}"/>
              </a:ext>
            </a:extLst>
          </p:cNvPr>
          <p:cNvGrpSpPr/>
          <p:nvPr/>
        </p:nvGrpSpPr>
        <p:grpSpPr>
          <a:xfrm>
            <a:off x="7637932" y="4575348"/>
            <a:ext cx="648965" cy="871323"/>
            <a:chOff x="9454733" y="4205105"/>
            <a:chExt cx="863773" cy="871323"/>
          </a:xfrm>
        </p:grpSpPr>
        <p:sp>
          <p:nvSpPr>
            <p:cNvPr id="105" name="Google Shape;1731;p21">
              <a:extLst>
                <a:ext uri="{FF2B5EF4-FFF2-40B4-BE49-F238E27FC236}">
                  <a16:creationId xmlns:a16="http://schemas.microsoft.com/office/drawing/2014/main" id="{857AFB65-6924-479F-B433-D0B1B5A4D4C0}"/>
                </a:ext>
              </a:extLst>
            </p:cNvPr>
            <p:cNvSpPr/>
            <p:nvPr/>
          </p:nvSpPr>
          <p:spPr>
            <a:xfrm>
              <a:off x="9454733" y="4205105"/>
              <a:ext cx="863773" cy="8713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06" name="Picture 24" descr="Loki - Reviews, Pros &amp; Cons | Companies using Loki">
              <a:extLst>
                <a:ext uri="{FF2B5EF4-FFF2-40B4-BE49-F238E27FC236}">
                  <a16:creationId xmlns:a16="http://schemas.microsoft.com/office/drawing/2014/main" id="{208B1BD8-5221-4347-83C7-E289AA2A1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125" y="4539068"/>
              <a:ext cx="311483" cy="31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0DA0D37-0125-49A3-B687-33373B6927E9}"/>
                </a:ext>
              </a:extLst>
            </p:cNvPr>
            <p:cNvSpPr/>
            <p:nvPr/>
          </p:nvSpPr>
          <p:spPr>
            <a:xfrm>
              <a:off x="9566026" y="4840308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75000"/>
                    </a:schemeClr>
                  </a:solidFill>
                  <a:latin typeface="Malgun Gothic"/>
                  <a:ea typeface="Malgun Gothic"/>
                  <a:sym typeface="Malgun Gothic"/>
                </a:rPr>
                <a:t>Promtail</a:t>
              </a:r>
              <a:endPara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108" name="Google Shape;1711;p21">
            <a:extLst>
              <a:ext uri="{FF2B5EF4-FFF2-40B4-BE49-F238E27FC236}">
                <a16:creationId xmlns:a16="http://schemas.microsoft.com/office/drawing/2014/main" id="{644903A3-6983-4138-9A33-3080658F619D}"/>
              </a:ext>
            </a:extLst>
          </p:cNvPr>
          <p:cNvSpPr/>
          <p:nvPr/>
        </p:nvSpPr>
        <p:spPr>
          <a:xfrm>
            <a:off x="8463420" y="4999766"/>
            <a:ext cx="648966" cy="4420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ConfigMap</a:t>
            </a:r>
            <a:endParaRPr lang="en-US" sz="10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749;p21">
            <a:extLst>
              <a:ext uri="{FF2B5EF4-FFF2-40B4-BE49-F238E27FC236}">
                <a16:creationId xmlns:a16="http://schemas.microsoft.com/office/drawing/2014/main" id="{DA5D8FE5-B0C3-4D61-A352-3F435F1C6E2F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rot="10800000">
            <a:off x="8286898" y="5011010"/>
            <a:ext cx="176523" cy="20978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Google Shape;1749;p21">
            <a:extLst>
              <a:ext uri="{FF2B5EF4-FFF2-40B4-BE49-F238E27FC236}">
                <a16:creationId xmlns:a16="http://schemas.microsoft.com/office/drawing/2014/main" id="{B6777E76-7626-4D1E-BC86-5AE40215A552}"/>
              </a:ext>
            </a:extLst>
          </p:cNvPr>
          <p:cNvCxnSpPr>
            <a:cxnSpLocks/>
            <a:stCxn id="109" idx="0"/>
            <a:endCxn id="105" idx="2"/>
          </p:cNvCxnSpPr>
          <p:nvPr/>
        </p:nvCxnSpPr>
        <p:spPr>
          <a:xfrm rot="16200000" flipV="1">
            <a:off x="8082019" y="5327067"/>
            <a:ext cx="180476" cy="41968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CE10BAA-7033-4300-AC29-A8C0756E2D34}"/>
              </a:ext>
            </a:extLst>
          </p:cNvPr>
          <p:cNvGrpSpPr/>
          <p:nvPr/>
        </p:nvGrpSpPr>
        <p:grpSpPr>
          <a:xfrm>
            <a:off x="9775533" y="4575348"/>
            <a:ext cx="648965" cy="871323"/>
            <a:chOff x="9454733" y="4205105"/>
            <a:chExt cx="863773" cy="871323"/>
          </a:xfrm>
        </p:grpSpPr>
        <p:sp>
          <p:nvSpPr>
            <p:cNvPr id="113" name="Google Shape;1731;p21">
              <a:extLst>
                <a:ext uri="{FF2B5EF4-FFF2-40B4-BE49-F238E27FC236}">
                  <a16:creationId xmlns:a16="http://schemas.microsoft.com/office/drawing/2014/main" id="{BBC38233-5580-4A30-94A7-E7A40179BB8D}"/>
                </a:ext>
              </a:extLst>
            </p:cNvPr>
            <p:cNvSpPr/>
            <p:nvPr/>
          </p:nvSpPr>
          <p:spPr>
            <a:xfrm>
              <a:off x="9454733" y="4205105"/>
              <a:ext cx="863773" cy="8713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4" name="Picture 24" descr="Loki - Reviews, Pros &amp; Cons | Companies using Loki">
              <a:extLst>
                <a:ext uri="{FF2B5EF4-FFF2-40B4-BE49-F238E27FC236}">
                  <a16:creationId xmlns:a16="http://schemas.microsoft.com/office/drawing/2014/main" id="{73BA7DBF-88E9-4AC6-95E3-D94CDAACB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125" y="4539068"/>
              <a:ext cx="311483" cy="311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2B93C90-796F-4E9D-8CC4-898567FB703B}"/>
                </a:ext>
              </a:extLst>
            </p:cNvPr>
            <p:cNvSpPr/>
            <p:nvPr/>
          </p:nvSpPr>
          <p:spPr>
            <a:xfrm>
              <a:off x="9566026" y="4840308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75000"/>
                    </a:schemeClr>
                  </a:solidFill>
                  <a:latin typeface="Malgun Gothic"/>
                  <a:ea typeface="Malgun Gothic"/>
                  <a:sym typeface="Malgun Gothic"/>
                </a:rPr>
                <a:t>Promtail</a:t>
              </a:r>
              <a:endPara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116" name="Google Shape;1711;p21">
            <a:extLst>
              <a:ext uri="{FF2B5EF4-FFF2-40B4-BE49-F238E27FC236}">
                <a16:creationId xmlns:a16="http://schemas.microsoft.com/office/drawing/2014/main" id="{11DAE206-82BC-4F01-AB8A-2A4C2882EE77}"/>
              </a:ext>
            </a:extLst>
          </p:cNvPr>
          <p:cNvSpPr/>
          <p:nvPr/>
        </p:nvSpPr>
        <p:spPr>
          <a:xfrm>
            <a:off x="10601021" y="4999766"/>
            <a:ext cx="648966" cy="4420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ConfigMap</a:t>
            </a:r>
            <a:endParaRPr lang="en-US" sz="10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749;p21">
            <a:extLst>
              <a:ext uri="{FF2B5EF4-FFF2-40B4-BE49-F238E27FC236}">
                <a16:creationId xmlns:a16="http://schemas.microsoft.com/office/drawing/2014/main" id="{014713B1-3B9F-4649-A350-13481E451CE0}"/>
              </a:ext>
            </a:extLst>
          </p:cNvPr>
          <p:cNvCxnSpPr>
            <a:cxnSpLocks/>
            <a:stCxn id="116" idx="1"/>
            <a:endCxn id="113" idx="3"/>
          </p:cNvCxnSpPr>
          <p:nvPr/>
        </p:nvCxnSpPr>
        <p:spPr>
          <a:xfrm rot="10800000">
            <a:off x="10424499" y="5011010"/>
            <a:ext cx="176523" cy="20978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Google Shape;1749;p21">
            <a:extLst>
              <a:ext uri="{FF2B5EF4-FFF2-40B4-BE49-F238E27FC236}">
                <a16:creationId xmlns:a16="http://schemas.microsoft.com/office/drawing/2014/main" id="{797A0308-C020-485E-88E7-2B56C0513F8B}"/>
              </a:ext>
            </a:extLst>
          </p:cNvPr>
          <p:cNvCxnSpPr>
            <a:cxnSpLocks/>
            <a:stCxn id="117" idx="0"/>
            <a:endCxn id="113" idx="2"/>
          </p:cNvCxnSpPr>
          <p:nvPr/>
        </p:nvCxnSpPr>
        <p:spPr>
          <a:xfrm rot="16200000" flipV="1">
            <a:off x="10219620" y="5327067"/>
            <a:ext cx="180476" cy="41968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E56A309-9F0A-4FE7-8087-A6ADD74E4172}"/>
              </a:ext>
            </a:extLst>
          </p:cNvPr>
          <p:cNvGrpSpPr/>
          <p:nvPr/>
        </p:nvGrpSpPr>
        <p:grpSpPr>
          <a:xfrm>
            <a:off x="9859149" y="2761671"/>
            <a:ext cx="1149682" cy="871323"/>
            <a:chOff x="9454733" y="4205105"/>
            <a:chExt cx="863773" cy="871323"/>
          </a:xfrm>
        </p:grpSpPr>
        <p:sp>
          <p:nvSpPr>
            <p:cNvPr id="128" name="Google Shape;1731;p21">
              <a:extLst>
                <a:ext uri="{FF2B5EF4-FFF2-40B4-BE49-F238E27FC236}">
                  <a16:creationId xmlns:a16="http://schemas.microsoft.com/office/drawing/2014/main" id="{84E67D93-BE21-4C9D-9FC0-D3438D2DE454}"/>
                </a:ext>
              </a:extLst>
            </p:cNvPr>
            <p:cNvSpPr/>
            <p:nvPr/>
          </p:nvSpPr>
          <p:spPr>
            <a:xfrm>
              <a:off x="9454733" y="4205105"/>
              <a:ext cx="863773" cy="8713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lang="en-US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4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A9A1B9C-EE87-43D0-8246-CD7521717562}"/>
                </a:ext>
              </a:extLst>
            </p:cNvPr>
            <p:cNvSpPr/>
            <p:nvPr/>
          </p:nvSpPr>
          <p:spPr>
            <a:xfrm>
              <a:off x="9669027" y="4840308"/>
              <a:ext cx="49643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75000"/>
                    </a:schemeClr>
                  </a:solidFill>
                  <a:latin typeface="Malgun Gothic"/>
                  <a:ea typeface="Malgun Gothic"/>
                  <a:sym typeface="Malgun Gothic"/>
                </a:rPr>
                <a:t>Grafana</a:t>
              </a:r>
              <a:endPara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136" name="Google Shape;1731;p21">
            <a:extLst>
              <a:ext uri="{FF2B5EF4-FFF2-40B4-BE49-F238E27FC236}">
                <a16:creationId xmlns:a16="http://schemas.microsoft.com/office/drawing/2014/main" id="{B5E04C16-1047-427B-A687-9242CFD4559C}"/>
              </a:ext>
            </a:extLst>
          </p:cNvPr>
          <p:cNvSpPr/>
          <p:nvPr/>
        </p:nvSpPr>
        <p:spPr>
          <a:xfrm>
            <a:off x="9793838" y="3715986"/>
            <a:ext cx="1309926" cy="3053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Deployment</a:t>
            </a:r>
          </a:p>
          <a:p>
            <a:pPr algn="ctr">
              <a:lnSpc>
                <a:spcPct val="90000"/>
              </a:lnSpc>
            </a:pPr>
            <a:r>
              <a:rPr lang="en-US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(ReplicaSet)</a:t>
            </a:r>
          </a:p>
        </p:txBody>
      </p:sp>
      <p:pic>
        <p:nvPicPr>
          <p:cNvPr id="137" name="Picture 18" descr="Web and app development — JBA Software">
            <a:extLst>
              <a:ext uri="{FF2B5EF4-FFF2-40B4-BE49-F238E27FC236}">
                <a16:creationId xmlns:a16="http://schemas.microsoft.com/office/drawing/2014/main" id="{3FACBBCB-754F-4384-B40C-D85CFA4E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375" y="2945485"/>
            <a:ext cx="483515" cy="4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Google Shape;1749;p21">
            <a:extLst>
              <a:ext uri="{FF2B5EF4-FFF2-40B4-BE49-F238E27FC236}">
                <a16:creationId xmlns:a16="http://schemas.microsoft.com/office/drawing/2014/main" id="{C4BEAA71-C652-4EEE-8AD1-F88B091B847B}"/>
              </a:ext>
            </a:extLst>
          </p:cNvPr>
          <p:cNvCxnSpPr>
            <a:cxnSpLocks/>
            <a:stCxn id="105" idx="0"/>
            <a:endCxn id="90" idx="2"/>
          </p:cNvCxnSpPr>
          <p:nvPr/>
        </p:nvCxnSpPr>
        <p:spPr>
          <a:xfrm rot="5400000" flipH="1" flipV="1">
            <a:off x="7925095" y="4124310"/>
            <a:ext cx="488359" cy="41371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Google Shape;1711;p21">
            <a:extLst>
              <a:ext uri="{FF2B5EF4-FFF2-40B4-BE49-F238E27FC236}">
                <a16:creationId xmlns:a16="http://schemas.microsoft.com/office/drawing/2014/main" id="{7E8F1B5E-C4BD-40B3-B2C9-717DC5D885D0}"/>
              </a:ext>
            </a:extLst>
          </p:cNvPr>
          <p:cNvSpPr/>
          <p:nvPr/>
        </p:nvSpPr>
        <p:spPr>
          <a:xfrm>
            <a:off x="9859149" y="2117263"/>
            <a:ext cx="1149682" cy="3321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 lang="en-US" sz="1000" b="1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(NodePort)</a:t>
            </a:r>
            <a:endParaRPr lang="en-US" sz="1000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1749;p21">
            <a:extLst>
              <a:ext uri="{FF2B5EF4-FFF2-40B4-BE49-F238E27FC236}">
                <a16:creationId xmlns:a16="http://schemas.microsoft.com/office/drawing/2014/main" id="{122DE092-0915-41EC-8E32-C0D7B4D6662B}"/>
              </a:ext>
            </a:extLst>
          </p:cNvPr>
          <p:cNvCxnSpPr>
            <a:cxnSpLocks/>
            <a:stCxn id="113" idx="0"/>
            <a:endCxn id="90" idx="2"/>
          </p:cNvCxnSpPr>
          <p:nvPr/>
        </p:nvCxnSpPr>
        <p:spPr>
          <a:xfrm rot="16200000" flipV="1">
            <a:off x="8993896" y="3469227"/>
            <a:ext cx="488359" cy="172388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Google Shape;1749;p21">
            <a:extLst>
              <a:ext uri="{FF2B5EF4-FFF2-40B4-BE49-F238E27FC236}">
                <a16:creationId xmlns:a16="http://schemas.microsoft.com/office/drawing/2014/main" id="{CF39AEFD-1EEF-41AB-8339-0DBA8E0462D2}"/>
              </a:ext>
            </a:extLst>
          </p:cNvPr>
          <p:cNvCxnSpPr>
            <a:cxnSpLocks/>
            <a:stCxn id="166" idx="0"/>
            <a:endCxn id="90" idx="2"/>
          </p:cNvCxnSpPr>
          <p:nvPr/>
        </p:nvCxnSpPr>
        <p:spPr>
          <a:xfrm rot="5400000" flipH="1" flipV="1">
            <a:off x="6860358" y="3059573"/>
            <a:ext cx="488359" cy="254319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458723-20E6-4968-A4B1-3D154DA42C98}"/>
              </a:ext>
            </a:extLst>
          </p:cNvPr>
          <p:cNvGrpSpPr/>
          <p:nvPr/>
        </p:nvGrpSpPr>
        <p:grpSpPr>
          <a:xfrm>
            <a:off x="7735770" y="2399248"/>
            <a:ext cx="1287001" cy="1687741"/>
            <a:chOff x="7735770" y="2399248"/>
            <a:chExt cx="1287001" cy="1687741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272E8A7D-954D-4675-A0A1-32D30DE314C0}"/>
                </a:ext>
              </a:extLst>
            </p:cNvPr>
            <p:cNvGrpSpPr/>
            <p:nvPr/>
          </p:nvGrpSpPr>
          <p:grpSpPr>
            <a:xfrm>
              <a:off x="7801081" y="2761671"/>
              <a:ext cx="1149682" cy="871323"/>
              <a:chOff x="9454733" y="4205105"/>
              <a:chExt cx="863773" cy="871323"/>
            </a:xfrm>
          </p:grpSpPr>
          <p:sp>
            <p:nvSpPr>
              <p:cNvPr id="121" name="Google Shape;1731;p21">
                <a:extLst>
                  <a:ext uri="{FF2B5EF4-FFF2-40B4-BE49-F238E27FC236}">
                    <a16:creationId xmlns:a16="http://schemas.microsoft.com/office/drawing/2014/main" id="{BDF30489-81A3-4267-B299-A90EB89265B2}"/>
                  </a:ext>
                </a:extLst>
              </p:cNvPr>
              <p:cNvSpPr/>
              <p:nvPr/>
            </p:nvSpPr>
            <p:spPr>
              <a:xfrm>
                <a:off x="9454733" y="4205105"/>
                <a:ext cx="863773" cy="87132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3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</a:t>
                </a:r>
                <a:endParaRPr lang="en-US" sz="14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4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4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22" name="Picture 24" descr="Loki - Reviews, Pros &amp; Cons | Companies using Loki">
                <a:extLst>
                  <a:ext uri="{FF2B5EF4-FFF2-40B4-BE49-F238E27FC236}">
                    <a16:creationId xmlns:a16="http://schemas.microsoft.com/office/drawing/2014/main" id="{9545B802-58A8-4E67-B0C8-F83D3289A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6125" y="4539068"/>
                <a:ext cx="311483" cy="31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0678945-9ED2-49E3-A4E2-38A88B844B08}"/>
                  </a:ext>
                </a:extLst>
              </p:cNvPr>
              <p:cNvSpPr/>
              <p:nvPr/>
            </p:nvSpPr>
            <p:spPr>
              <a:xfrm>
                <a:off x="9626861" y="4840308"/>
                <a:ext cx="58076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000" b="1">
                    <a:solidFill>
                      <a:schemeClr val="accent6">
                        <a:lumMod val="75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Loki</a:t>
                </a:r>
                <a:endParaRPr lang="en-US" altLang="ko-KR" sz="1000" b="1">
                  <a:solidFill>
                    <a:schemeClr val="accent6">
                      <a:lumMod val="75000"/>
                    </a:schemeClr>
                  </a:solidFill>
                  <a:latin typeface="Malgun Gothic"/>
                  <a:ea typeface="Malgun Gothic"/>
                </a:endParaRPr>
              </a:p>
            </p:txBody>
          </p:sp>
        </p:grpSp>
        <p:sp>
          <p:nvSpPr>
            <p:cNvPr id="124" name="Google Shape;1731;p21">
              <a:extLst>
                <a:ext uri="{FF2B5EF4-FFF2-40B4-BE49-F238E27FC236}">
                  <a16:creationId xmlns:a16="http://schemas.microsoft.com/office/drawing/2014/main" id="{860DBF44-E477-4139-BFEF-799BA1697DEE}"/>
                </a:ext>
              </a:extLst>
            </p:cNvPr>
            <p:cNvSpPr/>
            <p:nvPr/>
          </p:nvSpPr>
          <p:spPr>
            <a:xfrm>
              <a:off x="7735770" y="2399248"/>
              <a:ext cx="1287001" cy="30535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StatefulSet</a:t>
              </a:r>
            </a:p>
          </p:txBody>
        </p:sp>
        <p:sp>
          <p:nvSpPr>
            <p:cNvPr id="90" name="Google Shape;1711;p21">
              <a:extLst>
                <a:ext uri="{FF2B5EF4-FFF2-40B4-BE49-F238E27FC236}">
                  <a16:creationId xmlns:a16="http://schemas.microsoft.com/office/drawing/2014/main" id="{5EAB4359-C721-4EDA-A615-A0D75049C61E}"/>
                </a:ext>
              </a:extLst>
            </p:cNvPr>
            <p:cNvSpPr/>
            <p:nvPr/>
          </p:nvSpPr>
          <p:spPr>
            <a:xfrm>
              <a:off x="7801081" y="3754866"/>
              <a:ext cx="1150103" cy="33212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lang="en-US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(ClusterIP)</a:t>
              </a:r>
              <a:endParaRPr lang="en-US" sz="100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6" name="Google Shape;1749;p21">
              <a:extLst>
                <a:ext uri="{FF2B5EF4-FFF2-40B4-BE49-F238E27FC236}">
                  <a16:creationId xmlns:a16="http://schemas.microsoft.com/office/drawing/2014/main" id="{92ACDB57-EE49-4FFB-8E4D-36F1C52D403E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rot="16200000" flipV="1">
              <a:off x="8258739" y="3637472"/>
              <a:ext cx="133886" cy="1009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2" name="Google Shape;1749;p21">
            <a:extLst>
              <a:ext uri="{FF2B5EF4-FFF2-40B4-BE49-F238E27FC236}">
                <a16:creationId xmlns:a16="http://schemas.microsoft.com/office/drawing/2014/main" id="{8F289118-D113-4EEF-B63F-48847C2A9339}"/>
              </a:ext>
            </a:extLst>
          </p:cNvPr>
          <p:cNvCxnSpPr>
            <a:cxnSpLocks/>
            <a:stCxn id="128" idx="1"/>
            <a:endCxn id="90" idx="3"/>
          </p:cNvCxnSpPr>
          <p:nvPr/>
        </p:nvCxnSpPr>
        <p:spPr>
          <a:xfrm rot="10800000" flipV="1">
            <a:off x="8951185" y="3197332"/>
            <a:ext cx="907965" cy="72359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Google Shape;1749;p21">
            <a:extLst>
              <a:ext uri="{FF2B5EF4-FFF2-40B4-BE49-F238E27FC236}">
                <a16:creationId xmlns:a16="http://schemas.microsoft.com/office/drawing/2014/main" id="{ACE3407C-D2FC-4909-B659-9579374AFC15}"/>
              </a:ext>
            </a:extLst>
          </p:cNvPr>
          <p:cNvCxnSpPr>
            <a:cxnSpLocks/>
            <a:stCxn id="86" idx="2"/>
            <a:endCxn id="128" idx="0"/>
          </p:cNvCxnSpPr>
          <p:nvPr/>
        </p:nvCxnSpPr>
        <p:spPr>
          <a:xfrm rot="5400000">
            <a:off x="10277848" y="2605528"/>
            <a:ext cx="312285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186963-137C-4E97-BA25-4BD6964DD3F4}"/>
              </a:ext>
            </a:extLst>
          </p:cNvPr>
          <p:cNvGrpSpPr/>
          <p:nvPr/>
        </p:nvGrpSpPr>
        <p:grpSpPr>
          <a:xfrm>
            <a:off x="5895271" y="1571859"/>
            <a:ext cx="4933660" cy="545403"/>
            <a:chOff x="5895271" y="1571859"/>
            <a:chExt cx="4933660" cy="545403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8EECF411-B9D0-4CD1-9275-46992E63D4CF}"/>
                </a:ext>
              </a:extLst>
            </p:cNvPr>
            <p:cNvSpPr/>
            <p:nvPr/>
          </p:nvSpPr>
          <p:spPr>
            <a:xfrm>
              <a:off x="5895271" y="1571859"/>
              <a:ext cx="695463" cy="19187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30000</a:t>
              </a:r>
              <a:endParaRPr lang="en-US" altLang="ko-KR" sz="1000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439A79D8-5CD7-4C15-A9F7-50E962A73A7F}"/>
                </a:ext>
              </a:extLst>
            </p:cNvPr>
            <p:cNvSpPr/>
            <p:nvPr/>
          </p:nvSpPr>
          <p:spPr>
            <a:xfrm>
              <a:off x="7995867" y="1571859"/>
              <a:ext cx="695463" cy="19187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30000</a:t>
              </a:r>
              <a:endParaRPr lang="en-US" altLang="ko-KR" sz="100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87124995-0FCD-4206-B888-802BC8713AA8}"/>
                </a:ext>
              </a:extLst>
            </p:cNvPr>
            <p:cNvSpPr/>
            <p:nvPr/>
          </p:nvSpPr>
          <p:spPr>
            <a:xfrm>
              <a:off x="10133468" y="1571859"/>
              <a:ext cx="695463" cy="19187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30000</a:t>
              </a:r>
              <a:endParaRPr lang="en-US" altLang="ko-KR" sz="1000"/>
            </a:p>
          </p:txBody>
        </p:sp>
        <p:cxnSp>
          <p:nvCxnSpPr>
            <p:cNvPr id="141" name="Google Shape;1749;p21">
              <a:extLst>
                <a:ext uri="{FF2B5EF4-FFF2-40B4-BE49-F238E27FC236}">
                  <a16:creationId xmlns:a16="http://schemas.microsoft.com/office/drawing/2014/main" id="{0C5A1A0B-3EB8-431D-B84E-05F88C9C4809}"/>
                </a:ext>
              </a:extLst>
            </p:cNvPr>
            <p:cNvCxnSpPr>
              <a:cxnSpLocks/>
              <a:stCxn id="140" idx="2"/>
              <a:endCxn id="86" idx="0"/>
            </p:cNvCxnSpPr>
            <p:nvPr/>
          </p:nvCxnSpPr>
          <p:spPr>
            <a:xfrm rot="5400000">
              <a:off x="10280832" y="1916894"/>
              <a:ext cx="353527" cy="472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Google Shape;1749;p21">
              <a:extLst>
                <a:ext uri="{FF2B5EF4-FFF2-40B4-BE49-F238E27FC236}">
                  <a16:creationId xmlns:a16="http://schemas.microsoft.com/office/drawing/2014/main" id="{660E13E0-5669-493D-A8F1-A23383B06D50}"/>
                </a:ext>
              </a:extLst>
            </p:cNvPr>
            <p:cNvCxnSpPr>
              <a:cxnSpLocks/>
              <a:stCxn id="139" idx="2"/>
              <a:endCxn id="86" idx="0"/>
            </p:cNvCxnSpPr>
            <p:nvPr/>
          </p:nvCxnSpPr>
          <p:spPr>
            <a:xfrm rot="16200000" flipH="1">
              <a:off x="9212031" y="895303"/>
              <a:ext cx="353527" cy="209039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Google Shape;1749;p21">
              <a:extLst>
                <a:ext uri="{FF2B5EF4-FFF2-40B4-BE49-F238E27FC236}">
                  <a16:creationId xmlns:a16="http://schemas.microsoft.com/office/drawing/2014/main" id="{17B5C3B9-0467-4473-83BC-795207F4B169}"/>
                </a:ext>
              </a:extLst>
            </p:cNvPr>
            <p:cNvCxnSpPr>
              <a:cxnSpLocks/>
              <a:stCxn id="138" idx="2"/>
              <a:endCxn id="86" idx="0"/>
            </p:cNvCxnSpPr>
            <p:nvPr/>
          </p:nvCxnSpPr>
          <p:spPr>
            <a:xfrm rot="16200000" flipH="1">
              <a:off x="8161733" y="-154995"/>
              <a:ext cx="353527" cy="4190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E576945-D416-4E23-BA27-331B30349137}"/>
              </a:ext>
            </a:extLst>
          </p:cNvPr>
          <p:cNvSpPr/>
          <p:nvPr/>
        </p:nvSpPr>
        <p:spPr>
          <a:xfrm>
            <a:off x="8132392" y="4258519"/>
            <a:ext cx="7505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Log Push</a:t>
            </a:r>
            <a:endParaRPr lang="en-US" altLang="ko-KR" sz="1000" b="1">
              <a:solidFill>
                <a:srgbClr val="C00000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B77D7F1-D27D-4600-90E7-1FC3294AFA9C}"/>
              </a:ext>
            </a:extLst>
          </p:cNvPr>
          <p:cNvSpPr/>
          <p:nvPr/>
        </p:nvSpPr>
        <p:spPr>
          <a:xfrm>
            <a:off x="9017763" y="3058555"/>
            <a:ext cx="805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API Query</a:t>
            </a:r>
            <a:endParaRPr lang="en-US" altLang="ko-KR" sz="1000" b="1">
              <a:solidFill>
                <a:srgbClr val="C00000"/>
              </a:solidFill>
            </a:endParaRPr>
          </a:p>
        </p:txBody>
      </p:sp>
      <p:sp>
        <p:nvSpPr>
          <p:cNvPr id="149" name="화이트투명사각판">
            <a:extLst>
              <a:ext uri="{FF2B5EF4-FFF2-40B4-BE49-F238E27FC236}">
                <a16:creationId xmlns:a16="http://schemas.microsoft.com/office/drawing/2014/main" id="{92194156-121C-4E5C-9392-627A7F9DB9A8}"/>
              </a:ext>
            </a:extLst>
          </p:cNvPr>
          <p:cNvSpPr/>
          <p:nvPr/>
        </p:nvSpPr>
        <p:spPr bwMode="auto">
          <a:xfrm>
            <a:off x="289510" y="1450279"/>
            <a:ext cx="4658962" cy="4945505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B37D47-F292-432A-8131-7CAE0208E3B0}"/>
              </a:ext>
            </a:extLst>
          </p:cNvPr>
          <p:cNvGrpSpPr/>
          <p:nvPr/>
        </p:nvGrpSpPr>
        <p:grpSpPr>
          <a:xfrm>
            <a:off x="2552310" y="1146516"/>
            <a:ext cx="133361" cy="365041"/>
            <a:chOff x="2135560" y="1172689"/>
            <a:chExt cx="133361" cy="365041"/>
          </a:xfrm>
        </p:grpSpPr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6C690E7B-BDC8-4009-9803-DF7059F5D8CC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762C06C-025D-49AA-9097-F880EEC3AED4}"/>
                </a:ext>
              </a:extLst>
            </p:cNvPr>
            <p:cNvSpPr/>
            <p:nvPr/>
          </p:nvSpPr>
          <p:spPr>
            <a:xfrm>
              <a:off x="2135560" y="1429730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BE84452-A356-4CF1-B797-F42AF3C4BE83}"/>
              </a:ext>
            </a:extLst>
          </p:cNvPr>
          <p:cNvGrpSpPr/>
          <p:nvPr/>
        </p:nvGrpSpPr>
        <p:grpSpPr>
          <a:xfrm>
            <a:off x="294157" y="899648"/>
            <a:ext cx="4663450" cy="288000"/>
            <a:chOff x="6615522" y="899648"/>
            <a:chExt cx="5114676" cy="288000"/>
          </a:xfrm>
        </p:grpSpPr>
        <p:sp>
          <p:nvSpPr>
            <p:cNvPr id="154" name="화이트투명사각판">
              <a:extLst>
                <a:ext uri="{FF2B5EF4-FFF2-40B4-BE49-F238E27FC236}">
                  <a16:creationId xmlns:a16="http://schemas.microsoft.com/office/drawing/2014/main" id="{4226BC03-DEFC-40A1-A597-A6DAE2D00D6F}"/>
                </a:ext>
              </a:extLst>
            </p:cNvPr>
            <p:cNvSpPr/>
            <p:nvPr/>
          </p:nvSpPr>
          <p:spPr bwMode="auto">
            <a:xfrm>
              <a:off x="6615522" y="899648"/>
              <a:ext cx="5114676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Logging/Monitoring Stack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9B20D045-FA54-4EC4-B5B3-882036E3F978}"/>
                </a:ext>
              </a:extLst>
            </p:cNvPr>
            <p:cNvCxnSpPr>
              <a:cxnSpLocks/>
            </p:cNvCxnSpPr>
            <p:nvPr/>
          </p:nvCxnSpPr>
          <p:spPr>
            <a:xfrm>
              <a:off x="6615562" y="899648"/>
              <a:ext cx="511430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A289BA-E96A-4E0B-8106-9251B43C2F18}"/>
              </a:ext>
            </a:extLst>
          </p:cNvPr>
          <p:cNvGrpSpPr/>
          <p:nvPr/>
        </p:nvGrpSpPr>
        <p:grpSpPr>
          <a:xfrm>
            <a:off x="3575720" y="2974574"/>
            <a:ext cx="1292009" cy="588917"/>
            <a:chOff x="3575720" y="2974574"/>
            <a:chExt cx="1292009" cy="588917"/>
          </a:xfrm>
        </p:grpSpPr>
        <p:pic>
          <p:nvPicPr>
            <p:cNvPr id="2054" name="Picture 6" descr="Fluentd: Unified Logging Layer · GitHub">
              <a:extLst>
                <a:ext uri="{FF2B5EF4-FFF2-40B4-BE49-F238E27FC236}">
                  <a16:creationId xmlns:a16="http://schemas.microsoft.com/office/drawing/2014/main" id="{22279E74-BD68-4A91-9909-2DDC8F300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579" y="3012125"/>
              <a:ext cx="327631" cy="327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A48AD31-B2E4-4722-AC70-3E077D3E87AD}"/>
                </a:ext>
              </a:extLst>
            </p:cNvPr>
            <p:cNvSpPr/>
            <p:nvPr/>
          </p:nvSpPr>
          <p:spPr>
            <a:xfrm>
              <a:off x="3575720" y="3332659"/>
              <a:ext cx="64472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Fluentd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2056" name="Picture 8" descr="Fluent Bit v1.6 Documentation - Fluent Bit: Official Manual">
              <a:extLst>
                <a:ext uri="{FF2B5EF4-FFF2-40B4-BE49-F238E27FC236}">
                  <a16:creationId xmlns:a16="http://schemas.microsoft.com/office/drawing/2014/main" id="{75DEC1C6-3976-414D-9422-401D10085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688" y="2974574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896D7A8-6F1D-4513-B008-3E2A27D73888}"/>
                </a:ext>
              </a:extLst>
            </p:cNvPr>
            <p:cNvSpPr/>
            <p:nvPr/>
          </p:nvSpPr>
          <p:spPr>
            <a:xfrm>
              <a:off x="4085142" y="3332659"/>
              <a:ext cx="7825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Fluent-bit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70401F-0990-4B7C-ADB6-A1F3915427BF}"/>
              </a:ext>
            </a:extLst>
          </p:cNvPr>
          <p:cNvGrpSpPr/>
          <p:nvPr/>
        </p:nvGrpSpPr>
        <p:grpSpPr>
          <a:xfrm>
            <a:off x="418895" y="2429347"/>
            <a:ext cx="3344685" cy="888878"/>
            <a:chOff x="418895" y="2429347"/>
            <a:chExt cx="3344685" cy="888878"/>
          </a:xfrm>
        </p:grpSpPr>
        <p:sp>
          <p:nvSpPr>
            <p:cNvPr id="176" name="Google Shape;1731;p21">
              <a:extLst>
                <a:ext uri="{FF2B5EF4-FFF2-40B4-BE49-F238E27FC236}">
                  <a16:creationId xmlns:a16="http://schemas.microsoft.com/office/drawing/2014/main" id="{0AD360D9-42A6-444B-9491-087E19EDB1EB}"/>
                </a:ext>
              </a:extLst>
            </p:cNvPr>
            <p:cNvSpPr/>
            <p:nvPr/>
          </p:nvSpPr>
          <p:spPr>
            <a:xfrm>
              <a:off x="418895" y="3012873"/>
              <a:ext cx="536335" cy="30535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EFK</a:t>
              </a:r>
            </a:p>
            <a:p>
              <a:pPr algn="ctr">
                <a:lnSpc>
                  <a:spcPct val="90000"/>
                </a:lnSpc>
              </a:pPr>
              <a:r>
                <a:rPr lang="en-US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Stack</a:t>
              </a:r>
            </a:p>
          </p:txBody>
        </p:sp>
        <p:cxnSp>
          <p:nvCxnSpPr>
            <p:cNvPr id="177" name="Google Shape;1749;p21">
              <a:extLst>
                <a:ext uri="{FF2B5EF4-FFF2-40B4-BE49-F238E27FC236}">
                  <a16:creationId xmlns:a16="http://schemas.microsoft.com/office/drawing/2014/main" id="{DE554E79-6116-4FDB-93B9-86F85B1A08F2}"/>
                </a:ext>
              </a:extLst>
            </p:cNvPr>
            <p:cNvCxnSpPr>
              <a:cxnSpLocks/>
              <a:stCxn id="2054" idx="1"/>
              <a:endCxn id="167" idx="3"/>
            </p:cNvCxnSpPr>
            <p:nvPr/>
          </p:nvCxnSpPr>
          <p:spPr>
            <a:xfrm rot="10800000">
              <a:off x="3107819" y="2429349"/>
              <a:ext cx="655761" cy="746593"/>
            </a:xfrm>
            <a:prstGeom prst="curvedConnector3">
              <a:avLst>
                <a:gd name="adj1" fmla="val 50000"/>
              </a:avLst>
            </a:prstGeom>
            <a:ln w="19050"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oogle Shape;1749;p21">
              <a:extLst>
                <a:ext uri="{FF2B5EF4-FFF2-40B4-BE49-F238E27FC236}">
                  <a16:creationId xmlns:a16="http://schemas.microsoft.com/office/drawing/2014/main" id="{6474821A-0BF4-427A-9CC5-9F845D3008AB}"/>
                </a:ext>
              </a:extLst>
            </p:cNvPr>
            <p:cNvCxnSpPr>
              <a:cxnSpLocks/>
              <a:stCxn id="167" idx="1"/>
              <a:endCxn id="170" idx="3"/>
            </p:cNvCxnSpPr>
            <p:nvPr/>
          </p:nvCxnSpPr>
          <p:spPr>
            <a:xfrm rot="10800000">
              <a:off x="1876952" y="2429348"/>
              <a:ext cx="960392" cy="12700"/>
            </a:xfrm>
            <a:prstGeom prst="curvedConnector3">
              <a:avLst>
                <a:gd name="adj1" fmla="val 50000"/>
              </a:avLst>
            </a:prstGeom>
            <a:ln w="19050"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oogle Shape;1749;p21">
              <a:extLst>
                <a:ext uri="{FF2B5EF4-FFF2-40B4-BE49-F238E27FC236}">
                  <a16:creationId xmlns:a16="http://schemas.microsoft.com/office/drawing/2014/main" id="{13FAC703-FDD1-4595-B9EC-16878A4025C7}"/>
                </a:ext>
              </a:extLst>
            </p:cNvPr>
            <p:cNvCxnSpPr>
              <a:cxnSpLocks/>
              <a:stCxn id="170" idx="1"/>
              <a:endCxn id="176" idx="3"/>
            </p:cNvCxnSpPr>
            <p:nvPr/>
          </p:nvCxnSpPr>
          <p:spPr>
            <a:xfrm rot="10800000" flipV="1">
              <a:off x="955230" y="2429347"/>
              <a:ext cx="651248" cy="736201"/>
            </a:xfrm>
            <a:prstGeom prst="curvedConnector3">
              <a:avLst>
                <a:gd name="adj1" fmla="val 50000"/>
              </a:avLst>
            </a:prstGeom>
            <a:ln w="19050"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D014B8-F3D9-40CA-8DEB-94250964CDE8}"/>
              </a:ext>
            </a:extLst>
          </p:cNvPr>
          <p:cNvGrpSpPr/>
          <p:nvPr/>
        </p:nvGrpSpPr>
        <p:grpSpPr>
          <a:xfrm>
            <a:off x="297036" y="3726206"/>
            <a:ext cx="4442828" cy="710906"/>
            <a:chOff x="297036" y="3726206"/>
            <a:chExt cx="4442828" cy="710906"/>
          </a:xfrm>
        </p:grpSpPr>
        <p:sp>
          <p:nvSpPr>
            <p:cNvPr id="206" name="화살표: 왼쪽 205">
              <a:extLst>
                <a:ext uri="{FF2B5EF4-FFF2-40B4-BE49-F238E27FC236}">
                  <a16:creationId xmlns:a16="http://schemas.microsoft.com/office/drawing/2014/main" id="{73F5A0E3-D992-47DA-80BB-4F7006F1227C}"/>
                </a:ext>
              </a:extLst>
            </p:cNvPr>
            <p:cNvSpPr/>
            <p:nvPr/>
          </p:nvSpPr>
          <p:spPr>
            <a:xfrm>
              <a:off x="956643" y="3726206"/>
              <a:ext cx="3783221" cy="452366"/>
            </a:xfrm>
            <a:prstGeom prst="leftArrow">
              <a:avLst/>
            </a:prstGeom>
            <a:solidFill>
              <a:srgbClr val="F79646">
                <a:alpha val="3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E1BCF317-0178-464E-9C25-DAA9D7792A8E}"/>
                </a:ext>
              </a:extLst>
            </p:cNvPr>
            <p:cNvSpPr/>
            <p:nvPr/>
          </p:nvSpPr>
          <p:spPr>
            <a:xfrm>
              <a:off x="2748161" y="4206280"/>
              <a:ext cx="566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504D"/>
                  </a:solidFill>
                  <a:latin typeface="Malgun Gothic"/>
                  <a:ea typeface="Malgun Gothic"/>
                  <a:sym typeface="Malgun Gothic"/>
                </a:rPr>
                <a:t>Server</a:t>
              </a:r>
              <a:endParaRPr lang="en-US" altLang="ko-KR" sz="1000" b="1">
                <a:solidFill>
                  <a:srgbClr val="C0504D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92" name="Picture 14" descr="Prometheus (software) - Wikipedia">
              <a:extLst>
                <a:ext uri="{FF2B5EF4-FFF2-40B4-BE49-F238E27FC236}">
                  <a16:creationId xmlns:a16="http://schemas.microsoft.com/office/drawing/2014/main" id="{7C370C3A-E8E7-404B-B14E-00F5269DF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35" y="3774971"/>
              <a:ext cx="360000" cy="35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3A002D2-48B3-468F-B02C-ECC1FD426EAB}"/>
                </a:ext>
              </a:extLst>
            </p:cNvPr>
            <p:cNvSpPr/>
            <p:nvPr/>
          </p:nvSpPr>
          <p:spPr>
            <a:xfrm>
              <a:off x="1337948" y="4182480"/>
              <a:ext cx="84670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504D"/>
                  </a:solidFill>
                  <a:latin typeface="Malgun Gothic"/>
                  <a:ea typeface="Malgun Gothic"/>
                  <a:sym typeface="Malgun Gothic"/>
                </a:rPr>
                <a:t>Dashboard</a:t>
              </a:r>
              <a:endParaRPr lang="en-US" altLang="ko-KR" sz="1000" b="1">
                <a:solidFill>
                  <a:srgbClr val="C0504D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94" name="Picture 14" descr="Prometheus (software) - Wikipedia">
              <a:extLst>
                <a:ext uri="{FF2B5EF4-FFF2-40B4-BE49-F238E27FC236}">
                  <a16:creationId xmlns:a16="http://schemas.microsoft.com/office/drawing/2014/main" id="{5326B095-E97D-48D9-BBE4-DE58D1F2A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344" y="3774971"/>
              <a:ext cx="360000" cy="35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14" descr="Prometheus (software) - Wikipedia">
              <a:extLst>
                <a:ext uri="{FF2B5EF4-FFF2-40B4-BE49-F238E27FC236}">
                  <a16:creationId xmlns:a16="http://schemas.microsoft.com/office/drawing/2014/main" id="{1FE3BDBB-D2DF-49D8-9AB7-9CE197D18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107" y="3774971"/>
              <a:ext cx="360000" cy="35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EFB36368-859E-4B51-B3E6-67AEEA9DE001}"/>
                </a:ext>
              </a:extLst>
            </p:cNvPr>
            <p:cNvSpPr/>
            <p:nvPr/>
          </p:nvSpPr>
          <p:spPr>
            <a:xfrm>
              <a:off x="3843821" y="4206280"/>
              <a:ext cx="71205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504D"/>
                  </a:solidFill>
                  <a:latin typeface="Malgun Gothic"/>
                  <a:ea typeface="Malgun Gothic"/>
                  <a:sym typeface="Malgun Gothic"/>
                </a:rPr>
                <a:t>Exportor</a:t>
              </a:r>
              <a:endParaRPr lang="en-US" altLang="ko-KR" sz="1000" b="1">
                <a:solidFill>
                  <a:srgbClr val="C0504D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98" name="Picture 14" descr="Prometheus (software) - Wikipedia">
              <a:extLst>
                <a:ext uri="{FF2B5EF4-FFF2-40B4-BE49-F238E27FC236}">
                  <a16:creationId xmlns:a16="http://schemas.microsoft.com/office/drawing/2014/main" id="{1199F378-F18E-499F-88BE-BF71E1369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50" y="3819365"/>
              <a:ext cx="270474" cy="26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2ECCC1F-ECCD-4C9F-8D0F-9B462BFA5480}"/>
                </a:ext>
              </a:extLst>
            </p:cNvPr>
            <p:cNvSpPr/>
            <p:nvPr/>
          </p:nvSpPr>
          <p:spPr>
            <a:xfrm>
              <a:off x="297036" y="4087604"/>
              <a:ext cx="845104" cy="216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900" b="1">
                  <a:latin typeface="Malgun Gothic"/>
                  <a:ea typeface="Malgun Gothic"/>
                  <a:sym typeface="Malgun Gothic"/>
                </a:rPr>
                <a:t>Prometheus</a:t>
              </a:r>
              <a:endParaRPr lang="en-US" altLang="ko-KR" sz="900" b="1">
                <a:latin typeface="Malgun Gothic"/>
                <a:ea typeface="Malgun Gothic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16D89C-D3FA-451A-B0B1-69BF04F10B3C}"/>
              </a:ext>
            </a:extLst>
          </p:cNvPr>
          <p:cNvGrpSpPr/>
          <p:nvPr/>
        </p:nvGrpSpPr>
        <p:grpSpPr>
          <a:xfrm>
            <a:off x="342724" y="2251237"/>
            <a:ext cx="4397140" cy="583291"/>
            <a:chOff x="342724" y="2251237"/>
            <a:chExt cx="4397140" cy="583291"/>
          </a:xfrm>
        </p:grpSpPr>
        <p:sp>
          <p:nvSpPr>
            <p:cNvPr id="43" name="화살표: 왼쪽 42">
              <a:extLst>
                <a:ext uri="{FF2B5EF4-FFF2-40B4-BE49-F238E27FC236}">
                  <a16:creationId xmlns:a16="http://schemas.microsoft.com/office/drawing/2014/main" id="{C5955F96-107B-4572-9F3A-391B36B876E5}"/>
                </a:ext>
              </a:extLst>
            </p:cNvPr>
            <p:cNvSpPr/>
            <p:nvPr/>
          </p:nvSpPr>
          <p:spPr>
            <a:xfrm>
              <a:off x="956643" y="2251237"/>
              <a:ext cx="3783221" cy="452366"/>
            </a:xfrm>
            <a:prstGeom prst="leftArrow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7" name="Picture 10" descr="download logo elastic search icon svg eps png psd ai vector color - el  fonts vectors">
              <a:extLst>
                <a:ext uri="{FF2B5EF4-FFF2-40B4-BE49-F238E27FC236}">
                  <a16:creationId xmlns:a16="http://schemas.microsoft.com/office/drawing/2014/main" id="{6C4062B2-294A-4AA9-82B6-4576D426A3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344" y="2306405"/>
              <a:ext cx="270474" cy="24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56D0AF6-2249-4C98-A2C8-82939865CFF4}"/>
                </a:ext>
              </a:extLst>
            </p:cNvPr>
            <p:cNvSpPr/>
            <p:nvPr/>
          </p:nvSpPr>
          <p:spPr>
            <a:xfrm>
              <a:off x="3866046" y="2588081"/>
              <a:ext cx="7264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Logstash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5574C58-F1F4-487B-A4D6-F0DC45DBA8A9}"/>
                </a:ext>
              </a:extLst>
            </p:cNvPr>
            <p:cNvSpPr/>
            <p:nvPr/>
          </p:nvSpPr>
          <p:spPr>
            <a:xfrm>
              <a:off x="2526851" y="2588834"/>
              <a:ext cx="991874" cy="229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Elasticsearch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70" name="Picture 12" descr="Elastic Kibana [ Download - Logo - icon ]">
              <a:extLst>
                <a:ext uri="{FF2B5EF4-FFF2-40B4-BE49-F238E27FC236}">
                  <a16:creationId xmlns:a16="http://schemas.microsoft.com/office/drawing/2014/main" id="{B171629F-BF30-4684-978C-C3A091C6337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8" t="15151" r="16530" b="11908"/>
            <a:stretch/>
          </p:blipFill>
          <p:spPr bwMode="auto">
            <a:xfrm>
              <a:off x="1606478" y="2306405"/>
              <a:ext cx="270474" cy="24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3CB2391-B24D-494A-AF7F-10E199315803}"/>
                </a:ext>
              </a:extLst>
            </p:cNvPr>
            <p:cNvSpPr/>
            <p:nvPr/>
          </p:nvSpPr>
          <p:spPr>
            <a:xfrm>
              <a:off x="1441793" y="2588081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Kibana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:a16="http://schemas.microsoft.com/office/drawing/2014/main" id="{A68E5F18-D987-47BB-B899-2C7858ED5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694" y="2297480"/>
              <a:ext cx="234725" cy="26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B4D90C9-40BC-430F-BF54-CED68EDBD650}"/>
                </a:ext>
              </a:extLst>
            </p:cNvPr>
            <p:cNvSpPr/>
            <p:nvPr/>
          </p:nvSpPr>
          <p:spPr>
            <a:xfrm>
              <a:off x="342724" y="2492896"/>
              <a:ext cx="75373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900" b="1">
                  <a:latin typeface="Malgun Gothic"/>
                  <a:ea typeface="Malgun Gothic"/>
                  <a:sym typeface="Malgun Gothic"/>
                </a:rPr>
                <a:t>Elastic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latin typeface="Malgun Gothic"/>
                  <a:ea typeface="Malgun Gothic"/>
                  <a:sym typeface="Malgun Gothic"/>
                </a:rPr>
                <a:t>(ELK</a:t>
              </a:r>
              <a:r>
                <a:rPr lang="ko-KR" altLang="en-US" sz="900"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900">
                  <a:latin typeface="Malgun Gothic"/>
                  <a:ea typeface="Malgun Gothic"/>
                  <a:sym typeface="Malgun Gothic"/>
                </a:rPr>
                <a:t>Stack)</a:t>
              </a:r>
              <a:endParaRPr lang="en-US" altLang="ko-KR" sz="900">
                <a:latin typeface="Malgun Gothic"/>
                <a:ea typeface="Malgun Gothic"/>
              </a:endParaRPr>
            </a:p>
          </p:txBody>
        </p:sp>
      </p:grpSp>
      <p:cxnSp>
        <p:nvCxnSpPr>
          <p:cNvPr id="202" name="Google Shape;1749;p21">
            <a:extLst>
              <a:ext uri="{FF2B5EF4-FFF2-40B4-BE49-F238E27FC236}">
                <a16:creationId xmlns:a16="http://schemas.microsoft.com/office/drawing/2014/main" id="{4D484A8C-7BC3-427C-8C87-FF0D57467041}"/>
              </a:ext>
            </a:extLst>
          </p:cNvPr>
          <p:cNvCxnSpPr>
            <a:cxnSpLocks/>
            <a:stCxn id="194" idx="1"/>
            <a:endCxn id="182" idx="3"/>
          </p:cNvCxnSpPr>
          <p:nvPr/>
        </p:nvCxnSpPr>
        <p:spPr>
          <a:xfrm rot="10800000" flipV="1">
            <a:off x="2005996" y="3953483"/>
            <a:ext cx="831349" cy="13809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화살표: 왼쪽 196">
            <a:extLst>
              <a:ext uri="{FF2B5EF4-FFF2-40B4-BE49-F238E27FC236}">
                <a16:creationId xmlns:a16="http://schemas.microsoft.com/office/drawing/2014/main" id="{6D6173EB-3BCC-437C-AAFC-95D58ED9428A}"/>
              </a:ext>
            </a:extLst>
          </p:cNvPr>
          <p:cNvSpPr/>
          <p:nvPr/>
        </p:nvSpPr>
        <p:spPr>
          <a:xfrm>
            <a:off x="956643" y="5137164"/>
            <a:ext cx="3783221" cy="452366"/>
          </a:xfrm>
          <a:prstGeom prst="left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2" name="Picture 18" descr="Web and app development — JBA Software">
            <a:extLst>
              <a:ext uri="{FF2B5EF4-FFF2-40B4-BE49-F238E27FC236}">
                <a16:creationId xmlns:a16="http://schemas.microsoft.com/office/drawing/2014/main" id="{4BF45460-C6A4-4F65-91E9-58FC39A2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80" y="5092701"/>
            <a:ext cx="483515" cy="4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BA17732-4AF0-43BE-A1A4-4B28D001229C}"/>
              </a:ext>
            </a:extLst>
          </p:cNvPr>
          <p:cNvSpPr/>
          <p:nvPr/>
        </p:nvSpPr>
        <p:spPr>
          <a:xfrm>
            <a:off x="1433858" y="5539806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Grafana</a:t>
            </a:r>
            <a:endParaRPr lang="en-US" altLang="ko-KR" sz="1000" b="1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E5927C0-10E8-4608-9818-5D336B442F13}"/>
              </a:ext>
            </a:extLst>
          </p:cNvPr>
          <p:cNvSpPr/>
          <p:nvPr/>
        </p:nvSpPr>
        <p:spPr>
          <a:xfrm>
            <a:off x="3924477" y="553980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Promtail</a:t>
            </a:r>
            <a:endParaRPr lang="en-US" altLang="ko-KR" sz="1000" b="1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186" name="Picture 24" descr="Loki - Reviews, Pros &amp; Cons | Companies using Loki">
            <a:extLst>
              <a:ext uri="{FF2B5EF4-FFF2-40B4-BE49-F238E27FC236}">
                <a16:creationId xmlns:a16="http://schemas.microsoft.com/office/drawing/2014/main" id="{3CE2A00A-6DF0-4437-B425-D6315886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61" y="508518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CE1BF45-AD5E-4A8D-B960-8479599E58A1}"/>
              </a:ext>
            </a:extLst>
          </p:cNvPr>
          <p:cNvSpPr/>
          <p:nvPr/>
        </p:nvSpPr>
        <p:spPr>
          <a:xfrm>
            <a:off x="2810287" y="5539806"/>
            <a:ext cx="4363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Loki</a:t>
            </a:r>
            <a:endParaRPr lang="en-US" altLang="ko-KR" sz="1000" b="1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207" name="Picture 24" descr="Loki - Reviews, Pros &amp; Cons | Companies using Loki">
            <a:extLst>
              <a:ext uri="{FF2B5EF4-FFF2-40B4-BE49-F238E27FC236}">
                <a16:creationId xmlns:a16="http://schemas.microsoft.com/office/drawing/2014/main" id="{1ED9EE46-B22F-41C6-8F8D-CA907BCB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95" y="508518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Google Shape;1731;p21">
            <a:extLst>
              <a:ext uri="{FF2B5EF4-FFF2-40B4-BE49-F238E27FC236}">
                <a16:creationId xmlns:a16="http://schemas.microsoft.com/office/drawing/2014/main" id="{0C724E56-2640-48E9-AFA6-1627992AAF3A}"/>
              </a:ext>
            </a:extLst>
          </p:cNvPr>
          <p:cNvSpPr/>
          <p:nvPr/>
        </p:nvSpPr>
        <p:spPr>
          <a:xfrm>
            <a:off x="418895" y="5227690"/>
            <a:ext cx="536335" cy="30535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>
                <a:solidFill>
                  <a:srgbClr val="C0504D"/>
                </a:solidFill>
                <a:latin typeface="Malgun Gothic"/>
                <a:ea typeface="Malgun Gothic"/>
                <a:sym typeface="Malgun Gothic"/>
              </a:rPr>
              <a:t>PLG</a:t>
            </a:r>
          </a:p>
          <a:p>
            <a:pPr algn="ctr">
              <a:lnSpc>
                <a:spcPct val="90000"/>
              </a:lnSpc>
            </a:pPr>
            <a:r>
              <a:rPr lang="en-US" sz="1000" b="1">
                <a:solidFill>
                  <a:srgbClr val="C0504D"/>
                </a:solidFill>
                <a:latin typeface="Malgun Gothic"/>
                <a:ea typeface="Malgun Gothic"/>
                <a:sym typeface="Malgun Gothic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1867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108" grpId="0" animBg="1"/>
      <p:bldP spid="116" grpId="0" animBg="1"/>
      <p:bldP spid="136" grpId="0" animBg="1"/>
      <p:bldP spid="86" grpId="0" animBg="1"/>
      <p:bldP spid="147" grpId="0"/>
      <p:bldP spid="148" grpId="0"/>
      <p:bldP spid="197" grpId="0" animBg="1"/>
      <p:bldP spid="183" grpId="0"/>
      <p:bldP spid="185" grpId="0"/>
      <p:bldP spid="187" grpId="0"/>
      <p:bldP spid="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021C59-39A2-4F17-A527-1B5613D3F143}"/>
              </a:ext>
            </a:extLst>
          </p:cNvPr>
          <p:cNvGrpSpPr/>
          <p:nvPr/>
        </p:nvGrpSpPr>
        <p:grpSpPr>
          <a:xfrm>
            <a:off x="9371222" y="1850821"/>
            <a:ext cx="2043445" cy="1256798"/>
            <a:chOff x="9371222" y="1850821"/>
            <a:chExt cx="2043445" cy="1256798"/>
          </a:xfrm>
        </p:grpSpPr>
        <p:sp>
          <p:nvSpPr>
            <p:cNvPr id="124" name="Google Shape;1731;p21">
              <a:extLst>
                <a:ext uri="{FF2B5EF4-FFF2-40B4-BE49-F238E27FC236}">
                  <a16:creationId xmlns:a16="http://schemas.microsoft.com/office/drawing/2014/main" id="{2DD9C189-3786-4A4D-BB46-AC312A3E565E}"/>
                </a:ext>
              </a:extLst>
            </p:cNvPr>
            <p:cNvSpPr/>
            <p:nvPr/>
          </p:nvSpPr>
          <p:spPr>
            <a:xfrm>
              <a:off x="9371222" y="1850821"/>
              <a:ext cx="2043445" cy="12567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711;p21">
              <a:extLst>
                <a:ext uri="{FF2B5EF4-FFF2-40B4-BE49-F238E27FC236}">
                  <a16:creationId xmlns:a16="http://schemas.microsoft.com/office/drawing/2014/main" id="{51A91E2D-DC59-43A2-BB29-573EB7DF3471}"/>
                </a:ext>
              </a:extLst>
            </p:cNvPr>
            <p:cNvSpPr/>
            <p:nvPr/>
          </p:nvSpPr>
          <p:spPr>
            <a:xfrm>
              <a:off x="9480376" y="2076068"/>
              <a:ext cx="1828087" cy="45871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(app)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31E2192-46D6-4026-BD08-968BCA3CAB16}"/>
                </a:ext>
              </a:extLst>
            </p:cNvPr>
            <p:cNvSpPr/>
            <p:nvPr/>
          </p:nvSpPr>
          <p:spPr>
            <a:xfrm>
              <a:off x="9616376" y="2324480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4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access.log</a:t>
              </a:r>
              <a:endParaRPr lang="en-US" altLang="ko-KR" sz="1000" b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7A5947F-DC92-4C6A-9DEB-28B7D90B6E54}"/>
                </a:ext>
              </a:extLst>
            </p:cNvPr>
            <p:cNvSpPr/>
            <p:nvPr/>
          </p:nvSpPr>
          <p:spPr>
            <a:xfrm>
              <a:off x="10488488" y="2324480"/>
              <a:ext cx="6431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Malgun Gothic"/>
                  <a:ea typeface="Malgun Gothic"/>
                  <a:sym typeface="Malgun Gothic"/>
                </a:rPr>
                <a:t>app.log</a:t>
              </a:r>
              <a:endParaRPr lang="en-US" altLang="ko-KR" sz="1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B49C49-010D-4FF7-92E7-C8030B504774}"/>
              </a:ext>
            </a:extLst>
          </p:cNvPr>
          <p:cNvGrpSpPr/>
          <p:nvPr/>
        </p:nvGrpSpPr>
        <p:grpSpPr>
          <a:xfrm>
            <a:off x="558076" y="1592166"/>
            <a:ext cx="5363205" cy="4666337"/>
            <a:chOff x="558076" y="1592166"/>
            <a:chExt cx="5363205" cy="4666337"/>
          </a:xfrm>
        </p:grpSpPr>
        <p:sp>
          <p:nvSpPr>
            <p:cNvPr id="101" name="Google Shape;1731;p21">
              <a:extLst>
                <a:ext uri="{FF2B5EF4-FFF2-40B4-BE49-F238E27FC236}">
                  <a16:creationId xmlns:a16="http://schemas.microsoft.com/office/drawing/2014/main" id="{53FD6621-5ED6-484B-AE76-2E0D38AD7F71}"/>
                </a:ext>
              </a:extLst>
            </p:cNvPr>
            <p:cNvSpPr/>
            <p:nvPr/>
          </p:nvSpPr>
          <p:spPr>
            <a:xfrm>
              <a:off x="558077" y="3438415"/>
              <a:ext cx="5363203" cy="147301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Container Runtime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sp>
          <p:nvSpPr>
            <p:cNvPr id="97" name="Google Shape;1731;p21">
              <a:extLst>
                <a:ext uri="{FF2B5EF4-FFF2-40B4-BE49-F238E27FC236}">
                  <a16:creationId xmlns:a16="http://schemas.microsoft.com/office/drawing/2014/main" id="{08E7106C-02E4-4584-9183-F29EE073E19A}"/>
                </a:ext>
              </a:extLst>
            </p:cNvPr>
            <p:cNvSpPr/>
            <p:nvPr/>
          </p:nvSpPr>
          <p:spPr>
            <a:xfrm>
              <a:off x="558076" y="1592166"/>
              <a:ext cx="5363205" cy="14313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Kubelet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83BBA29-F963-4C7D-8C73-B2F369D1C7A4}"/>
                </a:ext>
              </a:extLst>
            </p:cNvPr>
            <p:cNvSpPr/>
            <p:nvPr/>
          </p:nvSpPr>
          <p:spPr>
            <a:xfrm>
              <a:off x="558076" y="5188846"/>
              <a:ext cx="5363204" cy="106965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dk1"/>
                  </a:solidFill>
                  <a:latin typeface="Malgun Gothic"/>
                  <a:ea typeface="Malgun Gothic"/>
                </a:rPr>
                <a:t>Worker Node</a:t>
              </a:r>
              <a:endParaRPr lang="ko-KR" altLang="en-US" sz="1100" b="1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DDF08AC9-99B7-44A6-9573-5AAD449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9495" y="3303696"/>
              <a:ext cx="465495" cy="3717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</p:pic>
      </p:grp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392267" y="1450280"/>
            <a:ext cx="5703733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Logging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31" name="화이트투명사각판">
            <a:extLst>
              <a:ext uri="{FF2B5EF4-FFF2-40B4-BE49-F238E27FC236}">
                <a16:creationId xmlns:a16="http://schemas.microsoft.com/office/drawing/2014/main" id="{D30CC27A-382D-4D61-88E6-6F0BB35CD946}"/>
              </a:ext>
            </a:extLst>
          </p:cNvPr>
          <p:cNvSpPr/>
          <p:nvPr/>
        </p:nvSpPr>
        <p:spPr bwMode="auto">
          <a:xfrm>
            <a:off x="6599926" y="1450279"/>
            <a:ext cx="5119305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Google Shape;1731;p21">
            <a:extLst>
              <a:ext uri="{FF2B5EF4-FFF2-40B4-BE49-F238E27FC236}">
                <a16:creationId xmlns:a16="http://schemas.microsoft.com/office/drawing/2014/main" id="{34AB2FBA-A432-410E-B2A0-6EF6E9CD58E3}"/>
              </a:ext>
            </a:extLst>
          </p:cNvPr>
          <p:cNvSpPr/>
          <p:nvPr/>
        </p:nvSpPr>
        <p:spPr>
          <a:xfrm>
            <a:off x="767409" y="1856120"/>
            <a:ext cx="4924646" cy="102123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11;p21">
            <a:extLst>
              <a:ext uri="{FF2B5EF4-FFF2-40B4-BE49-F238E27FC236}">
                <a16:creationId xmlns:a16="http://schemas.microsoft.com/office/drawing/2014/main" id="{48C053BC-E7F3-4056-8EDE-1453C4E076F5}"/>
              </a:ext>
            </a:extLst>
          </p:cNvPr>
          <p:cNvSpPr/>
          <p:nvPr/>
        </p:nvSpPr>
        <p:spPr>
          <a:xfrm>
            <a:off x="3047190" y="2116106"/>
            <a:ext cx="2525821" cy="692866"/>
          </a:xfrm>
          <a:prstGeom prst="rect">
            <a:avLst/>
          </a:prstGeom>
          <a:solidFill>
            <a:srgbClr val="DBEEF4"/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6B286BE-2C4E-4787-88B7-ADFFCE232428}"/>
              </a:ext>
            </a:extLst>
          </p:cNvPr>
          <p:cNvSpPr/>
          <p:nvPr/>
        </p:nvSpPr>
        <p:spPr>
          <a:xfrm>
            <a:off x="607137" y="5229993"/>
            <a:ext cx="795411" cy="2725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/var/log/</a:t>
            </a:r>
            <a:endParaRPr lang="en-US" altLang="ko-KR" sz="1100" b="1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52F8A5E-588B-4865-ACBB-A22EC7F6682D}"/>
              </a:ext>
            </a:extLst>
          </p:cNvPr>
          <p:cNvSpPr/>
          <p:nvPr/>
        </p:nvSpPr>
        <p:spPr>
          <a:xfrm>
            <a:off x="618023" y="5543665"/>
            <a:ext cx="903813" cy="272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containers</a:t>
            </a:r>
            <a:endParaRPr lang="en-US" altLang="ko-KR" sz="1000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E94987-7A44-4668-9746-015939E412EC}"/>
              </a:ext>
            </a:extLst>
          </p:cNvPr>
          <p:cNvSpPr/>
          <p:nvPr/>
        </p:nvSpPr>
        <p:spPr>
          <a:xfrm>
            <a:off x="1487488" y="5539347"/>
            <a:ext cx="263214" cy="31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400" b="1">
                <a:latin typeface="Malgun Gothic"/>
                <a:ea typeface="Malgun Gothic"/>
                <a:sym typeface="Malgun Gothic"/>
              </a:rPr>
              <a:t>/</a:t>
            </a:r>
            <a:endParaRPr lang="en-US" altLang="ko-KR" sz="1400" b="1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B333AB6-25BA-4E5E-AFD3-65975FF6BCD4}"/>
              </a:ext>
            </a:extLst>
          </p:cNvPr>
          <p:cNvSpPr/>
          <p:nvPr/>
        </p:nvSpPr>
        <p:spPr>
          <a:xfrm>
            <a:off x="1577592" y="5564317"/>
            <a:ext cx="3523722" cy="25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latin typeface="+mn-ea"/>
              </a:rPr>
              <a:t>&lt;Pod-Name&gt;_&lt;Container-Name&gt;_&lt;Container_ID&gt;.log</a:t>
            </a:r>
            <a:endParaRPr lang="en-US" altLang="ko-KR" sz="10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67F364-3A83-4489-88F4-01E57A5AF55E}"/>
              </a:ext>
            </a:extLst>
          </p:cNvPr>
          <p:cNvGrpSpPr/>
          <p:nvPr/>
        </p:nvGrpSpPr>
        <p:grpSpPr>
          <a:xfrm>
            <a:off x="2135560" y="4107977"/>
            <a:ext cx="3767000" cy="318780"/>
            <a:chOff x="2135560" y="4107977"/>
            <a:chExt cx="3767000" cy="318780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D26B456D-A711-4B52-8D2F-BB60143AF550}"/>
                </a:ext>
              </a:extLst>
            </p:cNvPr>
            <p:cNvSpPr/>
            <p:nvPr/>
          </p:nvSpPr>
          <p:spPr>
            <a:xfrm>
              <a:off x="2135560" y="4131114"/>
              <a:ext cx="778500" cy="2725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containers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F094403-BAA2-4311-B192-A02E6B984E60}"/>
                </a:ext>
              </a:extLst>
            </p:cNvPr>
            <p:cNvSpPr/>
            <p:nvPr/>
          </p:nvSpPr>
          <p:spPr>
            <a:xfrm>
              <a:off x="2860789" y="4107977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9E9C3884-108C-413E-BF78-DF194EE868E9}"/>
                </a:ext>
              </a:extLst>
            </p:cNvPr>
            <p:cNvSpPr/>
            <p:nvPr/>
          </p:nvSpPr>
          <p:spPr>
            <a:xfrm>
              <a:off x="3047190" y="4131049"/>
              <a:ext cx="1108106" cy="2726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&lt;Container-ID&gt;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71A5238-B680-40E0-995A-45BA27114B51}"/>
                </a:ext>
              </a:extLst>
            </p:cNvPr>
            <p:cNvSpPr/>
            <p:nvPr/>
          </p:nvSpPr>
          <p:spPr>
            <a:xfrm>
              <a:off x="4105538" y="4107977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6E5E957-ACD6-4406-8225-F81D7057FD62}"/>
                </a:ext>
              </a:extLst>
            </p:cNvPr>
            <p:cNvSpPr/>
            <p:nvPr/>
          </p:nvSpPr>
          <p:spPr>
            <a:xfrm>
              <a:off x="4212674" y="4138827"/>
              <a:ext cx="1689886" cy="25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+mn-ea"/>
                </a:rPr>
                <a:t>&lt;Container_ID&gt;-json.log</a:t>
              </a:r>
              <a:endParaRPr lang="en-US" altLang="ko-KR" sz="1000" b="1">
                <a:solidFill>
                  <a:srgbClr val="C00000"/>
                </a:solidFill>
              </a:endParaRPr>
            </a:p>
          </p:txBody>
        </p: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6237FB0-AD48-4CBE-AAB4-D8329187FD1F}"/>
              </a:ext>
            </a:extLst>
          </p:cNvPr>
          <p:cNvSpPr/>
          <p:nvPr/>
        </p:nvSpPr>
        <p:spPr>
          <a:xfrm>
            <a:off x="2135560" y="3761467"/>
            <a:ext cx="1329396" cy="2791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/var/lib/docker/</a:t>
            </a:r>
            <a:endParaRPr lang="en-US" altLang="ko-KR" sz="1100" b="1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D4259A-0FE8-488D-84E0-A35491A4ECC1}"/>
              </a:ext>
            </a:extLst>
          </p:cNvPr>
          <p:cNvGrpSpPr/>
          <p:nvPr/>
        </p:nvGrpSpPr>
        <p:grpSpPr>
          <a:xfrm>
            <a:off x="606407" y="3761467"/>
            <a:ext cx="1268131" cy="1039101"/>
            <a:chOff x="606407" y="3761467"/>
            <a:chExt cx="1268131" cy="1039101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6B534D0-5D27-47B5-AE14-009FDC3C6B66}"/>
                </a:ext>
              </a:extLst>
            </p:cNvPr>
            <p:cNvSpPr/>
            <p:nvPr/>
          </p:nvSpPr>
          <p:spPr>
            <a:xfrm>
              <a:off x="622557" y="3761467"/>
              <a:ext cx="998795" cy="279128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/etc/docker</a:t>
              </a:r>
              <a:endParaRPr lang="en-US" altLang="ko-KR" sz="1100" b="1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C8046E2-3493-42AB-8242-B8700BB870C2}"/>
                </a:ext>
              </a:extLst>
            </p:cNvPr>
            <p:cNvSpPr/>
            <p:nvPr/>
          </p:nvSpPr>
          <p:spPr>
            <a:xfrm>
              <a:off x="606407" y="4094944"/>
              <a:ext cx="968535" cy="25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+mn-ea"/>
                </a:rPr>
                <a:t>daemon.json</a:t>
              </a:r>
              <a:endParaRPr lang="en-US" altLang="ko-KR" sz="1000" b="1">
                <a:solidFill>
                  <a:srgbClr val="C00000"/>
                </a:solidFill>
              </a:endParaRPr>
            </a:p>
          </p:txBody>
        </p:sp>
        <p:sp>
          <p:nvSpPr>
            <p:cNvPr id="204" name="Google Shape;1711;p21">
              <a:extLst>
                <a:ext uri="{FF2B5EF4-FFF2-40B4-BE49-F238E27FC236}">
                  <a16:creationId xmlns:a16="http://schemas.microsoft.com/office/drawing/2014/main" id="{54615E99-21C9-4961-AA5B-C47DF82E223F}"/>
                </a:ext>
              </a:extLst>
            </p:cNvPr>
            <p:cNvSpPr/>
            <p:nvPr/>
          </p:nvSpPr>
          <p:spPr>
            <a:xfrm>
              <a:off x="667267" y="4364514"/>
              <a:ext cx="1207271" cy="43605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max-size: 100m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max-files: 3</a:t>
              </a:r>
              <a:endParaRPr b="1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6C822B-6AD2-46B1-BF00-76F6D62BC83E}"/>
              </a:ext>
            </a:extLst>
          </p:cNvPr>
          <p:cNvSpPr/>
          <p:nvPr/>
        </p:nvSpPr>
        <p:spPr>
          <a:xfrm>
            <a:off x="4518376" y="4450455"/>
            <a:ext cx="404278" cy="25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link</a:t>
            </a:r>
            <a:endParaRPr lang="en-US" altLang="ko-KR" sz="1000" b="1">
              <a:solidFill>
                <a:srgbClr val="C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CB5F70-5504-4AC7-8080-C366A8A701D7}"/>
              </a:ext>
            </a:extLst>
          </p:cNvPr>
          <p:cNvGrpSpPr/>
          <p:nvPr/>
        </p:nvGrpSpPr>
        <p:grpSpPr>
          <a:xfrm>
            <a:off x="4782252" y="2823699"/>
            <a:ext cx="857576" cy="1322597"/>
            <a:chOff x="4782252" y="2823699"/>
            <a:chExt cx="857576" cy="1322597"/>
          </a:xfrm>
        </p:grpSpPr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4BD02067-5E86-41E6-A5AC-737EB80FDB20}"/>
                </a:ext>
              </a:extLst>
            </p:cNvPr>
            <p:cNvSpPr/>
            <p:nvPr/>
          </p:nvSpPr>
          <p:spPr>
            <a:xfrm>
              <a:off x="4782252" y="2823699"/>
              <a:ext cx="458621" cy="1322597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635B93-D672-4287-BD72-6382CB5C9822}"/>
                </a:ext>
              </a:extLst>
            </p:cNvPr>
            <p:cNvSpPr/>
            <p:nvPr/>
          </p:nvSpPr>
          <p:spPr>
            <a:xfrm>
              <a:off x="5057617" y="3032758"/>
              <a:ext cx="582211" cy="411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stdout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stderr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305B48-169E-4103-A06B-48070852D01E}"/>
              </a:ext>
            </a:extLst>
          </p:cNvPr>
          <p:cNvSpPr/>
          <p:nvPr/>
        </p:nvSpPr>
        <p:spPr>
          <a:xfrm>
            <a:off x="4249793" y="2367670"/>
            <a:ext cx="1323218" cy="25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ko-KR" sz="1000">
                <a:latin typeface="+mn-ea"/>
              </a:rPr>
              <a:t>/log/app/access.log</a:t>
            </a:r>
            <a:endParaRPr lang="en-US" altLang="ko-KR" sz="10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A577F3-2A32-433F-9604-B678E8D277E5}"/>
              </a:ext>
            </a:extLst>
          </p:cNvPr>
          <p:cNvGrpSpPr/>
          <p:nvPr/>
        </p:nvGrpSpPr>
        <p:grpSpPr>
          <a:xfrm>
            <a:off x="906712" y="2116106"/>
            <a:ext cx="1100326" cy="692866"/>
            <a:chOff x="906712" y="2116106"/>
            <a:chExt cx="1100326" cy="692866"/>
          </a:xfrm>
        </p:grpSpPr>
        <p:sp>
          <p:nvSpPr>
            <p:cNvPr id="60" name="Google Shape;1711;p21">
              <a:extLst>
                <a:ext uri="{FF2B5EF4-FFF2-40B4-BE49-F238E27FC236}">
                  <a16:creationId xmlns:a16="http://schemas.microsoft.com/office/drawing/2014/main" id="{625C79ED-650F-4D3E-966E-5CB0B6210830}"/>
                </a:ext>
              </a:extLst>
            </p:cNvPr>
            <p:cNvSpPr/>
            <p:nvPr/>
          </p:nvSpPr>
          <p:spPr>
            <a:xfrm>
              <a:off x="906712" y="2116106"/>
              <a:ext cx="1050297" cy="692866"/>
            </a:xfrm>
            <a:prstGeom prst="rect">
              <a:avLst/>
            </a:prstGeom>
            <a:solidFill>
              <a:srgbClr val="DBEEF4"/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latin typeface="Malgun Gothic"/>
                  <a:ea typeface="Malgun Gothic"/>
                  <a:cs typeface="Malgun Gothic"/>
                  <a:sym typeface="Malgun Gothic"/>
                </a:rPr>
                <a:t>Event</a:t>
              </a: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latin typeface="Malgun Gothic"/>
                <a:ea typeface="Malgun Gothic"/>
                <a:sym typeface="Malgun Gothic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AE1A177-16E7-42E6-B087-72540EAB9826}"/>
                </a:ext>
              </a:extLst>
            </p:cNvPr>
            <p:cNvSpPr/>
            <p:nvPr/>
          </p:nvSpPr>
          <p:spPr>
            <a:xfrm>
              <a:off x="908687" y="2330549"/>
              <a:ext cx="1098351" cy="411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ko-KR" sz="1000">
                  <a:latin typeface="+mn-ea"/>
                </a:rPr>
                <a:t>Type, Reason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000">
                  <a:latin typeface="+mn-ea"/>
                </a:rPr>
                <a:t>Age, Message</a:t>
              </a:r>
            </a:p>
          </p:txBody>
        </p:sp>
      </p:grpSp>
      <p:sp>
        <p:nvSpPr>
          <p:cNvPr id="65" name="Google Shape;1711;p21">
            <a:extLst>
              <a:ext uri="{FF2B5EF4-FFF2-40B4-BE49-F238E27FC236}">
                <a16:creationId xmlns:a16="http://schemas.microsoft.com/office/drawing/2014/main" id="{8F26CF38-3AF6-4AF7-9C3F-EFBCAB4085E9}"/>
              </a:ext>
            </a:extLst>
          </p:cNvPr>
          <p:cNvSpPr/>
          <p:nvPr/>
        </p:nvSpPr>
        <p:spPr>
          <a:xfrm>
            <a:off x="2042559" y="2115318"/>
            <a:ext cx="926736" cy="692866"/>
          </a:xfrm>
          <a:prstGeom prst="rect">
            <a:avLst/>
          </a:prstGeom>
          <a:solidFill>
            <a:srgbClr val="DBEEF4"/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Termination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>
                <a:latin typeface="Malgun Gothic"/>
                <a:ea typeface="Malgun Gothic"/>
                <a:sym typeface="Malgun Gothic"/>
              </a:rPr>
              <a:t>Message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>
                <a:latin typeface="Malgun Gothic"/>
                <a:ea typeface="Malgun Gothic"/>
                <a:sym typeface="Malgun Gothic"/>
              </a:rPr>
              <a:t>Path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41545A-15B6-434C-8F6B-1CF6984C3073}"/>
              </a:ext>
            </a:extLst>
          </p:cNvPr>
          <p:cNvSpPr/>
          <p:nvPr/>
        </p:nvSpPr>
        <p:spPr>
          <a:xfrm>
            <a:off x="3119669" y="2361231"/>
            <a:ext cx="1094534" cy="41132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>
                <a:latin typeface="Malgun Gothic"/>
                <a:ea typeface="Malgun Gothic"/>
                <a:sym typeface="Malgun Gothic"/>
              </a:rPr>
              <a:t>/dev/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000">
                <a:latin typeface="Malgun Gothic"/>
                <a:ea typeface="Malgun Gothic"/>
                <a:sym typeface="Malgun Gothic"/>
              </a:rPr>
              <a:t>termination-log</a:t>
            </a:r>
            <a:endParaRPr lang="en-US" altLang="ko-KR" sz="10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7F12856-C811-4C70-A2A6-2DDEF44484E8}"/>
              </a:ext>
            </a:extLst>
          </p:cNvPr>
          <p:cNvSpPr/>
          <p:nvPr/>
        </p:nvSpPr>
        <p:spPr>
          <a:xfrm>
            <a:off x="2816290" y="2465675"/>
            <a:ext cx="298823" cy="249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으로 구부러짐 57">
            <a:extLst>
              <a:ext uri="{FF2B5EF4-FFF2-40B4-BE49-F238E27FC236}">
                <a16:creationId xmlns:a16="http://schemas.microsoft.com/office/drawing/2014/main" id="{1C115E40-519D-4DFF-ABBA-ECBC35BBA580}"/>
              </a:ext>
            </a:extLst>
          </p:cNvPr>
          <p:cNvSpPr/>
          <p:nvPr/>
        </p:nvSpPr>
        <p:spPr>
          <a:xfrm flipH="1">
            <a:off x="5783892" y="2684740"/>
            <a:ext cx="544679" cy="3506855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6EF6E7-608D-489C-9B9D-21546DD91F13}"/>
              </a:ext>
            </a:extLst>
          </p:cNvPr>
          <p:cNvSpPr/>
          <p:nvPr/>
        </p:nvSpPr>
        <p:spPr>
          <a:xfrm>
            <a:off x="5656774" y="2457867"/>
            <a:ext cx="426720" cy="27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link</a:t>
            </a:r>
            <a:endParaRPr lang="en-US" altLang="ko-KR" sz="11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8B7CC12D-9E31-4082-AC6B-6C818EF0F5F0}"/>
              </a:ext>
            </a:extLst>
          </p:cNvPr>
          <p:cNvSpPr/>
          <p:nvPr/>
        </p:nvSpPr>
        <p:spPr>
          <a:xfrm>
            <a:off x="4334652" y="4473526"/>
            <a:ext cx="294026" cy="1087894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0A2A9-B934-4D4A-A2A0-A37BF0230DFD}"/>
              </a:ext>
            </a:extLst>
          </p:cNvPr>
          <p:cNvGrpSpPr/>
          <p:nvPr/>
        </p:nvGrpSpPr>
        <p:grpSpPr>
          <a:xfrm>
            <a:off x="622557" y="5876245"/>
            <a:ext cx="5223995" cy="318780"/>
            <a:chOff x="622557" y="5876245"/>
            <a:chExt cx="5223995" cy="31878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3A0C62C-8494-45E2-9C4C-DE0826E02A54}"/>
                </a:ext>
              </a:extLst>
            </p:cNvPr>
            <p:cNvSpPr/>
            <p:nvPr/>
          </p:nvSpPr>
          <p:spPr>
            <a:xfrm>
              <a:off x="622557" y="5899382"/>
              <a:ext cx="510178" cy="2725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pods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A38EA2-0A58-4DDC-8A87-E2D523A4960A}"/>
                </a:ext>
              </a:extLst>
            </p:cNvPr>
            <p:cNvSpPr/>
            <p:nvPr/>
          </p:nvSpPr>
          <p:spPr>
            <a:xfrm>
              <a:off x="3963219" y="5899317"/>
              <a:ext cx="1325456" cy="272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&lt;Container-Name&gt;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6E6A874-8DE0-487F-A8C3-68546CFA4D9F}"/>
                </a:ext>
              </a:extLst>
            </p:cNvPr>
            <p:cNvSpPr/>
            <p:nvPr/>
          </p:nvSpPr>
          <p:spPr>
            <a:xfrm>
              <a:off x="1078729" y="5876245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CF8D7F0-3CC2-4E44-94EC-517C40AA0253}"/>
                </a:ext>
              </a:extLst>
            </p:cNvPr>
            <p:cNvSpPr/>
            <p:nvPr/>
          </p:nvSpPr>
          <p:spPr>
            <a:xfrm>
              <a:off x="1270903" y="5899382"/>
              <a:ext cx="2527871" cy="2725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&lt;Namespace&gt;_&lt;Pod-Name&gt;_&lt;Pod-ID&gt;</a:t>
              </a:r>
              <a:endParaRPr lang="en-US" altLang="ko-KR" sz="1000" b="1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A5F96E4-AE90-4D57-B989-3809A3E05088}"/>
                </a:ext>
              </a:extLst>
            </p:cNvPr>
            <p:cNvSpPr/>
            <p:nvPr/>
          </p:nvSpPr>
          <p:spPr>
            <a:xfrm>
              <a:off x="3749365" y="5876245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FFEC933-CBC8-4ACE-8A1F-4E597B9FC4CA}"/>
                </a:ext>
              </a:extLst>
            </p:cNvPr>
            <p:cNvSpPr/>
            <p:nvPr/>
          </p:nvSpPr>
          <p:spPr>
            <a:xfrm>
              <a:off x="5358918" y="5907095"/>
              <a:ext cx="487634" cy="25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latin typeface="Malgun Gothic"/>
                  <a:ea typeface="Malgun Gothic"/>
                  <a:sym typeface="Malgun Gothic"/>
                </a:rPr>
                <a:t>0.log</a:t>
              </a:r>
              <a:endParaRPr lang="en-US" altLang="ko-KR" sz="1000" b="1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811216A-D175-459E-A5D2-1ED802543C97}"/>
                </a:ext>
              </a:extLst>
            </p:cNvPr>
            <p:cNvSpPr/>
            <p:nvPr/>
          </p:nvSpPr>
          <p:spPr>
            <a:xfrm>
              <a:off x="5242790" y="5876245"/>
              <a:ext cx="263214" cy="31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400" b="1">
                  <a:latin typeface="Malgun Gothic"/>
                  <a:ea typeface="Malgun Gothic"/>
                  <a:sym typeface="Malgun Gothic"/>
                </a:rPr>
                <a:t>/</a:t>
              </a:r>
              <a:endParaRPr lang="en-US" altLang="ko-KR" sz="1400" b="1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8A7CB5-B269-465E-B267-A3A051669D65}"/>
              </a:ext>
            </a:extLst>
          </p:cNvPr>
          <p:cNvGrpSpPr/>
          <p:nvPr/>
        </p:nvGrpSpPr>
        <p:grpSpPr>
          <a:xfrm>
            <a:off x="6918584" y="1850280"/>
            <a:ext cx="1993950" cy="2565060"/>
            <a:chOff x="6918584" y="1850280"/>
            <a:chExt cx="1993950" cy="2565060"/>
          </a:xfrm>
        </p:grpSpPr>
        <p:sp>
          <p:nvSpPr>
            <p:cNvPr id="54" name="Google Shape;1731;p21">
              <a:extLst>
                <a:ext uri="{FF2B5EF4-FFF2-40B4-BE49-F238E27FC236}">
                  <a16:creationId xmlns:a16="http://schemas.microsoft.com/office/drawing/2014/main" id="{E02ED884-329E-4906-B2C6-509EBE576A59}"/>
                </a:ext>
              </a:extLst>
            </p:cNvPr>
            <p:cNvSpPr/>
            <p:nvPr/>
          </p:nvSpPr>
          <p:spPr>
            <a:xfrm>
              <a:off x="6918584" y="1850280"/>
              <a:ext cx="1982785" cy="493399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Kubernetes</a:t>
              </a:r>
            </a:p>
          </p:txBody>
        </p:sp>
        <p:sp>
          <p:nvSpPr>
            <p:cNvPr id="56" name="Google Shape;1731;p21">
              <a:extLst>
                <a:ext uri="{FF2B5EF4-FFF2-40B4-BE49-F238E27FC236}">
                  <a16:creationId xmlns:a16="http://schemas.microsoft.com/office/drawing/2014/main" id="{8597CD86-1201-4289-BA4C-092A4CF2BDA3}"/>
                </a:ext>
              </a:extLst>
            </p:cNvPr>
            <p:cNvSpPr/>
            <p:nvPr/>
          </p:nvSpPr>
          <p:spPr>
            <a:xfrm>
              <a:off x="7103632" y="2060848"/>
              <a:ext cx="1569145" cy="1995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31;p21">
              <a:extLst>
                <a:ext uri="{FF2B5EF4-FFF2-40B4-BE49-F238E27FC236}">
                  <a16:creationId xmlns:a16="http://schemas.microsoft.com/office/drawing/2014/main" id="{847FB0F7-A132-4ADC-BCFD-D137AEDCB771}"/>
                </a:ext>
              </a:extLst>
            </p:cNvPr>
            <p:cNvSpPr/>
            <p:nvPr/>
          </p:nvSpPr>
          <p:spPr>
            <a:xfrm>
              <a:off x="6918584" y="2425658"/>
              <a:ext cx="1982785" cy="109725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Docker</a:t>
              </a:r>
            </a:p>
          </p:txBody>
        </p:sp>
        <p:sp>
          <p:nvSpPr>
            <p:cNvPr id="59" name="Google Shape;1711;p21">
              <a:extLst>
                <a:ext uri="{FF2B5EF4-FFF2-40B4-BE49-F238E27FC236}">
                  <a16:creationId xmlns:a16="http://schemas.microsoft.com/office/drawing/2014/main" id="{5D818B8B-D1C5-4AA9-AF63-88F162C71490}"/>
                </a:ext>
              </a:extLst>
            </p:cNvPr>
            <p:cNvSpPr/>
            <p:nvPr/>
          </p:nvSpPr>
          <p:spPr>
            <a:xfrm>
              <a:off x="7103632" y="2672786"/>
              <a:ext cx="1568335" cy="26315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</a:t>
              </a: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(app)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5C635-8E93-45E1-B164-C5C3F38C869F}"/>
                </a:ext>
              </a:extLst>
            </p:cNvPr>
            <p:cNvSpPr/>
            <p:nvPr/>
          </p:nvSpPr>
          <p:spPr>
            <a:xfrm>
              <a:off x="6923598" y="3751381"/>
              <a:ext cx="1988936" cy="66395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b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dk1"/>
                  </a:solidFill>
                  <a:latin typeface="Malgun Gothic"/>
                  <a:ea typeface="Malgun Gothic"/>
                </a:rPr>
                <a:t>Worker Node</a:t>
              </a:r>
              <a:endParaRPr lang="ko-KR" altLang="en-US" sz="1100" b="1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45CE7A-C6EA-4EE5-A30A-C9E3191EDD1E}"/>
                </a:ext>
              </a:extLst>
            </p:cNvPr>
            <p:cNvSpPr/>
            <p:nvPr/>
          </p:nvSpPr>
          <p:spPr>
            <a:xfrm>
              <a:off x="7135195" y="3856832"/>
              <a:ext cx="1556836" cy="328125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/var/log/containers/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app.log</a:t>
              </a:r>
              <a:endParaRPr lang="en-US" altLang="ko-KR" sz="1100" b="1"/>
            </a:p>
          </p:txBody>
        </p:sp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id="{6E63DD95-BD5D-4FC4-BAB3-39A67555050D}"/>
                </a:ext>
              </a:extLst>
            </p:cNvPr>
            <p:cNvSpPr/>
            <p:nvPr/>
          </p:nvSpPr>
          <p:spPr>
            <a:xfrm>
              <a:off x="7266584" y="3509129"/>
              <a:ext cx="355772" cy="311244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아래쪽 77">
              <a:extLst>
                <a:ext uri="{FF2B5EF4-FFF2-40B4-BE49-F238E27FC236}">
                  <a16:creationId xmlns:a16="http://schemas.microsoft.com/office/drawing/2014/main" id="{AF9004EB-CBFB-4040-8164-68ECC60FEDF5}"/>
                </a:ext>
              </a:extLst>
            </p:cNvPr>
            <p:cNvSpPr/>
            <p:nvPr/>
          </p:nvSpPr>
          <p:spPr>
            <a:xfrm>
              <a:off x="7709913" y="2315415"/>
              <a:ext cx="355772" cy="159717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Google Shape;1711;p21">
              <a:extLst>
                <a:ext uri="{FF2B5EF4-FFF2-40B4-BE49-F238E27FC236}">
                  <a16:creationId xmlns:a16="http://schemas.microsoft.com/office/drawing/2014/main" id="{5BE1F960-4A5E-4767-969B-1E09285BFF98}"/>
                </a:ext>
              </a:extLst>
            </p:cNvPr>
            <p:cNvSpPr/>
            <p:nvPr/>
          </p:nvSpPr>
          <p:spPr>
            <a:xfrm>
              <a:off x="7103632" y="3007803"/>
              <a:ext cx="1568335" cy="46924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 Driver</a:t>
              </a:r>
              <a:endParaRPr b="1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3C3197-D4DF-4EFF-B526-3A49F7530EBA}"/>
                </a:ext>
              </a:extLst>
            </p:cNvPr>
            <p:cNvSpPr/>
            <p:nvPr/>
          </p:nvSpPr>
          <p:spPr>
            <a:xfrm>
              <a:off x="7240362" y="3240335"/>
              <a:ext cx="491247" cy="20221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sym typeface="Malgun Gothic"/>
                </a:rPr>
                <a:t>json</a:t>
              </a:r>
              <a:endParaRPr lang="en-US" altLang="ko-KR" sz="1100" b="1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A4EEC6-F169-4B21-BB91-3B253EE316C5}"/>
              </a:ext>
            </a:extLst>
          </p:cNvPr>
          <p:cNvSpPr/>
          <p:nvPr/>
        </p:nvSpPr>
        <p:spPr>
          <a:xfrm>
            <a:off x="7890604" y="3240335"/>
            <a:ext cx="653850" cy="20221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agent</a:t>
            </a:r>
            <a:endParaRPr lang="en-US" altLang="ko-KR" sz="11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34840C-63D3-44CF-B7DF-E825546959F2}"/>
              </a:ext>
            </a:extLst>
          </p:cNvPr>
          <p:cNvSpPr/>
          <p:nvPr/>
        </p:nvSpPr>
        <p:spPr>
          <a:xfrm>
            <a:off x="7047831" y="1527382"/>
            <a:ext cx="1731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latin typeface="+mn-ea"/>
              </a:rPr>
              <a:t>Node Logging Agent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15354D-7E89-4C71-AEAF-E670901B375C}"/>
              </a:ext>
            </a:extLst>
          </p:cNvPr>
          <p:cNvSpPr/>
          <p:nvPr/>
        </p:nvSpPr>
        <p:spPr>
          <a:xfrm>
            <a:off x="6593570" y="4658463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Read</a:t>
            </a:r>
            <a:endParaRPr lang="en-US" altLang="ko-KR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2725339-F0B1-40BD-896F-BDE6904601B2}"/>
              </a:ext>
            </a:extLst>
          </p:cNvPr>
          <p:cNvSpPr/>
          <p:nvPr/>
        </p:nvSpPr>
        <p:spPr>
          <a:xfrm>
            <a:off x="8711008" y="4534660"/>
            <a:ext cx="4796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Push</a:t>
            </a:r>
            <a:endParaRPr lang="en-US" altLang="ko-KR" sz="1000" b="1">
              <a:solidFill>
                <a:srgbClr val="C00000"/>
              </a:solidFill>
            </a:endParaRPr>
          </a:p>
        </p:txBody>
      </p:sp>
      <p:sp>
        <p:nvSpPr>
          <p:cNvPr id="99" name="화살표: 오른쪽으로 구부러짐 98">
            <a:extLst>
              <a:ext uri="{FF2B5EF4-FFF2-40B4-BE49-F238E27FC236}">
                <a16:creationId xmlns:a16="http://schemas.microsoft.com/office/drawing/2014/main" id="{EFFFD10E-CA7B-4FD9-B78B-0DAE05FD610C}"/>
              </a:ext>
            </a:extLst>
          </p:cNvPr>
          <p:cNvSpPr/>
          <p:nvPr/>
        </p:nvSpPr>
        <p:spPr>
          <a:xfrm rot="9966830" flipH="1">
            <a:off x="6667929" y="4170852"/>
            <a:ext cx="409225" cy="1125635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화살표: 오른쪽으로 구부러짐 101">
            <a:extLst>
              <a:ext uri="{FF2B5EF4-FFF2-40B4-BE49-F238E27FC236}">
                <a16:creationId xmlns:a16="http://schemas.microsoft.com/office/drawing/2014/main" id="{0E8B7DDF-E81C-47C2-B8BA-02F06D8A14E9}"/>
              </a:ext>
            </a:extLst>
          </p:cNvPr>
          <p:cNvSpPr/>
          <p:nvPr/>
        </p:nvSpPr>
        <p:spPr>
          <a:xfrm rot="21377040" flipH="1">
            <a:off x="8722720" y="3318770"/>
            <a:ext cx="355771" cy="2153932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BD73DCC-BFE6-4E3F-B894-F8409D7778B0}"/>
              </a:ext>
            </a:extLst>
          </p:cNvPr>
          <p:cNvSpPr/>
          <p:nvPr/>
        </p:nvSpPr>
        <p:spPr>
          <a:xfrm>
            <a:off x="9239412" y="1520461"/>
            <a:ext cx="2274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latin typeface="+mn-ea"/>
              </a:rPr>
              <a:t>Sidecar Container Streaming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098F38-28BA-4455-ABC3-1852E70BCDDA}"/>
              </a:ext>
            </a:extLst>
          </p:cNvPr>
          <p:cNvGrpSpPr/>
          <p:nvPr/>
        </p:nvGrpSpPr>
        <p:grpSpPr>
          <a:xfrm>
            <a:off x="7320136" y="5589240"/>
            <a:ext cx="1296814" cy="656543"/>
            <a:chOff x="7320136" y="5589240"/>
            <a:chExt cx="1296814" cy="656543"/>
          </a:xfrm>
        </p:grpSpPr>
        <p:sp>
          <p:nvSpPr>
            <p:cNvPr id="105" name="Google Shape;1731;p21">
              <a:extLst>
                <a:ext uri="{FF2B5EF4-FFF2-40B4-BE49-F238E27FC236}">
                  <a16:creationId xmlns:a16="http://schemas.microsoft.com/office/drawing/2014/main" id="{1DCE162F-1310-41CB-A99A-A15C9DB9D944}"/>
                </a:ext>
              </a:extLst>
            </p:cNvPr>
            <p:cNvSpPr/>
            <p:nvPr/>
          </p:nvSpPr>
          <p:spPr>
            <a:xfrm>
              <a:off x="7320136" y="5845919"/>
              <a:ext cx="1296814" cy="3998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 Aggregator</a:t>
              </a: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화살표: 아래쪽 106">
              <a:extLst>
                <a:ext uri="{FF2B5EF4-FFF2-40B4-BE49-F238E27FC236}">
                  <a16:creationId xmlns:a16="http://schemas.microsoft.com/office/drawing/2014/main" id="{54EDA13B-DED6-4302-93B1-8FBAD3C3DBF3}"/>
                </a:ext>
              </a:extLst>
            </p:cNvPr>
            <p:cNvSpPr/>
            <p:nvPr/>
          </p:nvSpPr>
          <p:spPr>
            <a:xfrm>
              <a:off x="7840170" y="5637377"/>
              <a:ext cx="355772" cy="193258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925ED5-80BE-40B4-A927-3284C7A48631}"/>
                </a:ext>
              </a:extLst>
            </p:cNvPr>
            <p:cNvSpPr/>
            <p:nvPr/>
          </p:nvSpPr>
          <p:spPr>
            <a:xfrm>
              <a:off x="8131848" y="5589240"/>
              <a:ext cx="4812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Push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5398D1-514E-4AF6-A7A5-E29B57190BE6}"/>
              </a:ext>
            </a:extLst>
          </p:cNvPr>
          <p:cNvGrpSpPr/>
          <p:nvPr/>
        </p:nvGrpSpPr>
        <p:grpSpPr>
          <a:xfrm>
            <a:off x="7058067" y="4670714"/>
            <a:ext cx="1726060" cy="906053"/>
            <a:chOff x="7058067" y="4670714"/>
            <a:chExt cx="1726060" cy="906053"/>
          </a:xfrm>
        </p:grpSpPr>
        <p:sp>
          <p:nvSpPr>
            <p:cNvPr id="112" name="Google Shape;1731;p21">
              <a:extLst>
                <a:ext uri="{FF2B5EF4-FFF2-40B4-BE49-F238E27FC236}">
                  <a16:creationId xmlns:a16="http://schemas.microsoft.com/office/drawing/2014/main" id="{505F206E-BC0D-4DD5-9F03-1158CB3D0814}"/>
                </a:ext>
              </a:extLst>
            </p:cNvPr>
            <p:cNvSpPr/>
            <p:nvPr/>
          </p:nvSpPr>
          <p:spPr>
            <a:xfrm>
              <a:off x="7453090" y="5136917"/>
              <a:ext cx="1296814" cy="4398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1731;p21">
              <a:extLst>
                <a:ext uri="{FF2B5EF4-FFF2-40B4-BE49-F238E27FC236}">
                  <a16:creationId xmlns:a16="http://schemas.microsoft.com/office/drawing/2014/main" id="{EABDC84E-98FC-4E7F-992C-ED2A3857AB94}"/>
                </a:ext>
              </a:extLst>
            </p:cNvPr>
            <p:cNvSpPr/>
            <p:nvPr/>
          </p:nvSpPr>
          <p:spPr>
            <a:xfrm>
              <a:off x="7058067" y="4670714"/>
              <a:ext cx="1726060" cy="24146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DaemonSet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31;p21">
              <a:extLst>
                <a:ext uri="{FF2B5EF4-FFF2-40B4-BE49-F238E27FC236}">
                  <a16:creationId xmlns:a16="http://schemas.microsoft.com/office/drawing/2014/main" id="{B53501DD-E8BA-4AC4-A32E-956B7B00CEFD}"/>
                </a:ext>
              </a:extLst>
            </p:cNvPr>
            <p:cNvSpPr/>
            <p:nvPr/>
          </p:nvSpPr>
          <p:spPr>
            <a:xfrm>
              <a:off x="7282216" y="5061689"/>
              <a:ext cx="1296814" cy="4398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1731;p21">
              <a:extLst>
                <a:ext uri="{FF2B5EF4-FFF2-40B4-BE49-F238E27FC236}">
                  <a16:creationId xmlns:a16="http://schemas.microsoft.com/office/drawing/2014/main" id="{4BE08F6E-CEA0-4659-B10E-DFCF59B29C6F}"/>
                </a:ext>
              </a:extLst>
            </p:cNvPr>
            <p:cNvSpPr/>
            <p:nvPr/>
          </p:nvSpPr>
          <p:spPr>
            <a:xfrm>
              <a:off x="7097417" y="4986355"/>
              <a:ext cx="1296814" cy="4398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Logging Agent</a:t>
              </a:r>
              <a:endParaRPr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" name="Google Shape;1711;p21">
            <a:extLst>
              <a:ext uri="{FF2B5EF4-FFF2-40B4-BE49-F238E27FC236}">
                <a16:creationId xmlns:a16="http://schemas.microsoft.com/office/drawing/2014/main" id="{BB1E7C98-EEED-429D-9133-4B10AC47E7EA}"/>
              </a:ext>
            </a:extLst>
          </p:cNvPr>
          <p:cNvSpPr/>
          <p:nvPr/>
        </p:nvSpPr>
        <p:spPr>
          <a:xfrm>
            <a:off x="9480376" y="2635130"/>
            <a:ext cx="837717" cy="3990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(access)</a:t>
            </a:r>
            <a:endParaRPr lang="en-US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711;p21">
            <a:extLst>
              <a:ext uri="{FF2B5EF4-FFF2-40B4-BE49-F238E27FC236}">
                <a16:creationId xmlns:a16="http://schemas.microsoft.com/office/drawing/2014/main" id="{D2DB3A97-9144-4DA2-9D0A-131080693760}"/>
              </a:ext>
            </a:extLst>
          </p:cNvPr>
          <p:cNvSpPr/>
          <p:nvPr/>
        </p:nvSpPr>
        <p:spPr>
          <a:xfrm>
            <a:off x="10419210" y="2635130"/>
            <a:ext cx="889253" cy="3990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(app)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CA965F-4CF4-4BCB-B8B2-A18A01690560}"/>
              </a:ext>
            </a:extLst>
          </p:cNvPr>
          <p:cNvSpPr/>
          <p:nvPr/>
        </p:nvSpPr>
        <p:spPr>
          <a:xfrm>
            <a:off x="9402969" y="3340246"/>
            <a:ext cx="1988936" cy="10781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dk1"/>
                </a:solidFill>
                <a:latin typeface="Malgun Gothic"/>
                <a:ea typeface="Malgun Gothic"/>
              </a:rPr>
              <a:t>Worker Node</a:t>
            </a:r>
            <a:endParaRPr lang="ko-KR" altLang="en-US" sz="1100" b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7A04C46-BF9E-4C3D-ACC6-F11D731CB2A3}"/>
              </a:ext>
            </a:extLst>
          </p:cNvPr>
          <p:cNvSpPr/>
          <p:nvPr/>
        </p:nvSpPr>
        <p:spPr>
          <a:xfrm>
            <a:off x="9614566" y="3838127"/>
            <a:ext cx="1556836" cy="3281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/var/log/containers/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app.log</a:t>
            </a:r>
            <a:endParaRPr lang="en-US" altLang="ko-KR" sz="1100" b="1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6262555-1B9B-40EE-B1A1-253951666571}"/>
              </a:ext>
            </a:extLst>
          </p:cNvPr>
          <p:cNvSpPr/>
          <p:nvPr/>
        </p:nvSpPr>
        <p:spPr>
          <a:xfrm>
            <a:off x="9614566" y="3458347"/>
            <a:ext cx="1556836" cy="3281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/var/log/containers/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 b="1">
                <a:latin typeface="Malgun Gothic"/>
                <a:ea typeface="Malgun Gothic"/>
                <a:sym typeface="Malgun Gothic"/>
              </a:rPr>
              <a:t>access.log</a:t>
            </a:r>
            <a:endParaRPr lang="en-US" altLang="ko-KR" sz="1100" b="1"/>
          </a:p>
        </p:txBody>
      </p:sp>
      <p:sp>
        <p:nvSpPr>
          <p:cNvPr id="141" name="화살표: 오른쪽으로 구부러짐 140">
            <a:extLst>
              <a:ext uri="{FF2B5EF4-FFF2-40B4-BE49-F238E27FC236}">
                <a16:creationId xmlns:a16="http://schemas.microsoft.com/office/drawing/2014/main" id="{AB8E0E13-E080-45A6-9B91-E9B8CFB36C1E}"/>
              </a:ext>
            </a:extLst>
          </p:cNvPr>
          <p:cNvSpPr/>
          <p:nvPr/>
        </p:nvSpPr>
        <p:spPr>
          <a:xfrm rot="510637" flipH="1">
            <a:off x="11256381" y="2844452"/>
            <a:ext cx="355771" cy="1222455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화살표: 오른쪽으로 구부러짐 141">
            <a:extLst>
              <a:ext uri="{FF2B5EF4-FFF2-40B4-BE49-F238E27FC236}">
                <a16:creationId xmlns:a16="http://schemas.microsoft.com/office/drawing/2014/main" id="{940FAEBA-C173-435C-A23C-E7FAE0955136}"/>
              </a:ext>
            </a:extLst>
          </p:cNvPr>
          <p:cNvSpPr/>
          <p:nvPr/>
        </p:nvSpPr>
        <p:spPr>
          <a:xfrm rot="20966529">
            <a:off x="9159029" y="2862455"/>
            <a:ext cx="365948" cy="830159"/>
          </a:xfrm>
          <a:prstGeom prst="curvedRightArrow">
            <a:avLst>
              <a:gd name="adj1" fmla="val 25000"/>
              <a:gd name="adj2" fmla="val 51277"/>
              <a:gd name="adj3" fmla="val 25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CDD987-E681-4438-82D1-A5B591CB5E53}"/>
              </a:ext>
            </a:extLst>
          </p:cNvPr>
          <p:cNvSpPr/>
          <p:nvPr/>
        </p:nvSpPr>
        <p:spPr>
          <a:xfrm>
            <a:off x="9239412" y="4598873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Sidecar container </a:t>
            </a:r>
          </a:p>
          <a:p>
            <a:r>
              <a:rPr lang="en-US" altLang="ko-KR" sz="1200" b="1"/>
              <a:t>            with a logging agent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170610-9A74-4A18-9582-C903A61E3086}"/>
              </a:ext>
            </a:extLst>
          </p:cNvPr>
          <p:cNvGrpSpPr/>
          <p:nvPr/>
        </p:nvGrpSpPr>
        <p:grpSpPr>
          <a:xfrm>
            <a:off x="9453220" y="5093410"/>
            <a:ext cx="1857677" cy="1201944"/>
            <a:chOff x="9453220" y="5093410"/>
            <a:chExt cx="1857677" cy="1201944"/>
          </a:xfrm>
        </p:grpSpPr>
        <p:sp>
          <p:nvSpPr>
            <p:cNvPr id="144" name="Google Shape;1731;p21">
              <a:extLst>
                <a:ext uri="{FF2B5EF4-FFF2-40B4-BE49-F238E27FC236}">
                  <a16:creationId xmlns:a16="http://schemas.microsoft.com/office/drawing/2014/main" id="{9BA910B1-313A-4BCF-9C03-146A0889F074}"/>
                </a:ext>
              </a:extLst>
            </p:cNvPr>
            <p:cNvSpPr/>
            <p:nvPr/>
          </p:nvSpPr>
          <p:spPr>
            <a:xfrm>
              <a:off x="9453220" y="5093410"/>
              <a:ext cx="1857677" cy="120194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711;p21">
              <a:extLst>
                <a:ext uri="{FF2B5EF4-FFF2-40B4-BE49-F238E27FC236}">
                  <a16:creationId xmlns:a16="http://schemas.microsoft.com/office/drawing/2014/main" id="{8CCE1294-ACC2-4214-A8E9-5CE270A4A8D2}"/>
                </a:ext>
              </a:extLst>
            </p:cNvPr>
            <p:cNvSpPr/>
            <p:nvPr/>
          </p:nvSpPr>
          <p:spPr>
            <a:xfrm>
              <a:off x="9611429" y="5362786"/>
              <a:ext cx="1575367" cy="37910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(app)</a:t>
              </a:r>
            </a:p>
          </p:txBody>
        </p:sp>
        <p:sp>
          <p:nvSpPr>
            <p:cNvPr id="152" name="Google Shape;1711;p21">
              <a:extLst>
                <a:ext uri="{FF2B5EF4-FFF2-40B4-BE49-F238E27FC236}">
                  <a16:creationId xmlns:a16="http://schemas.microsoft.com/office/drawing/2014/main" id="{179D352A-B60D-45F7-ACE8-4045266F82E5}"/>
                </a:ext>
              </a:extLst>
            </p:cNvPr>
            <p:cNvSpPr/>
            <p:nvPr/>
          </p:nvSpPr>
          <p:spPr>
            <a:xfrm>
              <a:off x="9611429" y="5833103"/>
              <a:ext cx="1575367" cy="37910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(Logging Agent)</a:t>
              </a:r>
            </a:p>
          </p:txBody>
        </p:sp>
      </p:grpSp>
      <p:sp>
        <p:nvSpPr>
          <p:cNvPr id="153" name="화살표: 아래쪽 152">
            <a:extLst>
              <a:ext uri="{FF2B5EF4-FFF2-40B4-BE49-F238E27FC236}">
                <a16:creationId xmlns:a16="http://schemas.microsoft.com/office/drawing/2014/main" id="{0753CCA0-28EE-48A1-9C00-C84CFF8044A6}"/>
              </a:ext>
            </a:extLst>
          </p:cNvPr>
          <p:cNvSpPr/>
          <p:nvPr/>
        </p:nvSpPr>
        <p:spPr>
          <a:xfrm rot="5400000">
            <a:off x="8992807" y="5605727"/>
            <a:ext cx="220905" cy="898248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아래쪽 108">
            <a:extLst>
              <a:ext uri="{FF2B5EF4-FFF2-40B4-BE49-F238E27FC236}">
                <a16:creationId xmlns:a16="http://schemas.microsoft.com/office/drawing/2014/main" id="{C7734D33-C129-4225-B1DA-A8AC328EB454}"/>
              </a:ext>
            </a:extLst>
          </p:cNvPr>
          <p:cNvSpPr/>
          <p:nvPr/>
        </p:nvSpPr>
        <p:spPr>
          <a:xfrm>
            <a:off x="9815790" y="2531839"/>
            <a:ext cx="323429" cy="15971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D0B01A7A-FE38-4644-BA5A-5D48564E8E56}"/>
              </a:ext>
            </a:extLst>
          </p:cNvPr>
          <p:cNvSpPr/>
          <p:nvPr/>
        </p:nvSpPr>
        <p:spPr>
          <a:xfrm>
            <a:off x="10666478" y="2531839"/>
            <a:ext cx="323429" cy="15971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CE0023-4CB6-46C2-84E1-4921AD85915B}"/>
              </a:ext>
            </a:extLst>
          </p:cNvPr>
          <p:cNvSpPr/>
          <p:nvPr/>
        </p:nvSpPr>
        <p:spPr>
          <a:xfrm>
            <a:off x="5165794" y="1926114"/>
            <a:ext cx="474847" cy="2247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1-1</a:t>
            </a:r>
            <a:endParaRPr lang="ko-KR" altLang="en-US" sz="1200" b="1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25F7FCB-BC48-4C68-857F-5C31110D4CC7}"/>
              </a:ext>
            </a:extLst>
          </p:cNvPr>
          <p:cNvSpPr/>
          <p:nvPr/>
        </p:nvSpPr>
        <p:spPr>
          <a:xfrm>
            <a:off x="5358918" y="3491442"/>
            <a:ext cx="474847" cy="2247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1-2</a:t>
            </a:r>
            <a:endParaRPr lang="ko-KR" altLang="en-US" sz="1200" b="1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CF92771-2219-436C-831E-61FD4AC6C826}"/>
              </a:ext>
            </a:extLst>
          </p:cNvPr>
          <p:cNvSpPr/>
          <p:nvPr/>
        </p:nvSpPr>
        <p:spPr>
          <a:xfrm>
            <a:off x="5358918" y="5257222"/>
            <a:ext cx="474847" cy="2247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1-3</a:t>
            </a:r>
            <a:endParaRPr lang="ko-KR" altLang="en-US" sz="1200" b="1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1BA0CAB-C841-4055-9BE1-7AC73F8EF023}"/>
              </a:ext>
            </a:extLst>
          </p:cNvPr>
          <p:cNvSpPr/>
          <p:nvPr/>
        </p:nvSpPr>
        <p:spPr>
          <a:xfrm>
            <a:off x="3237772" y="3993672"/>
            <a:ext cx="722544" cy="630119"/>
          </a:xfrm>
          <a:prstGeom prst="mathMultiply">
            <a:avLst>
              <a:gd name="adj1" fmla="val 146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6" grpId="0" animBg="1"/>
      <p:bldP spid="118" grpId="0" animBg="1"/>
      <p:bldP spid="173" grpId="0" animBg="1"/>
      <p:bldP spid="174" grpId="0"/>
      <p:bldP spid="181" grpId="0"/>
      <p:bldP spid="200" grpId="0" animBg="1"/>
      <p:bldP spid="49" grpId="0"/>
      <p:bldP spid="55" grpId="0"/>
      <p:bldP spid="65" grpId="0" animBg="1"/>
      <p:bldP spid="66" grpId="0" animBg="1"/>
      <p:bldP spid="8" grpId="0" animBg="1"/>
      <p:bldP spid="58" grpId="0" animBg="1"/>
      <p:bldP spid="62" grpId="0"/>
      <p:bldP spid="63" grpId="0" animBg="1"/>
      <p:bldP spid="81" grpId="0" animBg="1"/>
      <p:bldP spid="7" grpId="0"/>
      <p:bldP spid="91" grpId="0"/>
      <p:bldP spid="92" grpId="0"/>
      <p:bldP spid="99" grpId="0" animBg="1"/>
      <p:bldP spid="102" grpId="0" animBg="1"/>
      <p:bldP spid="103" grpId="0"/>
      <p:bldP spid="128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6" grpId="0"/>
      <p:bldP spid="153" grpId="0" animBg="1"/>
      <p:bldP spid="109" grpId="0" animBg="1"/>
      <p:bldP spid="11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"/>
          <p:cNvGrpSpPr/>
          <p:nvPr/>
        </p:nvGrpSpPr>
        <p:grpSpPr>
          <a:xfrm>
            <a:off x="334506" y="4099546"/>
            <a:ext cx="11433075" cy="2095992"/>
            <a:chOff x="334506" y="4099546"/>
            <a:chExt cx="11433075" cy="2095992"/>
          </a:xfrm>
        </p:grpSpPr>
        <p:sp>
          <p:nvSpPr>
            <p:cNvPr id="168" name="Google Shape;168;p2"/>
            <p:cNvSpPr/>
            <p:nvPr/>
          </p:nvSpPr>
          <p:spPr>
            <a:xfrm>
              <a:off x="1366357" y="4099547"/>
              <a:ext cx="4467033" cy="2095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34506" y="4099546"/>
              <a:ext cx="1031851" cy="2095991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3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300548" y="4099547"/>
              <a:ext cx="4467033" cy="2095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68697" y="4099546"/>
              <a:ext cx="1031851" cy="2095991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3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1669934" y="4221087"/>
            <a:ext cx="3723427" cy="1675959"/>
            <a:chOff x="1669934" y="4221087"/>
            <a:chExt cx="3723427" cy="1675959"/>
          </a:xfrm>
        </p:grpSpPr>
        <p:sp>
          <p:nvSpPr>
            <p:cNvPr id="173" name="Google Shape;173;p2"/>
            <p:cNvSpPr/>
            <p:nvPr/>
          </p:nvSpPr>
          <p:spPr>
            <a:xfrm>
              <a:off x="3098738" y="4221087"/>
              <a:ext cx="2294623" cy="543521"/>
            </a:xfrm>
            <a:prstGeom prst="rect">
              <a:avLst/>
            </a:prstGeom>
            <a:solidFill>
              <a:srgbClr val="92CCDC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kubelet</a:t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69934" y="5160700"/>
              <a:ext cx="3723427" cy="736346"/>
            </a:xfrm>
            <a:prstGeom prst="rect">
              <a:avLst/>
            </a:prstGeom>
            <a:solidFill>
              <a:srgbClr val="92CCDC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Runtime</a:t>
              </a:r>
              <a:endPara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5" name="Google Shape;17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39562" y="5435223"/>
              <a:ext cx="539828" cy="387116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</p:spPr>
        </p:pic>
      </p:grpSp>
      <p:grpSp>
        <p:nvGrpSpPr>
          <p:cNvPr id="176" name="Google Shape;176;p2"/>
          <p:cNvGrpSpPr/>
          <p:nvPr/>
        </p:nvGrpSpPr>
        <p:grpSpPr>
          <a:xfrm>
            <a:off x="334506" y="1141418"/>
            <a:ext cx="11450126" cy="2700777"/>
            <a:chOff x="334506" y="1141418"/>
            <a:chExt cx="11450126" cy="2700777"/>
          </a:xfrm>
        </p:grpSpPr>
        <p:sp>
          <p:nvSpPr>
            <p:cNvPr id="177" name="Google Shape;177;p2"/>
            <p:cNvSpPr/>
            <p:nvPr/>
          </p:nvSpPr>
          <p:spPr>
            <a:xfrm>
              <a:off x="1366357" y="1141418"/>
              <a:ext cx="10418275" cy="270077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34506" y="1141421"/>
              <a:ext cx="1031851" cy="2700774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  <a:endParaRPr sz="3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p2"/>
          <p:cNvSpPr/>
          <p:nvPr/>
        </p:nvSpPr>
        <p:spPr>
          <a:xfrm>
            <a:off x="4009022" y="1638861"/>
            <a:ext cx="7582539" cy="2094479"/>
          </a:xfrm>
          <a:prstGeom prst="rect">
            <a:avLst/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 Runtime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4202290" y="3240382"/>
            <a:ext cx="7006278" cy="41065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kube-apiserver</a:t>
            </a:r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396647" y="28575"/>
            <a:ext cx="8899972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Malgun Gothic"/>
              <a:buNone/>
            </a:pPr>
            <a:r>
              <a:rPr lang="en-US" sz="2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Components </a:t>
            </a:r>
            <a:r>
              <a:rPr lang="en-US" sz="1600" b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(Pod Creation)</a:t>
            </a:r>
            <a:endParaRPr sz="2800" b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5469670" y="1317471"/>
            <a:ext cx="2211647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 Plane Component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2431492" y="5938621"/>
            <a:ext cx="2321282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 Component</a:t>
            </a:r>
            <a:endParaRPr sz="1200" b="1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p2"/>
          <p:cNvCxnSpPr>
            <a:stCxn id="185" idx="2"/>
          </p:cNvCxnSpPr>
          <p:nvPr/>
        </p:nvCxnSpPr>
        <p:spPr>
          <a:xfrm rot="5400000">
            <a:off x="3625091" y="2148765"/>
            <a:ext cx="2141700" cy="68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2"/>
          <p:cNvCxnSpPr>
            <a:endCxn id="187" idx="3"/>
          </p:cNvCxnSpPr>
          <p:nvPr/>
        </p:nvCxnSpPr>
        <p:spPr>
          <a:xfrm rot="-5400000">
            <a:off x="5486493" y="3005052"/>
            <a:ext cx="249900" cy="233700"/>
          </a:xfrm>
          <a:prstGeom prst="curvedConnector3">
            <a:avLst>
              <a:gd name="adj1" fmla="val 5001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88" name="Google Shape;188;p2"/>
          <p:cNvGrpSpPr/>
          <p:nvPr/>
        </p:nvGrpSpPr>
        <p:grpSpPr>
          <a:xfrm>
            <a:off x="4888137" y="1861277"/>
            <a:ext cx="1680311" cy="1135675"/>
            <a:chOff x="4888137" y="1861277"/>
            <a:chExt cx="1680311" cy="1135675"/>
          </a:xfrm>
        </p:grpSpPr>
        <p:sp>
          <p:nvSpPr>
            <p:cNvPr id="187" name="Google Shape;187;p2"/>
            <p:cNvSpPr/>
            <p:nvPr/>
          </p:nvSpPr>
          <p:spPr>
            <a:xfrm>
              <a:off x="4888137" y="1861277"/>
              <a:ext cx="1680311" cy="1135675"/>
            </a:xfrm>
            <a:prstGeom prst="flowChartMagneticDisk">
              <a:avLst/>
            </a:prstGeom>
            <a:solidFill>
              <a:srgbClr val="C5D8F1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7707" y="2654278"/>
              <a:ext cx="808818" cy="28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algun Gothic"/>
                <a:buNone/>
              </a:pPr>
              <a:r>
                <a:rPr lang="en-US" sz="14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Etcd</a:t>
              </a:r>
              <a:endParaRPr sz="14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>
            <a:off x="3509544" y="4683749"/>
            <a:ext cx="1783493" cy="751500"/>
            <a:chOff x="3509544" y="4683749"/>
            <a:chExt cx="1783493" cy="751500"/>
          </a:xfrm>
        </p:grpSpPr>
        <p:cxnSp>
          <p:nvCxnSpPr>
            <p:cNvPr id="191" name="Google Shape;191;p2"/>
            <p:cNvCxnSpPr>
              <a:stCxn id="192" idx="2"/>
              <a:endCxn id="175" idx="0"/>
            </p:cNvCxnSpPr>
            <p:nvPr/>
          </p:nvCxnSpPr>
          <p:spPr>
            <a:xfrm rot="5400000">
              <a:off x="3646194" y="4547099"/>
              <a:ext cx="751500" cy="1024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3" name="Google Shape;193;p2"/>
            <p:cNvSpPr/>
            <p:nvPr/>
          </p:nvSpPr>
          <p:spPr>
            <a:xfrm>
              <a:off x="4331983" y="4835199"/>
              <a:ext cx="961054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docker run</a:t>
              </a:r>
              <a:endParaRPr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5236158" y="1905830"/>
            <a:ext cx="983321" cy="731082"/>
            <a:chOff x="5236158" y="1905830"/>
            <a:chExt cx="983321" cy="731082"/>
          </a:xfrm>
        </p:grpSpPr>
        <p:sp>
          <p:nvSpPr>
            <p:cNvPr id="195" name="Google Shape;195;p2"/>
            <p:cNvSpPr/>
            <p:nvPr/>
          </p:nvSpPr>
          <p:spPr>
            <a:xfrm>
              <a:off x="5236158" y="1905830"/>
              <a:ext cx="983321" cy="731082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319175" y="2155851"/>
              <a:ext cx="810906" cy="213406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" name="Google Shape;197;p2"/>
          <p:cNvSpPr/>
          <p:nvPr/>
        </p:nvSpPr>
        <p:spPr>
          <a:xfrm>
            <a:off x="5331100" y="2428502"/>
            <a:ext cx="787056" cy="176172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Node1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4009022" y="4262663"/>
            <a:ext cx="1081653" cy="450389"/>
            <a:chOff x="4009022" y="4262663"/>
            <a:chExt cx="1081653" cy="450389"/>
          </a:xfrm>
        </p:grpSpPr>
        <p:sp>
          <p:nvSpPr>
            <p:cNvPr id="199" name="Google Shape;199;p2"/>
            <p:cNvSpPr/>
            <p:nvPr/>
          </p:nvSpPr>
          <p:spPr>
            <a:xfrm>
              <a:off x="4009022" y="4262663"/>
              <a:ext cx="1081653" cy="450389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128891" y="4470343"/>
              <a:ext cx="810906" cy="213406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0" name="Google Shape;200;p2"/>
          <p:cNvSpPr/>
          <p:nvPr/>
        </p:nvSpPr>
        <p:spPr>
          <a:xfrm>
            <a:off x="8465317" y="5938621"/>
            <a:ext cx="2321282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 Component</a:t>
            </a:r>
            <a:endParaRPr sz="1200" b="1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1" name="Google Shape;201;p2"/>
          <p:cNvGrpSpPr/>
          <p:nvPr/>
        </p:nvGrpSpPr>
        <p:grpSpPr>
          <a:xfrm>
            <a:off x="6976667" y="1897027"/>
            <a:ext cx="1920083" cy="1093518"/>
            <a:chOff x="6976667" y="1897027"/>
            <a:chExt cx="1920083" cy="1093518"/>
          </a:xfrm>
        </p:grpSpPr>
        <p:sp>
          <p:nvSpPr>
            <p:cNvPr id="202" name="Google Shape;202;p2"/>
            <p:cNvSpPr/>
            <p:nvPr/>
          </p:nvSpPr>
          <p:spPr>
            <a:xfrm>
              <a:off x="6998668" y="1897027"/>
              <a:ext cx="1846741" cy="1093518"/>
            </a:xfrm>
            <a:prstGeom prst="rect">
              <a:avLst/>
            </a:prstGeom>
            <a:solidFill>
              <a:srgbClr val="C5D8F1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976667" y="2654278"/>
              <a:ext cx="1920083" cy="28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kube-scheduler</a:t>
              </a:r>
              <a:endParaRPr sz="12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2"/>
          <p:cNvGrpSpPr/>
          <p:nvPr/>
        </p:nvGrpSpPr>
        <p:grpSpPr>
          <a:xfrm>
            <a:off x="7103150" y="1977093"/>
            <a:ext cx="1671292" cy="678063"/>
            <a:chOff x="7103150" y="1977093"/>
            <a:chExt cx="1671292" cy="678063"/>
          </a:xfrm>
        </p:grpSpPr>
        <p:sp>
          <p:nvSpPr>
            <p:cNvPr id="205" name="Google Shape;205;p2"/>
            <p:cNvSpPr/>
            <p:nvPr/>
          </p:nvSpPr>
          <p:spPr>
            <a:xfrm>
              <a:off x="7103150" y="1977093"/>
              <a:ext cx="798082" cy="624516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976360" y="1977093"/>
              <a:ext cx="798082" cy="624516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7" name="Google Shape;207;p2"/>
            <p:cNvGrpSpPr/>
            <p:nvPr/>
          </p:nvGrpSpPr>
          <p:grpSpPr>
            <a:xfrm>
              <a:off x="7993890" y="2184865"/>
              <a:ext cx="743286" cy="470291"/>
              <a:chOff x="7102289" y="198083"/>
              <a:chExt cx="899375" cy="833146"/>
            </a:xfrm>
          </p:grpSpPr>
          <p:sp>
            <p:nvSpPr>
              <p:cNvPr id="208" name="Google Shape;208;p2"/>
              <p:cNvSpPr/>
              <p:nvPr/>
            </p:nvSpPr>
            <p:spPr>
              <a:xfrm>
                <a:off x="7230258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7230258" y="524224"/>
                <a:ext cx="293367" cy="130778"/>
              </a:xfrm>
              <a:prstGeom prst="flowChartMagneticDisk">
                <a:avLst/>
              </a:prstGeom>
              <a:solidFill>
                <a:srgbClr val="00B0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7609424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7609424" y="524224"/>
                <a:ext cx="293367" cy="130780"/>
              </a:xfrm>
              <a:prstGeom prst="flowChartMagneticDisk">
                <a:avLst/>
              </a:prstGeom>
              <a:solidFill>
                <a:srgbClr val="769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7102289" y="646834"/>
                <a:ext cx="549303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Mem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7510550" y="646834"/>
                <a:ext cx="491114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CPU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4" name="Google Shape;214;p2"/>
            <p:cNvGrpSpPr/>
            <p:nvPr/>
          </p:nvGrpSpPr>
          <p:grpSpPr>
            <a:xfrm>
              <a:off x="7114870" y="2184865"/>
              <a:ext cx="743286" cy="470291"/>
              <a:chOff x="7102289" y="198083"/>
              <a:chExt cx="899375" cy="833146"/>
            </a:xfrm>
          </p:grpSpPr>
          <p:sp>
            <p:nvSpPr>
              <p:cNvPr id="215" name="Google Shape;215;p2"/>
              <p:cNvSpPr/>
              <p:nvPr/>
            </p:nvSpPr>
            <p:spPr>
              <a:xfrm>
                <a:off x="7230258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7609424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7102289" y="646834"/>
                <a:ext cx="549303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Mem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7510550" y="646834"/>
                <a:ext cx="491114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CPU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19" name="Google Shape;219;p2"/>
          <p:cNvGrpSpPr/>
          <p:nvPr/>
        </p:nvGrpSpPr>
        <p:grpSpPr>
          <a:xfrm>
            <a:off x="7703759" y="4221087"/>
            <a:ext cx="3723427" cy="1675959"/>
            <a:chOff x="7703759" y="4221087"/>
            <a:chExt cx="3723427" cy="1675959"/>
          </a:xfrm>
        </p:grpSpPr>
        <p:sp>
          <p:nvSpPr>
            <p:cNvPr id="220" name="Google Shape;220;p2"/>
            <p:cNvSpPr/>
            <p:nvPr/>
          </p:nvSpPr>
          <p:spPr>
            <a:xfrm>
              <a:off x="7703759" y="5160700"/>
              <a:ext cx="3723427" cy="736346"/>
            </a:xfrm>
            <a:prstGeom prst="rect">
              <a:avLst/>
            </a:prstGeom>
            <a:solidFill>
              <a:srgbClr val="92CCDC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 Runtime</a:t>
              </a:r>
              <a:endPara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1" name="Google Shape;22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387" y="5435223"/>
              <a:ext cx="539828" cy="387116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</p:spPr>
        </p:pic>
        <p:sp>
          <p:nvSpPr>
            <p:cNvPr id="222" name="Google Shape;222;p2"/>
            <p:cNvSpPr/>
            <p:nvPr/>
          </p:nvSpPr>
          <p:spPr>
            <a:xfrm>
              <a:off x="9132563" y="4221087"/>
              <a:ext cx="2294623" cy="543521"/>
            </a:xfrm>
            <a:prstGeom prst="rect">
              <a:avLst/>
            </a:prstGeom>
            <a:solidFill>
              <a:srgbClr val="92CCDC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kubelet</a:t>
              </a:r>
              <a:endParaRPr/>
            </a:p>
          </p:txBody>
        </p:sp>
      </p:grpSp>
      <p:grpSp>
        <p:nvGrpSpPr>
          <p:cNvPr id="223" name="Google Shape;223;p2"/>
          <p:cNvGrpSpPr/>
          <p:nvPr/>
        </p:nvGrpSpPr>
        <p:grpSpPr>
          <a:xfrm>
            <a:off x="4246129" y="3651034"/>
            <a:ext cx="6033600" cy="570000"/>
            <a:chOff x="4246129" y="3651034"/>
            <a:chExt cx="6033600" cy="570000"/>
          </a:xfrm>
        </p:grpSpPr>
        <p:cxnSp>
          <p:nvCxnSpPr>
            <p:cNvPr id="224" name="Google Shape;224;p2"/>
            <p:cNvCxnSpPr>
              <a:stCxn id="180" idx="2"/>
              <a:endCxn id="173" idx="0"/>
            </p:cNvCxnSpPr>
            <p:nvPr/>
          </p:nvCxnSpPr>
          <p:spPr>
            <a:xfrm rot="5400000">
              <a:off x="5690779" y="2206384"/>
              <a:ext cx="570000" cy="3459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225" name="Google Shape;225;p2"/>
            <p:cNvSpPr/>
            <p:nvPr/>
          </p:nvSpPr>
          <p:spPr>
            <a:xfrm>
              <a:off x="7385830" y="3786065"/>
              <a:ext cx="781073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Watch</a:t>
              </a:r>
              <a:endParaRPr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6" name="Google Shape;226;p2"/>
            <p:cNvCxnSpPr>
              <a:stCxn id="180" idx="2"/>
              <a:endCxn id="222" idx="0"/>
            </p:cNvCxnSpPr>
            <p:nvPr/>
          </p:nvCxnSpPr>
          <p:spPr>
            <a:xfrm rot="-5400000" flipH="1">
              <a:off x="8707579" y="2648884"/>
              <a:ext cx="570000" cy="257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pSp>
        <p:nvGrpSpPr>
          <p:cNvPr id="227" name="Google Shape;227;p2"/>
          <p:cNvGrpSpPr/>
          <p:nvPr/>
        </p:nvGrpSpPr>
        <p:grpSpPr>
          <a:xfrm>
            <a:off x="2316450" y="4001605"/>
            <a:ext cx="1956778" cy="244642"/>
            <a:chOff x="2316450" y="4001605"/>
            <a:chExt cx="1956778" cy="244642"/>
          </a:xfrm>
        </p:grpSpPr>
        <p:cxnSp>
          <p:nvCxnSpPr>
            <p:cNvPr id="228" name="Google Shape;228;p2"/>
            <p:cNvCxnSpPr>
              <a:stCxn id="173" idx="0"/>
            </p:cNvCxnSpPr>
            <p:nvPr/>
          </p:nvCxnSpPr>
          <p:spPr>
            <a:xfrm rot="5400000" flipH="1">
              <a:off x="3274950" y="3249987"/>
              <a:ext cx="12600" cy="1929600"/>
            </a:xfrm>
            <a:prstGeom prst="curvedConnector3">
              <a:avLst>
                <a:gd name="adj1" fmla="val 1800000"/>
              </a:avLst>
            </a:prstGeom>
            <a:noFill/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9" name="Google Shape;229;p2"/>
            <p:cNvSpPr/>
            <p:nvPr/>
          </p:nvSpPr>
          <p:spPr>
            <a:xfrm>
              <a:off x="2717568" y="4001605"/>
              <a:ext cx="1555660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859B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rgbClr val="31859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 Network</a:t>
              </a:r>
              <a:endParaRPr sz="1100" b="1">
                <a:solidFill>
                  <a:srgbClr val="31859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7178303" y="2990482"/>
            <a:ext cx="781073" cy="282818"/>
            <a:chOff x="7178303" y="2990482"/>
            <a:chExt cx="781073" cy="282818"/>
          </a:xfrm>
        </p:grpSpPr>
        <p:cxnSp>
          <p:nvCxnSpPr>
            <p:cNvPr id="231" name="Google Shape;231;p2"/>
            <p:cNvCxnSpPr>
              <a:stCxn id="180" idx="0"/>
              <a:endCxn id="202" idx="2"/>
            </p:cNvCxnSpPr>
            <p:nvPr/>
          </p:nvCxnSpPr>
          <p:spPr>
            <a:xfrm rot="-5400000">
              <a:off x="7688779" y="3007132"/>
              <a:ext cx="249900" cy="216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232" name="Google Shape;232;p2"/>
            <p:cNvSpPr/>
            <p:nvPr/>
          </p:nvSpPr>
          <p:spPr>
            <a:xfrm>
              <a:off x="7178303" y="3028658"/>
              <a:ext cx="781073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Watch</a:t>
              </a:r>
              <a:endParaRPr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3779347" y="5470624"/>
            <a:ext cx="1392497" cy="312448"/>
            <a:chOff x="3779347" y="5470624"/>
            <a:chExt cx="1392497" cy="312448"/>
          </a:xfrm>
        </p:grpSpPr>
        <p:sp>
          <p:nvSpPr>
            <p:cNvPr id="234" name="Google Shape;234;p2"/>
            <p:cNvSpPr/>
            <p:nvPr/>
          </p:nvSpPr>
          <p:spPr>
            <a:xfrm>
              <a:off x="4190647" y="5470624"/>
              <a:ext cx="981197" cy="312448"/>
            </a:xfrm>
            <a:prstGeom prst="rect">
              <a:avLst/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5" name="Google Shape;235;p2"/>
            <p:cNvCxnSpPr>
              <a:endCxn id="234" idx="1"/>
            </p:cNvCxnSpPr>
            <p:nvPr/>
          </p:nvCxnSpPr>
          <p:spPr>
            <a:xfrm rot="10800000" flipH="1">
              <a:off x="3779347" y="5626848"/>
              <a:ext cx="411300" cy="1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36" name="Google Shape;236;p2"/>
          <p:cNvSpPr/>
          <p:nvPr/>
        </p:nvSpPr>
        <p:spPr>
          <a:xfrm>
            <a:off x="10299379" y="5470624"/>
            <a:ext cx="981197" cy="312448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2"/>
          <p:cNvGrpSpPr/>
          <p:nvPr/>
        </p:nvGrpSpPr>
        <p:grpSpPr>
          <a:xfrm>
            <a:off x="3348870" y="722312"/>
            <a:ext cx="1695161" cy="817581"/>
            <a:chOff x="3348870" y="722312"/>
            <a:chExt cx="1695161" cy="817581"/>
          </a:xfrm>
        </p:grpSpPr>
        <p:sp>
          <p:nvSpPr>
            <p:cNvPr id="238" name="Google Shape;238;p2"/>
            <p:cNvSpPr/>
            <p:nvPr/>
          </p:nvSpPr>
          <p:spPr>
            <a:xfrm>
              <a:off x="3405360" y="1089504"/>
              <a:ext cx="954402" cy="450389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461604" y="1297184"/>
              <a:ext cx="810906" cy="213406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5" name="Google Shape;185;p2" descr="숫 프로필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6252" y="722312"/>
              <a:ext cx="627779" cy="389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"/>
            <p:cNvSpPr/>
            <p:nvPr/>
          </p:nvSpPr>
          <p:spPr>
            <a:xfrm>
              <a:off x="3348870" y="856555"/>
              <a:ext cx="1427915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kubectl create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1" name="Google Shape;241;p2"/>
          <p:cNvGrpSpPr/>
          <p:nvPr/>
        </p:nvGrpSpPr>
        <p:grpSpPr>
          <a:xfrm>
            <a:off x="1474117" y="1691752"/>
            <a:ext cx="2207935" cy="2003489"/>
            <a:chOff x="1474117" y="1691752"/>
            <a:chExt cx="2207935" cy="2003489"/>
          </a:xfrm>
        </p:grpSpPr>
        <p:sp>
          <p:nvSpPr>
            <p:cNvPr id="242" name="Google Shape;242;p2"/>
            <p:cNvSpPr/>
            <p:nvPr/>
          </p:nvSpPr>
          <p:spPr>
            <a:xfrm>
              <a:off x="1474118" y="1691752"/>
              <a:ext cx="2207934" cy="2003489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474117" y="1708480"/>
              <a:ext cx="2207933" cy="2526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/etc/kubernetes/manifests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647571" y="2333955"/>
              <a:ext cx="750270" cy="27250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etcd.yaml</a:t>
              </a:r>
              <a:endParaRPr sz="10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647571" y="2010181"/>
              <a:ext cx="1576409" cy="27250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kube-apiserver.yaml</a:t>
              </a:r>
              <a:endParaRPr sz="10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647571" y="2658401"/>
              <a:ext cx="1451167" cy="27250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kube-scheduler.yaml</a:t>
              </a:r>
              <a:endParaRPr sz="10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7" name="Google Shape;247;p2"/>
            <p:cNvCxnSpPr>
              <a:endCxn id="245" idx="1"/>
            </p:cNvCxnSpPr>
            <p:nvPr/>
          </p:nvCxnSpPr>
          <p:spPr>
            <a:xfrm rot="-5400000" flipH="1">
              <a:off x="1499971" y="1998834"/>
              <a:ext cx="193200" cy="102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2"/>
            <p:cNvCxnSpPr/>
            <p:nvPr/>
          </p:nvCxnSpPr>
          <p:spPr>
            <a:xfrm rot="-5400000" flipH="1">
              <a:off x="1341104" y="2487852"/>
              <a:ext cx="509452" cy="103482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2"/>
            <p:cNvCxnSpPr>
              <a:endCxn id="244" idx="1"/>
            </p:cNvCxnSpPr>
            <p:nvPr/>
          </p:nvCxnSpPr>
          <p:spPr>
            <a:xfrm rot="-5400000" flipH="1">
              <a:off x="1343971" y="2166608"/>
              <a:ext cx="503700" cy="1035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0" name="Google Shape;250;p2"/>
          <p:cNvSpPr/>
          <p:nvPr/>
        </p:nvSpPr>
        <p:spPr>
          <a:xfrm>
            <a:off x="10635470" y="1236376"/>
            <a:ext cx="882757" cy="278913"/>
          </a:xfrm>
          <a:prstGeom prst="rect">
            <a:avLst/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kubelet</a:t>
            </a: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9441649" y="1236376"/>
            <a:ext cx="1070775" cy="278913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kube-proxy</a:t>
            </a:r>
            <a:endParaRPr/>
          </a:p>
        </p:txBody>
      </p:sp>
      <p:grpSp>
        <p:nvGrpSpPr>
          <p:cNvPr id="252" name="Google Shape;252;p2"/>
          <p:cNvGrpSpPr/>
          <p:nvPr/>
        </p:nvGrpSpPr>
        <p:grpSpPr>
          <a:xfrm>
            <a:off x="1544072" y="2608651"/>
            <a:ext cx="1288324" cy="645652"/>
            <a:chOff x="1544072" y="2608651"/>
            <a:chExt cx="1288324" cy="645652"/>
          </a:xfrm>
        </p:grpSpPr>
        <p:sp>
          <p:nvSpPr>
            <p:cNvPr id="253" name="Google Shape;253;p2"/>
            <p:cNvSpPr/>
            <p:nvPr/>
          </p:nvSpPr>
          <p:spPr>
            <a:xfrm>
              <a:off x="1647572" y="2981798"/>
              <a:ext cx="1184824" cy="27250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kube-proxy.yaml</a:t>
              </a:r>
              <a:endParaRPr sz="10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4" name="Google Shape;254;p2"/>
            <p:cNvCxnSpPr>
              <a:endCxn id="253" idx="1"/>
            </p:cNvCxnSpPr>
            <p:nvPr/>
          </p:nvCxnSpPr>
          <p:spPr>
            <a:xfrm rot="-5400000" flipH="1">
              <a:off x="1341122" y="2811601"/>
              <a:ext cx="509400" cy="1035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5" name="Google Shape;255;p2"/>
          <p:cNvSpPr/>
          <p:nvPr/>
        </p:nvSpPr>
        <p:spPr>
          <a:xfrm>
            <a:off x="1668485" y="4221087"/>
            <a:ext cx="1295637" cy="543521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kube-proxy</a:t>
            </a: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7702310" y="4221087"/>
            <a:ext cx="1295637" cy="543521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kube-proxy</a:t>
            </a:r>
            <a:endParaRPr/>
          </a:p>
        </p:txBody>
      </p:sp>
      <p:cxnSp>
        <p:nvCxnSpPr>
          <p:cNvPr id="257" name="Google Shape;257;p2"/>
          <p:cNvCxnSpPr>
            <a:stCxn id="255" idx="2"/>
            <a:endCxn id="234" idx="2"/>
          </p:cNvCxnSpPr>
          <p:nvPr/>
        </p:nvCxnSpPr>
        <p:spPr>
          <a:xfrm rot="-5400000" flipH="1">
            <a:off x="2989503" y="4091408"/>
            <a:ext cx="1018500" cy="2364900"/>
          </a:xfrm>
          <a:prstGeom prst="curvedConnector3">
            <a:avLst>
              <a:gd name="adj1" fmla="val 122442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/>
          <p:nvPr/>
        </p:nvSpPr>
        <p:spPr>
          <a:xfrm>
            <a:off x="1366357" y="1141418"/>
            <a:ext cx="10418275" cy="270077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334506" y="1141421"/>
            <a:ext cx="1031851" cy="270077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</a:t>
            </a:r>
            <a:endParaRPr sz="3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7300548" y="4099547"/>
            <a:ext cx="4467033" cy="20959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1366357" y="4099547"/>
            <a:ext cx="4467033" cy="20959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3098738" y="4221087"/>
            <a:ext cx="2294623" cy="543521"/>
          </a:xfrm>
          <a:prstGeom prst="rect">
            <a:avLst/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kubelet</a:t>
            </a:r>
            <a:endParaRPr/>
          </a:p>
        </p:txBody>
      </p:sp>
      <p:sp>
        <p:nvSpPr>
          <p:cNvPr id="268" name="Google Shape;268;p3"/>
          <p:cNvSpPr/>
          <p:nvPr/>
        </p:nvSpPr>
        <p:spPr>
          <a:xfrm>
            <a:off x="9132563" y="4221087"/>
            <a:ext cx="2294623" cy="543521"/>
          </a:xfrm>
          <a:prstGeom prst="rect">
            <a:avLst/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kubelet</a:t>
            </a:r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6268697" y="4099546"/>
            <a:ext cx="1031851" cy="2095991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Node2</a:t>
            </a:r>
            <a:endParaRPr sz="3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334506" y="4099546"/>
            <a:ext cx="1031851" cy="2095991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Node1</a:t>
            </a:r>
            <a:endParaRPr sz="3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1668485" y="4221087"/>
            <a:ext cx="1295637" cy="543521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kube-proxy</a:t>
            </a:r>
            <a:endParaRPr/>
          </a:p>
        </p:txBody>
      </p:sp>
      <p:sp>
        <p:nvSpPr>
          <p:cNvPr id="272" name="Google Shape;272;p3"/>
          <p:cNvSpPr txBox="1"/>
          <p:nvPr/>
        </p:nvSpPr>
        <p:spPr>
          <a:xfrm>
            <a:off x="396647" y="28575"/>
            <a:ext cx="8899972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Malgun Gothic"/>
              <a:buNone/>
            </a:pPr>
            <a:r>
              <a:rPr lang="en-US" sz="2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Components </a:t>
            </a:r>
            <a:r>
              <a:rPr lang="en-US" sz="1600" b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(Deployment Creation)</a:t>
            </a:r>
            <a:endParaRPr sz="2800" b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2431492" y="5938621"/>
            <a:ext cx="2321282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 Component</a:t>
            </a:r>
            <a:endParaRPr sz="1200" b="1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1669934" y="5160700"/>
            <a:ext cx="3723427" cy="736346"/>
          </a:xfrm>
          <a:prstGeom prst="rect">
            <a:avLst/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 Runtime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4888137" y="1861277"/>
            <a:ext cx="1680311" cy="1135675"/>
          </a:xfrm>
          <a:prstGeom prst="flowChartMagneticDisk">
            <a:avLst/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6998668" y="1897027"/>
            <a:ext cx="1846741" cy="1093518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p3"/>
          <p:cNvCxnSpPr/>
          <p:nvPr/>
        </p:nvCxnSpPr>
        <p:spPr>
          <a:xfrm rot="-5400000">
            <a:off x="5133998" y="3004994"/>
            <a:ext cx="249900" cy="233700"/>
          </a:xfrm>
          <a:prstGeom prst="curvedConnector3">
            <a:avLst>
              <a:gd name="adj1" fmla="val 49988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3"/>
          <p:cNvSpPr/>
          <p:nvPr/>
        </p:nvSpPr>
        <p:spPr>
          <a:xfrm>
            <a:off x="5317707" y="2486278"/>
            <a:ext cx="808818" cy="28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gun Gothic"/>
              <a:buNone/>
            </a:pPr>
            <a:r>
              <a:rPr lang="en-US" sz="14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Etcd</a:t>
            </a:r>
            <a:endParaRPr sz="14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9" name="Google Shape;2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9562" y="5435223"/>
            <a:ext cx="539828" cy="38711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80" name="Google Shape;280;p3"/>
          <p:cNvSpPr/>
          <p:nvPr/>
        </p:nvSpPr>
        <p:spPr>
          <a:xfrm>
            <a:off x="4009022" y="4262663"/>
            <a:ext cx="1081653" cy="450389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4128891" y="4470343"/>
            <a:ext cx="810906" cy="21340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"/>
          <p:cNvSpPr/>
          <p:nvPr/>
        </p:nvSpPr>
        <p:spPr>
          <a:xfrm>
            <a:off x="4190647" y="5470624"/>
            <a:ext cx="981197" cy="312448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"/>
          <p:cNvSpPr/>
          <p:nvPr/>
        </p:nvSpPr>
        <p:spPr>
          <a:xfrm>
            <a:off x="8465317" y="5938621"/>
            <a:ext cx="2321282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 Component</a:t>
            </a:r>
            <a:endParaRPr sz="1200" b="1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"/>
          <p:cNvSpPr/>
          <p:nvPr/>
        </p:nvSpPr>
        <p:spPr>
          <a:xfrm>
            <a:off x="7703759" y="5160700"/>
            <a:ext cx="3723427" cy="736346"/>
          </a:xfrm>
          <a:prstGeom prst="rect">
            <a:avLst/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 Runtime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5" name="Google Shape;28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3387" y="5435223"/>
            <a:ext cx="539828" cy="38711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86" name="Google Shape;286;p3"/>
          <p:cNvSpPr/>
          <p:nvPr/>
        </p:nvSpPr>
        <p:spPr>
          <a:xfrm>
            <a:off x="6976667" y="2654278"/>
            <a:ext cx="1920083" cy="28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kube-scheduler</a:t>
            </a:r>
            <a:endParaRPr sz="12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7" name="Google Shape;287;p3"/>
          <p:cNvGrpSpPr/>
          <p:nvPr/>
        </p:nvGrpSpPr>
        <p:grpSpPr>
          <a:xfrm>
            <a:off x="9194379" y="1897027"/>
            <a:ext cx="2211647" cy="1093517"/>
            <a:chOff x="9194379" y="1897027"/>
            <a:chExt cx="2211647" cy="1093517"/>
          </a:xfrm>
        </p:grpSpPr>
        <p:sp>
          <p:nvSpPr>
            <p:cNvPr id="288" name="Google Shape;288;p3"/>
            <p:cNvSpPr/>
            <p:nvPr/>
          </p:nvSpPr>
          <p:spPr>
            <a:xfrm>
              <a:off x="9194379" y="1897027"/>
              <a:ext cx="2211647" cy="1093517"/>
            </a:xfrm>
            <a:prstGeom prst="rect">
              <a:avLst/>
            </a:prstGeom>
            <a:solidFill>
              <a:srgbClr val="C5D8F1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9300048" y="2304190"/>
              <a:ext cx="937981" cy="22990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Deployment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0367317" y="2304190"/>
              <a:ext cx="937981" cy="229903"/>
            </a:xfrm>
            <a:prstGeom prst="rect">
              <a:avLst/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9300048" y="2024213"/>
              <a:ext cx="937981" cy="229903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DaemonSet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0367317" y="2024213"/>
              <a:ext cx="937981" cy="229903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StatefulSet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9424402" y="2654278"/>
              <a:ext cx="1920083" cy="28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 Manager</a:t>
              </a:r>
              <a:endParaRPr/>
            </a:p>
          </p:txBody>
        </p:sp>
      </p:grpSp>
      <p:sp>
        <p:nvSpPr>
          <p:cNvPr id="294" name="Google Shape;294;p3"/>
          <p:cNvSpPr/>
          <p:nvPr/>
        </p:nvSpPr>
        <p:spPr>
          <a:xfrm>
            <a:off x="5042218" y="1628800"/>
            <a:ext cx="1004933" cy="338385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Deployment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Replicas:2</a:t>
            </a:r>
            <a:endParaRPr sz="105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5" name="Google Shape;295;p3"/>
          <p:cNvCxnSpPr/>
          <p:nvPr/>
        </p:nvCxnSpPr>
        <p:spPr>
          <a:xfrm rot="5400000" flipH="1">
            <a:off x="5598764" y="3052544"/>
            <a:ext cx="264000" cy="1245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6" name="Google Shape;296;p3"/>
          <p:cNvSpPr/>
          <p:nvPr/>
        </p:nvSpPr>
        <p:spPr>
          <a:xfrm>
            <a:off x="5270847" y="2076859"/>
            <a:ext cx="1004933" cy="338385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ReplicaSet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Replicas:2</a:t>
            </a:r>
            <a:endParaRPr sz="105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7" name="Google Shape;297;p3"/>
          <p:cNvCxnSpPr>
            <a:endCxn id="296" idx="1"/>
          </p:cNvCxnSpPr>
          <p:nvPr/>
        </p:nvCxnSpPr>
        <p:spPr>
          <a:xfrm rot="-5400000" flipH="1">
            <a:off x="5086197" y="2061401"/>
            <a:ext cx="268500" cy="100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3"/>
          <p:cNvCxnSpPr/>
          <p:nvPr/>
        </p:nvCxnSpPr>
        <p:spPr>
          <a:xfrm rot="-5400000">
            <a:off x="10607885" y="2869115"/>
            <a:ext cx="719700" cy="498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9" name="Google Shape;299;p3"/>
          <p:cNvGrpSpPr/>
          <p:nvPr/>
        </p:nvGrpSpPr>
        <p:grpSpPr>
          <a:xfrm>
            <a:off x="10992544" y="2419142"/>
            <a:ext cx="975285" cy="850914"/>
            <a:chOff x="10992544" y="2419142"/>
            <a:chExt cx="975285" cy="850914"/>
          </a:xfrm>
        </p:grpSpPr>
        <p:cxnSp>
          <p:nvCxnSpPr>
            <p:cNvPr id="300" name="Google Shape;300;p3"/>
            <p:cNvCxnSpPr>
              <a:stCxn id="290" idx="3"/>
            </p:cNvCxnSpPr>
            <p:nvPr/>
          </p:nvCxnSpPr>
          <p:spPr>
            <a:xfrm flipH="1">
              <a:off x="11024798" y="2419142"/>
              <a:ext cx="280500" cy="821100"/>
            </a:xfrm>
            <a:prstGeom prst="curvedConnector4">
              <a:avLst>
                <a:gd name="adj1" fmla="val -81481"/>
                <a:gd name="adj2" fmla="val 56999"/>
              </a:avLst>
            </a:prstGeom>
            <a:noFill/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1" name="Google Shape;301;p3"/>
            <p:cNvSpPr/>
            <p:nvPr/>
          </p:nvSpPr>
          <p:spPr>
            <a:xfrm>
              <a:off x="10992544" y="3025413"/>
              <a:ext cx="975285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36C09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 Pod</a:t>
              </a:r>
              <a:endParaRPr sz="1100" b="1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02" name="Google Shape;302;p3"/>
          <p:cNvCxnSpPr/>
          <p:nvPr/>
        </p:nvCxnSpPr>
        <p:spPr>
          <a:xfrm rot="5400000" flipH="1">
            <a:off x="6062881" y="3052544"/>
            <a:ext cx="264000" cy="1245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3" name="Google Shape;303;p3"/>
          <p:cNvGrpSpPr/>
          <p:nvPr/>
        </p:nvGrpSpPr>
        <p:grpSpPr>
          <a:xfrm>
            <a:off x="3348870" y="856555"/>
            <a:ext cx="1427915" cy="542171"/>
            <a:chOff x="3348870" y="856555"/>
            <a:chExt cx="1427915" cy="542171"/>
          </a:xfrm>
        </p:grpSpPr>
        <p:sp>
          <p:nvSpPr>
            <p:cNvPr id="304" name="Google Shape;304;p3"/>
            <p:cNvSpPr/>
            <p:nvPr/>
          </p:nvSpPr>
          <p:spPr>
            <a:xfrm>
              <a:off x="3348870" y="856555"/>
              <a:ext cx="1427915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kubectl create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13972" y="1060341"/>
              <a:ext cx="1004933" cy="338385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Deployment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050"/>
                <a:buFont typeface="Malgun Gothic"/>
                <a:buNone/>
              </a:pPr>
              <a:r>
                <a:rPr lang="en-US" sz="105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Replicas:2</a:t>
              </a:r>
              <a:endParaRPr sz="10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6" name="Google Shape;306;p3"/>
          <p:cNvSpPr/>
          <p:nvPr/>
        </p:nvSpPr>
        <p:spPr>
          <a:xfrm>
            <a:off x="10299379" y="5470624"/>
            <a:ext cx="981197" cy="312448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7" name="Google Shape;307;p3"/>
          <p:cNvGrpSpPr/>
          <p:nvPr/>
        </p:nvGrpSpPr>
        <p:grpSpPr>
          <a:xfrm>
            <a:off x="7103150" y="1977093"/>
            <a:ext cx="1671292" cy="678063"/>
            <a:chOff x="7103150" y="1977093"/>
            <a:chExt cx="1671292" cy="678063"/>
          </a:xfrm>
        </p:grpSpPr>
        <p:sp>
          <p:nvSpPr>
            <p:cNvPr id="308" name="Google Shape;308;p3"/>
            <p:cNvSpPr/>
            <p:nvPr/>
          </p:nvSpPr>
          <p:spPr>
            <a:xfrm>
              <a:off x="7103150" y="1977093"/>
              <a:ext cx="798082" cy="624516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976360" y="1977093"/>
              <a:ext cx="798082" cy="624516"/>
            </a:xfrm>
            <a:prstGeom prst="rect">
              <a:avLst/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0" name="Google Shape;310;p3"/>
            <p:cNvGrpSpPr/>
            <p:nvPr/>
          </p:nvGrpSpPr>
          <p:grpSpPr>
            <a:xfrm>
              <a:off x="7993890" y="2184865"/>
              <a:ext cx="743286" cy="470291"/>
              <a:chOff x="7102289" y="198083"/>
              <a:chExt cx="899375" cy="833146"/>
            </a:xfrm>
          </p:grpSpPr>
          <p:sp>
            <p:nvSpPr>
              <p:cNvPr id="311" name="Google Shape;311;p3"/>
              <p:cNvSpPr/>
              <p:nvPr/>
            </p:nvSpPr>
            <p:spPr>
              <a:xfrm>
                <a:off x="7230258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230258" y="524224"/>
                <a:ext cx="293367" cy="130778"/>
              </a:xfrm>
              <a:prstGeom prst="flowChartMagneticDisk">
                <a:avLst/>
              </a:prstGeom>
              <a:solidFill>
                <a:srgbClr val="00B0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609424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609424" y="524224"/>
                <a:ext cx="293367" cy="130780"/>
              </a:xfrm>
              <a:prstGeom prst="flowChartMagneticDisk">
                <a:avLst/>
              </a:prstGeom>
              <a:solidFill>
                <a:srgbClr val="769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102289" y="646834"/>
                <a:ext cx="549303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Mem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510550" y="646834"/>
                <a:ext cx="491114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CPU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7" name="Google Shape;317;p3"/>
            <p:cNvGrpSpPr/>
            <p:nvPr/>
          </p:nvGrpSpPr>
          <p:grpSpPr>
            <a:xfrm>
              <a:off x="7114870" y="2184865"/>
              <a:ext cx="743286" cy="470291"/>
              <a:chOff x="7102289" y="198083"/>
              <a:chExt cx="899375" cy="833146"/>
            </a:xfrm>
          </p:grpSpPr>
          <p:sp>
            <p:nvSpPr>
              <p:cNvPr id="318" name="Google Shape;318;p3"/>
              <p:cNvSpPr/>
              <p:nvPr/>
            </p:nvSpPr>
            <p:spPr>
              <a:xfrm>
                <a:off x="7230258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7230258" y="524224"/>
                <a:ext cx="293367" cy="130778"/>
              </a:xfrm>
              <a:prstGeom prst="flowChartMagneticDisk">
                <a:avLst/>
              </a:prstGeom>
              <a:solidFill>
                <a:srgbClr val="00B0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609424" y="198083"/>
                <a:ext cx="293366" cy="415035"/>
              </a:xfrm>
              <a:prstGeom prst="flowChartMagneticDisk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7609424" y="524224"/>
                <a:ext cx="293367" cy="130780"/>
              </a:xfrm>
              <a:prstGeom prst="flowChartMagneticDisk">
                <a:avLst/>
              </a:prstGeom>
              <a:solidFill>
                <a:srgbClr val="769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7102289" y="646834"/>
                <a:ext cx="549303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Mem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510550" y="646834"/>
                <a:ext cx="491114" cy="384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CPU</a:t>
                </a:r>
                <a:endParaRPr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24" name="Google Shape;324;p3"/>
          <p:cNvGrpSpPr/>
          <p:nvPr/>
        </p:nvGrpSpPr>
        <p:grpSpPr>
          <a:xfrm>
            <a:off x="5376032" y="2421071"/>
            <a:ext cx="761685" cy="501355"/>
            <a:chOff x="5376032" y="2421071"/>
            <a:chExt cx="761685" cy="501355"/>
          </a:xfrm>
        </p:grpSpPr>
        <p:sp>
          <p:nvSpPr>
            <p:cNvPr id="325" name="Google Shape;325;p3"/>
            <p:cNvSpPr/>
            <p:nvPr/>
          </p:nvSpPr>
          <p:spPr>
            <a:xfrm>
              <a:off x="5513732" y="2465381"/>
              <a:ext cx="623985" cy="21011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0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513732" y="2712315"/>
              <a:ext cx="623985" cy="210111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0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27" name="Google Shape;327;p3"/>
            <p:cNvCxnSpPr>
              <a:endCxn id="325" idx="1"/>
            </p:cNvCxnSpPr>
            <p:nvPr/>
          </p:nvCxnSpPr>
          <p:spPr>
            <a:xfrm rot="-5400000" flipH="1">
              <a:off x="5370632" y="2427337"/>
              <a:ext cx="148500" cy="1377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3"/>
            <p:cNvCxnSpPr>
              <a:endCxn id="326" idx="1"/>
            </p:cNvCxnSpPr>
            <p:nvPr/>
          </p:nvCxnSpPr>
          <p:spPr>
            <a:xfrm rot="-5400000" flipH="1">
              <a:off x="5246732" y="2550371"/>
              <a:ext cx="396300" cy="1377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9" name="Google Shape;329;p3"/>
          <p:cNvSpPr/>
          <p:nvPr/>
        </p:nvSpPr>
        <p:spPr>
          <a:xfrm>
            <a:off x="10245772" y="4262663"/>
            <a:ext cx="1081653" cy="450389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"/>
          <p:cNvSpPr/>
          <p:nvPr/>
        </p:nvSpPr>
        <p:spPr>
          <a:xfrm>
            <a:off x="10365641" y="4470343"/>
            <a:ext cx="810906" cy="21340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1" name="Google Shape;331;p3"/>
          <p:cNvCxnSpPr>
            <a:endCxn id="271" idx="0"/>
          </p:cNvCxnSpPr>
          <p:nvPr/>
        </p:nvCxnSpPr>
        <p:spPr>
          <a:xfrm rot="10800000">
            <a:off x="2316303" y="4221087"/>
            <a:ext cx="1929600" cy="12600"/>
          </a:xfrm>
          <a:prstGeom prst="curvedConnector3">
            <a:avLst>
              <a:gd name="adj1" fmla="val -337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2" name="Google Shape;332;p3"/>
          <p:cNvSpPr/>
          <p:nvPr/>
        </p:nvSpPr>
        <p:spPr>
          <a:xfrm>
            <a:off x="4202290" y="3240382"/>
            <a:ext cx="7006278" cy="41065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kube-apiserver</a:t>
            </a:r>
            <a:endParaRPr/>
          </a:p>
        </p:txBody>
      </p:sp>
      <p:sp>
        <p:nvSpPr>
          <p:cNvPr id="333" name="Google Shape;333;p3"/>
          <p:cNvSpPr/>
          <p:nvPr/>
        </p:nvSpPr>
        <p:spPr>
          <a:xfrm>
            <a:off x="7702310" y="4221087"/>
            <a:ext cx="1295637" cy="543521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rPr>
              <a:t> kube-proxy</a:t>
            </a:r>
            <a:endParaRPr/>
          </a:p>
        </p:txBody>
      </p:sp>
      <p:cxnSp>
        <p:nvCxnSpPr>
          <p:cNvPr id="334" name="Google Shape;334;p3"/>
          <p:cNvCxnSpPr/>
          <p:nvPr/>
        </p:nvCxnSpPr>
        <p:spPr>
          <a:xfrm flipH="1">
            <a:off x="4246130" y="3651034"/>
            <a:ext cx="3459300" cy="57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335" name="Google Shape;335;p3"/>
          <p:cNvCxnSpPr/>
          <p:nvPr/>
        </p:nvCxnSpPr>
        <p:spPr>
          <a:xfrm>
            <a:off x="7705430" y="3651034"/>
            <a:ext cx="2574300" cy="57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36" name="Google Shape;336;p3"/>
          <p:cNvSpPr/>
          <p:nvPr/>
        </p:nvSpPr>
        <p:spPr>
          <a:xfrm>
            <a:off x="6016539" y="2566623"/>
            <a:ext cx="591326" cy="176172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Node1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6016539" y="2820780"/>
            <a:ext cx="591326" cy="176172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Node2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2717568" y="4001605"/>
            <a:ext cx="1555660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rgbClr val="31859B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Network</a:t>
            </a:r>
            <a:endParaRPr sz="1100" b="1">
              <a:solidFill>
                <a:srgbClr val="31859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9" name="Google Shape;339;p3"/>
          <p:cNvCxnSpPr>
            <a:endCxn id="333" idx="0"/>
          </p:cNvCxnSpPr>
          <p:nvPr/>
        </p:nvCxnSpPr>
        <p:spPr>
          <a:xfrm rot="10800000">
            <a:off x="8350129" y="4221087"/>
            <a:ext cx="1930200" cy="12600"/>
          </a:xfrm>
          <a:prstGeom prst="curvedConnector3">
            <a:avLst>
              <a:gd name="adj1" fmla="val -333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0" name="Google Shape;340;p3"/>
          <p:cNvSpPr/>
          <p:nvPr/>
        </p:nvSpPr>
        <p:spPr>
          <a:xfrm>
            <a:off x="8621879" y="4015619"/>
            <a:ext cx="1555660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rgbClr val="31859B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Network</a:t>
            </a:r>
            <a:endParaRPr sz="1100" b="1">
              <a:solidFill>
                <a:srgbClr val="31859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1" name="Google Shape;341;p3"/>
          <p:cNvCxnSpPr>
            <a:stCxn id="281" idx="2"/>
            <a:endCxn id="279" idx="0"/>
          </p:cNvCxnSpPr>
          <p:nvPr/>
        </p:nvCxnSpPr>
        <p:spPr>
          <a:xfrm rot="5400000">
            <a:off x="3646194" y="4547099"/>
            <a:ext cx="751500" cy="1024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2" name="Google Shape;342;p3"/>
          <p:cNvSpPr/>
          <p:nvPr/>
        </p:nvSpPr>
        <p:spPr>
          <a:xfrm>
            <a:off x="4195206" y="4835199"/>
            <a:ext cx="961054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run</a:t>
            </a:r>
            <a:endParaRPr sz="11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3" name="Google Shape;343;p3"/>
          <p:cNvCxnSpPr>
            <a:stCxn id="330" idx="2"/>
            <a:endCxn id="285" idx="0"/>
          </p:cNvCxnSpPr>
          <p:nvPr/>
        </p:nvCxnSpPr>
        <p:spPr>
          <a:xfrm rot="5400000">
            <a:off x="9781394" y="4445549"/>
            <a:ext cx="751500" cy="1227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p3"/>
          <p:cNvSpPr/>
          <p:nvPr/>
        </p:nvSpPr>
        <p:spPr>
          <a:xfrm>
            <a:off x="10568733" y="4835199"/>
            <a:ext cx="961054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run</a:t>
            </a:r>
            <a:endParaRPr sz="11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p3"/>
          <p:cNvCxnSpPr>
            <a:stCxn id="289" idx="1"/>
          </p:cNvCxnSpPr>
          <p:nvPr/>
        </p:nvCxnSpPr>
        <p:spPr>
          <a:xfrm>
            <a:off x="9300048" y="2419142"/>
            <a:ext cx="124500" cy="821100"/>
          </a:xfrm>
          <a:prstGeom prst="curvedConnector4">
            <a:avLst>
              <a:gd name="adj1" fmla="val -183614"/>
              <a:gd name="adj2" fmla="val 57009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3"/>
          <p:cNvSpPr/>
          <p:nvPr/>
        </p:nvSpPr>
        <p:spPr>
          <a:xfrm>
            <a:off x="8066264" y="3025413"/>
            <a:ext cx="1518840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ReplicaSet</a:t>
            </a:r>
            <a:endParaRPr sz="1100" b="1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7" name="Google Shape;347;p3"/>
          <p:cNvCxnSpPr/>
          <p:nvPr/>
        </p:nvCxnSpPr>
        <p:spPr>
          <a:xfrm rot="-5400000">
            <a:off x="7688780" y="3007132"/>
            <a:ext cx="249900" cy="2166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8" name="Google Shape;348;p3"/>
          <p:cNvSpPr/>
          <p:nvPr/>
        </p:nvSpPr>
        <p:spPr>
          <a:xfrm>
            <a:off x="7178303" y="3028658"/>
            <a:ext cx="781073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Watch</a:t>
            </a:r>
            <a:endParaRPr sz="11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9" name="Google Shape;349;p3"/>
          <p:cNvCxnSpPr>
            <a:stCxn id="279" idx="1"/>
            <a:endCxn id="350" idx="3"/>
          </p:cNvCxnSpPr>
          <p:nvPr/>
        </p:nvCxnSpPr>
        <p:spPr>
          <a:xfrm rot="10800000">
            <a:off x="2832462" y="5626981"/>
            <a:ext cx="407100" cy="18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3"/>
          <p:cNvCxnSpPr>
            <a:stCxn id="285" idx="1"/>
            <a:endCxn id="352" idx="3"/>
          </p:cNvCxnSpPr>
          <p:nvPr/>
        </p:nvCxnSpPr>
        <p:spPr>
          <a:xfrm rot="10800000">
            <a:off x="8940987" y="5626981"/>
            <a:ext cx="332400" cy="1800"/>
          </a:xfrm>
          <a:prstGeom prst="curvedConnector3">
            <a:avLst>
              <a:gd name="adj1" fmla="val 49979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0" name="Google Shape;350;p3"/>
          <p:cNvSpPr/>
          <p:nvPr/>
        </p:nvSpPr>
        <p:spPr>
          <a:xfrm>
            <a:off x="1851198" y="5470624"/>
            <a:ext cx="981197" cy="312448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"/>
          <p:cNvSpPr/>
          <p:nvPr/>
        </p:nvSpPr>
        <p:spPr>
          <a:xfrm>
            <a:off x="7959930" y="5470624"/>
            <a:ext cx="981197" cy="312448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3"/>
          <p:cNvSpPr/>
          <p:nvPr/>
        </p:nvSpPr>
        <p:spPr>
          <a:xfrm>
            <a:off x="7385830" y="3786065"/>
            <a:ext cx="781073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Watch</a:t>
            </a:r>
            <a:endParaRPr sz="11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4" name="Google Shape;354;p3"/>
          <p:cNvGrpSpPr/>
          <p:nvPr/>
        </p:nvGrpSpPr>
        <p:grpSpPr>
          <a:xfrm>
            <a:off x="9574573" y="2511468"/>
            <a:ext cx="823179" cy="761832"/>
            <a:chOff x="9574573" y="2511468"/>
            <a:chExt cx="823179" cy="761832"/>
          </a:xfrm>
        </p:grpSpPr>
        <p:cxnSp>
          <p:nvCxnSpPr>
            <p:cNvPr id="355" name="Google Shape;355;p3"/>
            <p:cNvCxnSpPr/>
            <p:nvPr/>
          </p:nvCxnSpPr>
          <p:spPr>
            <a:xfrm rot="5400000" flipH="1">
              <a:off x="9245480" y="2840561"/>
              <a:ext cx="742398" cy="84212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56" name="Google Shape;356;p3"/>
            <p:cNvSpPr/>
            <p:nvPr/>
          </p:nvSpPr>
          <p:spPr>
            <a:xfrm>
              <a:off x="9616679" y="3028658"/>
              <a:ext cx="781073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Malgun Gothic"/>
                <a:buNone/>
              </a:pPr>
              <a:r>
                <a:rPr lang="en-US" sz="1100" b="1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Watch</a:t>
              </a:r>
              <a:endParaRPr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7" name="Google Shape;357;p3"/>
          <p:cNvSpPr/>
          <p:nvPr/>
        </p:nvSpPr>
        <p:spPr>
          <a:xfrm>
            <a:off x="10403392" y="3028658"/>
            <a:ext cx="781073" cy="2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algun Gothic"/>
              <a:buNone/>
            </a:pPr>
            <a:r>
              <a:rPr lang="en-US" sz="11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Watch</a:t>
            </a:r>
            <a:endParaRPr sz="11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3"/>
          <p:cNvSpPr/>
          <p:nvPr/>
        </p:nvSpPr>
        <p:spPr>
          <a:xfrm>
            <a:off x="1474118" y="1691752"/>
            <a:ext cx="2207934" cy="2003489"/>
          </a:xfrm>
          <a:prstGeom prst="rect">
            <a:avLst/>
          </a:prstGeom>
          <a:solidFill>
            <a:srgbClr val="BFBFB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3"/>
          <p:cNvSpPr/>
          <p:nvPr/>
        </p:nvSpPr>
        <p:spPr>
          <a:xfrm>
            <a:off x="1474117" y="1708480"/>
            <a:ext cx="2207933" cy="2526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/etc/kubernetes/manifests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"/>
          <p:cNvSpPr/>
          <p:nvPr/>
        </p:nvSpPr>
        <p:spPr>
          <a:xfrm>
            <a:off x="1647571" y="2333955"/>
            <a:ext cx="750270" cy="2725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etcd.yaml</a:t>
            </a:r>
            <a:endParaRPr sz="10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3"/>
          <p:cNvSpPr/>
          <p:nvPr/>
        </p:nvSpPr>
        <p:spPr>
          <a:xfrm>
            <a:off x="1647571" y="2010181"/>
            <a:ext cx="1576409" cy="2725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kube-apiserver.yaml</a:t>
            </a:r>
            <a:endParaRPr sz="10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3"/>
          <p:cNvSpPr/>
          <p:nvPr/>
        </p:nvSpPr>
        <p:spPr>
          <a:xfrm>
            <a:off x="1647572" y="2981798"/>
            <a:ext cx="1184824" cy="2725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kube-proxy.yaml</a:t>
            </a:r>
            <a:endParaRPr sz="10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3"/>
          <p:cNvSpPr/>
          <p:nvPr/>
        </p:nvSpPr>
        <p:spPr>
          <a:xfrm>
            <a:off x="1647571" y="2658401"/>
            <a:ext cx="1451167" cy="2725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kube-scheduler.yaml</a:t>
            </a:r>
            <a:endParaRPr sz="10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4" name="Google Shape;364;p3"/>
          <p:cNvCxnSpPr>
            <a:endCxn id="361" idx="1"/>
          </p:cNvCxnSpPr>
          <p:nvPr/>
        </p:nvCxnSpPr>
        <p:spPr>
          <a:xfrm rot="-5400000" flipH="1">
            <a:off x="1499971" y="1998834"/>
            <a:ext cx="193200" cy="10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3"/>
          <p:cNvCxnSpPr>
            <a:endCxn id="362" idx="1"/>
          </p:cNvCxnSpPr>
          <p:nvPr/>
        </p:nvCxnSpPr>
        <p:spPr>
          <a:xfrm rot="-5400000" flipH="1">
            <a:off x="1341122" y="2811601"/>
            <a:ext cx="509400" cy="103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3"/>
          <p:cNvCxnSpPr/>
          <p:nvPr/>
        </p:nvCxnSpPr>
        <p:spPr>
          <a:xfrm rot="-5400000" flipH="1">
            <a:off x="1341139" y="2487817"/>
            <a:ext cx="509400" cy="103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3"/>
          <p:cNvCxnSpPr>
            <a:endCxn id="360" idx="1"/>
          </p:cNvCxnSpPr>
          <p:nvPr/>
        </p:nvCxnSpPr>
        <p:spPr>
          <a:xfrm rot="-5400000" flipH="1">
            <a:off x="1343971" y="2166608"/>
            <a:ext cx="503700" cy="103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8" name="Google Shape;368;p3"/>
          <p:cNvGrpSpPr/>
          <p:nvPr/>
        </p:nvGrpSpPr>
        <p:grpSpPr>
          <a:xfrm>
            <a:off x="1544088" y="2942627"/>
            <a:ext cx="2034986" cy="636085"/>
            <a:chOff x="1544088" y="2942627"/>
            <a:chExt cx="2034986" cy="636085"/>
          </a:xfrm>
        </p:grpSpPr>
        <p:sp>
          <p:nvSpPr>
            <p:cNvPr id="369" name="Google Shape;369;p3"/>
            <p:cNvSpPr/>
            <p:nvPr/>
          </p:nvSpPr>
          <p:spPr>
            <a:xfrm>
              <a:off x="1647571" y="3306207"/>
              <a:ext cx="1931503" cy="27250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kube-controller-manager.yaml</a:t>
              </a:r>
              <a:endParaRPr sz="10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70" name="Google Shape;370;p3"/>
            <p:cNvCxnSpPr/>
            <p:nvPr/>
          </p:nvCxnSpPr>
          <p:spPr>
            <a:xfrm rot="-5400000" flipH="1">
              <a:off x="1341104" y="3145611"/>
              <a:ext cx="509452" cy="103484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71" name="Google Shape;371;p3"/>
          <p:cNvCxnSpPr>
            <a:stCxn id="372" idx="2"/>
          </p:cNvCxnSpPr>
          <p:nvPr/>
        </p:nvCxnSpPr>
        <p:spPr>
          <a:xfrm rot="5400000">
            <a:off x="3625091" y="2148765"/>
            <a:ext cx="2141700" cy="68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2" name="Google Shape;372;p3" descr="숫 프로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6252" y="722312"/>
            <a:ext cx="627779" cy="38980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"/>
          <p:cNvSpPr/>
          <p:nvPr/>
        </p:nvSpPr>
        <p:spPr>
          <a:xfrm>
            <a:off x="5469670" y="1317471"/>
            <a:ext cx="2211647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Malgun Gothic"/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 Plane Component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4" name="Google Shape;374;p3"/>
          <p:cNvCxnSpPr>
            <a:stCxn id="271" idx="2"/>
            <a:endCxn id="350" idx="0"/>
          </p:cNvCxnSpPr>
          <p:nvPr/>
        </p:nvCxnSpPr>
        <p:spPr>
          <a:xfrm rot="-5400000" flipH="1">
            <a:off x="1976103" y="5104808"/>
            <a:ext cx="705900" cy="255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5" name="Google Shape;375;p3"/>
          <p:cNvCxnSpPr>
            <a:stCxn id="333" idx="2"/>
            <a:endCxn id="352" idx="0"/>
          </p:cNvCxnSpPr>
          <p:nvPr/>
        </p:nvCxnSpPr>
        <p:spPr>
          <a:xfrm rot="-5400000" flipH="1">
            <a:off x="8047429" y="5067308"/>
            <a:ext cx="705900" cy="1005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C4E9D6-FAB0-4310-A38F-3BC168EFA488}"/>
              </a:ext>
            </a:extLst>
          </p:cNvPr>
          <p:cNvGrpSpPr/>
          <p:nvPr/>
        </p:nvGrpSpPr>
        <p:grpSpPr>
          <a:xfrm>
            <a:off x="766267" y="1450556"/>
            <a:ext cx="10788827" cy="4254344"/>
            <a:chOff x="766267" y="1450556"/>
            <a:chExt cx="10788827" cy="4254344"/>
          </a:xfrm>
        </p:grpSpPr>
        <p:sp>
          <p:nvSpPr>
            <p:cNvPr id="98" name="Google Shape;1709;p21">
              <a:extLst>
                <a:ext uri="{FF2B5EF4-FFF2-40B4-BE49-F238E27FC236}">
                  <a16:creationId xmlns:a16="http://schemas.microsoft.com/office/drawing/2014/main" id="{5771073B-7045-4EF6-BDA6-06944C4A4905}"/>
                </a:ext>
              </a:extLst>
            </p:cNvPr>
            <p:cNvSpPr/>
            <p:nvPr/>
          </p:nvSpPr>
          <p:spPr>
            <a:xfrm>
              <a:off x="4837168" y="2788069"/>
              <a:ext cx="6717925" cy="291683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1709;p21">
              <a:extLst>
                <a:ext uri="{FF2B5EF4-FFF2-40B4-BE49-F238E27FC236}">
                  <a16:creationId xmlns:a16="http://schemas.microsoft.com/office/drawing/2014/main" id="{A5B79A38-2CB3-461D-95CC-B2F59FF912DE}"/>
                </a:ext>
              </a:extLst>
            </p:cNvPr>
            <p:cNvSpPr/>
            <p:nvPr/>
          </p:nvSpPr>
          <p:spPr>
            <a:xfrm>
              <a:off x="766268" y="2788069"/>
              <a:ext cx="3672812" cy="291683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11;p21">
              <a:extLst>
                <a:ext uri="{FF2B5EF4-FFF2-40B4-BE49-F238E27FC236}">
                  <a16:creationId xmlns:a16="http://schemas.microsoft.com/office/drawing/2014/main" id="{5D4BF155-2E20-463B-B1E5-D063DB9183DD}"/>
                </a:ext>
              </a:extLst>
            </p:cNvPr>
            <p:cNvSpPr/>
            <p:nvPr/>
          </p:nvSpPr>
          <p:spPr>
            <a:xfrm>
              <a:off x="766268" y="5265674"/>
              <a:ext cx="3672811" cy="43328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709;p21">
              <a:extLst>
                <a:ext uri="{FF2B5EF4-FFF2-40B4-BE49-F238E27FC236}">
                  <a16:creationId xmlns:a16="http://schemas.microsoft.com/office/drawing/2014/main" id="{88F057CE-4B94-43C0-9702-0214183BC21D}"/>
                </a:ext>
              </a:extLst>
            </p:cNvPr>
            <p:cNvSpPr/>
            <p:nvPr/>
          </p:nvSpPr>
          <p:spPr>
            <a:xfrm>
              <a:off x="766267" y="1775994"/>
              <a:ext cx="10788827" cy="91007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711;p21">
              <a:extLst>
                <a:ext uri="{FF2B5EF4-FFF2-40B4-BE49-F238E27FC236}">
                  <a16:creationId xmlns:a16="http://schemas.microsoft.com/office/drawing/2014/main" id="{EDBB0C49-855C-46C7-B9BE-36D42BED49FD}"/>
                </a:ext>
              </a:extLst>
            </p:cNvPr>
            <p:cNvSpPr/>
            <p:nvPr/>
          </p:nvSpPr>
          <p:spPr>
            <a:xfrm>
              <a:off x="766267" y="1450556"/>
              <a:ext cx="10788825" cy="3251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  <a:endParaRPr sz="2800" b="1" dirty="0"/>
            </a:p>
          </p:txBody>
        </p:sp>
        <p:sp>
          <p:nvSpPr>
            <p:cNvPr id="121" name="Google Shape;1711;p21">
              <a:extLst>
                <a:ext uri="{FF2B5EF4-FFF2-40B4-BE49-F238E27FC236}">
                  <a16:creationId xmlns:a16="http://schemas.microsoft.com/office/drawing/2014/main" id="{0FCD2551-B847-4CA7-ABFE-6661D936CCDB}"/>
                </a:ext>
              </a:extLst>
            </p:cNvPr>
            <p:cNvSpPr/>
            <p:nvPr/>
          </p:nvSpPr>
          <p:spPr>
            <a:xfrm>
              <a:off x="4837168" y="5265674"/>
              <a:ext cx="6717924" cy="43328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- Networking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40" name="Google Shape;1731;p21">
            <a:extLst>
              <a:ext uri="{FF2B5EF4-FFF2-40B4-BE49-F238E27FC236}">
                <a16:creationId xmlns:a16="http://schemas.microsoft.com/office/drawing/2014/main" id="{F6FA58CA-D735-41BE-8DE5-C29D1D80957F}"/>
              </a:ext>
            </a:extLst>
          </p:cNvPr>
          <p:cNvSpPr/>
          <p:nvPr/>
        </p:nvSpPr>
        <p:spPr>
          <a:xfrm>
            <a:off x="950530" y="911328"/>
            <a:ext cx="5937558" cy="4609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 Network</a:t>
            </a:r>
          </a:p>
          <a:p>
            <a:pPr lvl="0" algn="ctr">
              <a:lnSpc>
                <a:spcPct val="90000"/>
              </a:lnSpc>
            </a:pPr>
            <a:r>
              <a:rPr lang="en-US" sz="800" b="1">
                <a:solidFill>
                  <a:srgbClr val="00B050"/>
                </a:solidFill>
                <a:latin typeface="+mn-ea"/>
                <a:cs typeface="Malgun Gothic"/>
                <a:sym typeface="Malgun Gothic"/>
              </a:rPr>
              <a:t>(</a:t>
            </a:r>
            <a:r>
              <a:rPr lang="en-US" altLang="ko-KR" sz="1100">
                <a:solidFill>
                  <a:srgbClr val="00B050"/>
                </a:solidFill>
                <a:latin typeface="+mn-ea"/>
              </a:rPr>
              <a:t>pod-network-cidr = 20.96.0.0/12)</a:t>
            </a: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7B32F5-E0F3-4440-860B-2AE90D0AAE5C}"/>
              </a:ext>
            </a:extLst>
          </p:cNvPr>
          <p:cNvGrpSpPr/>
          <p:nvPr/>
        </p:nvGrpSpPr>
        <p:grpSpPr>
          <a:xfrm>
            <a:off x="897450" y="2928991"/>
            <a:ext cx="2041202" cy="1167362"/>
            <a:chOff x="1657001" y="2928991"/>
            <a:chExt cx="2041202" cy="1167362"/>
          </a:xfrm>
        </p:grpSpPr>
        <p:sp>
          <p:nvSpPr>
            <p:cNvPr id="95" name="Google Shape;1722;p21">
              <a:extLst>
                <a:ext uri="{FF2B5EF4-FFF2-40B4-BE49-F238E27FC236}">
                  <a16:creationId xmlns:a16="http://schemas.microsoft.com/office/drawing/2014/main" id="{D5381657-434A-4132-B6C5-08D908E7CBA4}"/>
                </a:ext>
              </a:extLst>
            </p:cNvPr>
            <p:cNvSpPr/>
            <p:nvPr/>
          </p:nvSpPr>
          <p:spPr>
            <a:xfrm>
              <a:off x="1657001" y="2928991"/>
              <a:ext cx="2041202" cy="116736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모서리가 둥근 직사각형 90">
              <a:extLst>
                <a:ext uri="{FF2B5EF4-FFF2-40B4-BE49-F238E27FC236}">
                  <a16:creationId xmlns:a16="http://schemas.microsoft.com/office/drawing/2014/main" id="{D1B35C12-C00F-4B68-9F81-DF8596B39796}"/>
                </a:ext>
              </a:extLst>
            </p:cNvPr>
            <p:cNvSpPr/>
            <p:nvPr/>
          </p:nvSpPr>
          <p:spPr>
            <a:xfrm>
              <a:off x="1740243" y="3303762"/>
              <a:ext cx="897768" cy="25047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</a:rPr>
                <a:t>Container</a:t>
              </a:r>
            </a:p>
          </p:txBody>
        </p:sp>
        <p:sp>
          <p:nvSpPr>
            <p:cNvPr id="202" name="모서리가 둥근 직사각형 90">
              <a:extLst>
                <a:ext uri="{FF2B5EF4-FFF2-40B4-BE49-F238E27FC236}">
                  <a16:creationId xmlns:a16="http://schemas.microsoft.com/office/drawing/2014/main" id="{A84EB30C-D4CA-4DCA-9F7F-52E3BDE9A6B4}"/>
                </a:ext>
              </a:extLst>
            </p:cNvPr>
            <p:cNvSpPr/>
            <p:nvPr/>
          </p:nvSpPr>
          <p:spPr>
            <a:xfrm>
              <a:off x="2731923" y="3303762"/>
              <a:ext cx="897768" cy="25047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</a:rPr>
                <a:t>Container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2B77AF-8FAC-46DE-97FF-01E285EDA961}"/>
              </a:ext>
            </a:extLst>
          </p:cNvPr>
          <p:cNvGrpSpPr/>
          <p:nvPr/>
        </p:nvGrpSpPr>
        <p:grpSpPr>
          <a:xfrm>
            <a:off x="6763911" y="3277000"/>
            <a:ext cx="2522096" cy="821508"/>
            <a:chOff x="6763911" y="3277000"/>
            <a:chExt cx="2522096" cy="821508"/>
          </a:xfrm>
        </p:grpSpPr>
        <p:sp>
          <p:nvSpPr>
            <p:cNvPr id="105" name="Google Shape;1722;p21">
              <a:extLst>
                <a:ext uri="{FF2B5EF4-FFF2-40B4-BE49-F238E27FC236}">
                  <a16:creationId xmlns:a16="http://schemas.microsoft.com/office/drawing/2014/main" id="{AE91BCF1-C777-455E-BD5B-AEAD49BB2EFE}"/>
                </a:ext>
              </a:extLst>
            </p:cNvPr>
            <p:cNvSpPr/>
            <p:nvPr/>
          </p:nvSpPr>
          <p:spPr>
            <a:xfrm>
              <a:off x="8238548" y="3279046"/>
              <a:ext cx="1047459" cy="81730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(service-1)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10.96.1.2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176D7B4-6A05-40F5-B899-62A08DA647BD}"/>
                </a:ext>
              </a:extLst>
            </p:cNvPr>
            <p:cNvGrpSpPr/>
            <p:nvPr/>
          </p:nvGrpSpPr>
          <p:grpSpPr>
            <a:xfrm>
              <a:off x="6763911" y="3277000"/>
              <a:ext cx="1047459" cy="821508"/>
              <a:chOff x="6763911" y="3277000"/>
              <a:chExt cx="1047459" cy="821508"/>
            </a:xfrm>
          </p:grpSpPr>
          <p:sp>
            <p:nvSpPr>
              <p:cNvPr id="251" name="Google Shape;1722;p21">
                <a:extLst>
                  <a:ext uri="{FF2B5EF4-FFF2-40B4-BE49-F238E27FC236}">
                    <a16:creationId xmlns:a16="http://schemas.microsoft.com/office/drawing/2014/main" id="{E3F4DF00-BA4D-44A1-B386-6902D3D20852}"/>
                  </a:ext>
                </a:extLst>
              </p:cNvPr>
              <p:cNvSpPr/>
              <p:nvPr/>
            </p:nvSpPr>
            <p:spPr>
              <a:xfrm>
                <a:off x="6763911" y="3277000"/>
                <a:ext cx="1047459" cy="819354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accent3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</a:t>
                </a:r>
              </a:p>
              <a:p>
                <a:pPr lvl="0"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B05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20.96.0.4</a:t>
                </a:r>
              </a:p>
            </p:txBody>
          </p:sp>
          <p:sp>
            <p:nvSpPr>
              <p:cNvPr id="252" name="사각형: 둥근 모서리 251">
                <a:extLst>
                  <a:ext uri="{FF2B5EF4-FFF2-40B4-BE49-F238E27FC236}">
                    <a16:creationId xmlns:a16="http://schemas.microsoft.com/office/drawing/2014/main" id="{A43B1447-F699-49E3-9D97-D5FE45316F84}"/>
                  </a:ext>
                </a:extLst>
              </p:cNvPr>
              <p:cNvSpPr/>
              <p:nvPr/>
            </p:nvSpPr>
            <p:spPr>
              <a:xfrm>
                <a:off x="6943306" y="3880684"/>
                <a:ext cx="723795" cy="21782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/>
                  <a:t>eth0</a:t>
                </a:r>
                <a:endParaRPr lang="ko-KR" altLang="en-US" sz="1100" b="1"/>
              </a:p>
            </p:txBody>
          </p:sp>
        </p:grpSp>
        <p:cxnSp>
          <p:nvCxnSpPr>
            <p:cNvPr id="1069" name="직선 화살표 연결선 1068">
              <a:extLst>
                <a:ext uri="{FF2B5EF4-FFF2-40B4-BE49-F238E27FC236}">
                  <a16:creationId xmlns:a16="http://schemas.microsoft.com/office/drawing/2014/main" id="{7BF1BDCE-C98C-46B0-9D4C-140DA32EC745}"/>
                </a:ext>
              </a:extLst>
            </p:cNvPr>
            <p:cNvCxnSpPr>
              <a:cxnSpLocks/>
              <a:stCxn id="105" idx="1"/>
              <a:endCxn id="251" idx="3"/>
            </p:cNvCxnSpPr>
            <p:nvPr/>
          </p:nvCxnSpPr>
          <p:spPr>
            <a:xfrm flipH="1" flipV="1">
              <a:off x="7811370" y="3686677"/>
              <a:ext cx="427178" cy="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C0261E3-8EEC-4DDC-B847-007D2292C7DD}"/>
              </a:ext>
            </a:extLst>
          </p:cNvPr>
          <p:cNvCxnSpPr>
            <a:cxnSpLocks/>
            <a:stCxn id="116" idx="1"/>
            <a:endCxn id="161" idx="3"/>
          </p:cNvCxnSpPr>
          <p:nvPr/>
        </p:nvCxnSpPr>
        <p:spPr>
          <a:xfrm rot="10800000" flipV="1">
            <a:off x="7076955" y="4741791"/>
            <a:ext cx="1009136" cy="45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3D0DBA-F8ED-4774-A1FE-25958B4BCF09}"/>
              </a:ext>
            </a:extLst>
          </p:cNvPr>
          <p:cNvGrpSpPr/>
          <p:nvPr/>
        </p:nvGrpSpPr>
        <p:grpSpPr>
          <a:xfrm>
            <a:off x="5253898" y="3277000"/>
            <a:ext cx="1823057" cy="1739450"/>
            <a:chOff x="5253898" y="3277000"/>
            <a:chExt cx="1823057" cy="1739450"/>
          </a:xfrm>
        </p:grpSpPr>
        <p:sp>
          <p:nvSpPr>
            <p:cNvPr id="161" name="Google Shape;1711;p21">
              <a:extLst>
                <a:ext uri="{FF2B5EF4-FFF2-40B4-BE49-F238E27FC236}">
                  <a16:creationId xmlns:a16="http://schemas.microsoft.com/office/drawing/2014/main" id="{20CF575F-73EF-43D8-8319-CD9813A33367}"/>
                </a:ext>
              </a:extLst>
            </p:cNvPr>
            <p:cNvSpPr/>
            <p:nvPr/>
          </p:nvSpPr>
          <p:spPr>
            <a:xfrm>
              <a:off x="5554085" y="4559008"/>
              <a:ext cx="1522870" cy="4574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</p:txBody>
        </p:sp>
        <p:cxnSp>
          <p:nvCxnSpPr>
            <p:cNvPr id="169" name="Google Shape;1734;p21">
              <a:extLst>
                <a:ext uri="{FF2B5EF4-FFF2-40B4-BE49-F238E27FC236}">
                  <a16:creationId xmlns:a16="http://schemas.microsoft.com/office/drawing/2014/main" id="{6612E24F-CB50-4FD9-BB06-F54B61E3544A}"/>
                </a:ext>
              </a:extLst>
            </p:cNvPr>
            <p:cNvCxnSpPr>
              <a:cxnSpLocks/>
              <a:stCxn id="161" idx="0"/>
              <a:endCxn id="75" idx="2"/>
            </p:cNvCxnSpPr>
            <p:nvPr/>
          </p:nvCxnSpPr>
          <p:spPr>
            <a:xfrm rot="16200000" flipV="1">
              <a:off x="5825106" y="4068593"/>
              <a:ext cx="460500" cy="520329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Google Shape;1722;p21">
              <a:extLst>
                <a:ext uri="{FF2B5EF4-FFF2-40B4-BE49-F238E27FC236}">
                  <a16:creationId xmlns:a16="http://schemas.microsoft.com/office/drawing/2014/main" id="{0798336D-150A-4C73-9F6B-5ADDE87DEBD1}"/>
                </a:ext>
              </a:extLst>
            </p:cNvPr>
            <p:cNvSpPr/>
            <p:nvPr/>
          </p:nvSpPr>
          <p:spPr>
            <a:xfrm>
              <a:off x="5253898" y="3277000"/>
              <a:ext cx="1047459" cy="81935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20.96.0.3</a:t>
              </a: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2ED8CF0-9EF7-410A-8CED-22E887D7535C}"/>
                </a:ext>
              </a:extLst>
            </p:cNvPr>
            <p:cNvSpPr/>
            <p:nvPr/>
          </p:nvSpPr>
          <p:spPr>
            <a:xfrm>
              <a:off x="5433293" y="3880684"/>
              <a:ext cx="723795" cy="2178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/>
                <a:t>eth0</a:t>
              </a:r>
              <a:endParaRPr lang="ko-KR" altLang="en-US" sz="1100" b="1"/>
            </a:p>
          </p:txBody>
        </p:sp>
      </p:grpSp>
      <p:sp>
        <p:nvSpPr>
          <p:cNvPr id="80" name="Google Shape;1731;p21">
            <a:extLst>
              <a:ext uri="{FF2B5EF4-FFF2-40B4-BE49-F238E27FC236}">
                <a16:creationId xmlns:a16="http://schemas.microsoft.com/office/drawing/2014/main" id="{4C0316D0-4C02-4A80-BBF7-FCE49EEA87E0}"/>
              </a:ext>
            </a:extLst>
          </p:cNvPr>
          <p:cNvSpPr/>
          <p:nvPr/>
        </p:nvSpPr>
        <p:spPr>
          <a:xfrm>
            <a:off x="7047129" y="911328"/>
            <a:ext cx="4286909" cy="4609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Network</a:t>
            </a:r>
          </a:p>
          <a:p>
            <a:pPr algn="ctr">
              <a:lnSpc>
                <a:spcPct val="90000"/>
              </a:lnSpc>
            </a:pPr>
            <a:r>
              <a:rPr lang="en-US" altLang="ko-KR" sz="800" b="1">
                <a:solidFill>
                  <a:srgbClr val="00B050"/>
                </a:solidFill>
                <a:latin typeface="+mn-ea"/>
                <a:cs typeface="Malgun Gothic"/>
                <a:sym typeface="Malgun Gothic"/>
              </a:rPr>
              <a:t>(</a:t>
            </a:r>
            <a:r>
              <a:rPr lang="en-US" altLang="ko-KR" sz="1100">
                <a:solidFill>
                  <a:srgbClr val="00B050"/>
                </a:solidFill>
                <a:latin typeface="+mn-ea"/>
              </a:rPr>
              <a:t>service-network-cidr = [default] 10.96.0.0/12)</a:t>
            </a:r>
            <a:r>
              <a:rPr lang="en-US" altLang="ko-KR" sz="11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042B5-1C05-4701-A72A-B9CA50E2D01C}"/>
              </a:ext>
            </a:extLst>
          </p:cNvPr>
          <p:cNvGrpSpPr/>
          <p:nvPr/>
        </p:nvGrpSpPr>
        <p:grpSpPr>
          <a:xfrm>
            <a:off x="2676720" y="5016450"/>
            <a:ext cx="3638800" cy="1344524"/>
            <a:chOff x="2676720" y="5016450"/>
            <a:chExt cx="3638800" cy="1344524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9CE6C530-AF19-4C27-BBB4-F95C5FD6D171}"/>
                </a:ext>
              </a:extLst>
            </p:cNvPr>
            <p:cNvSpPr/>
            <p:nvPr/>
          </p:nvSpPr>
          <p:spPr>
            <a:xfrm>
              <a:off x="3419946" y="5455968"/>
              <a:ext cx="796175" cy="23960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eth0</a:t>
              </a:r>
              <a:endParaRPr lang="ko-KR" altLang="en-US" sz="1200" b="1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6DDBBF24-3D4F-4C3D-B25D-8E52ADCD750A}"/>
                </a:ext>
              </a:extLst>
            </p:cNvPr>
            <p:cNvSpPr/>
            <p:nvPr/>
          </p:nvSpPr>
          <p:spPr>
            <a:xfrm>
              <a:off x="5062916" y="5451352"/>
              <a:ext cx="796175" cy="23960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eth0</a:t>
              </a:r>
              <a:endParaRPr lang="ko-KR" altLang="en-US" sz="1200" b="1"/>
            </a:p>
          </p:txBody>
        </p:sp>
        <p:cxnSp>
          <p:nvCxnSpPr>
            <p:cNvPr id="170" name="Google Shape;1734;p21">
              <a:extLst>
                <a:ext uri="{FF2B5EF4-FFF2-40B4-BE49-F238E27FC236}">
                  <a16:creationId xmlns:a16="http://schemas.microsoft.com/office/drawing/2014/main" id="{6EE9D2E0-E9C3-41A8-A4AD-959CB1A6E693}"/>
                </a:ext>
              </a:extLst>
            </p:cNvPr>
            <p:cNvCxnSpPr>
              <a:cxnSpLocks/>
              <a:stCxn id="185" idx="0"/>
              <a:endCxn id="120" idx="2"/>
            </p:cNvCxnSpPr>
            <p:nvPr/>
          </p:nvCxnSpPr>
          <p:spPr>
            <a:xfrm rot="16200000" flipV="1">
              <a:off x="4106607" y="5407002"/>
              <a:ext cx="352961" cy="93010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Google Shape;1734;p21">
              <a:extLst>
                <a:ext uri="{FF2B5EF4-FFF2-40B4-BE49-F238E27FC236}">
                  <a16:creationId xmlns:a16="http://schemas.microsoft.com/office/drawing/2014/main" id="{654B1989-EE63-4E2E-A237-01BE63D57F9B}"/>
                </a:ext>
              </a:extLst>
            </p:cNvPr>
            <p:cNvCxnSpPr>
              <a:cxnSpLocks/>
              <a:stCxn id="120" idx="0"/>
              <a:endCxn id="123" idx="2"/>
            </p:cNvCxnSpPr>
            <p:nvPr/>
          </p:nvCxnSpPr>
          <p:spPr>
            <a:xfrm rot="16200000" flipV="1">
              <a:off x="3027618" y="4665552"/>
              <a:ext cx="439518" cy="1141314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5" name="Google Shape;1711;p21">
              <a:extLst>
                <a:ext uri="{FF2B5EF4-FFF2-40B4-BE49-F238E27FC236}">
                  <a16:creationId xmlns:a16="http://schemas.microsoft.com/office/drawing/2014/main" id="{727E34FC-40CD-485B-B74B-D9263EF0AE27}"/>
                </a:ext>
              </a:extLst>
            </p:cNvPr>
            <p:cNvSpPr/>
            <p:nvPr/>
          </p:nvSpPr>
          <p:spPr>
            <a:xfrm>
              <a:off x="3726214" y="6048535"/>
              <a:ext cx="2043850" cy="31243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Route/Gateway</a:t>
              </a:r>
              <a:endPara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8" name="Google Shape;1734;p21">
              <a:extLst>
                <a:ext uri="{FF2B5EF4-FFF2-40B4-BE49-F238E27FC236}">
                  <a16:creationId xmlns:a16="http://schemas.microsoft.com/office/drawing/2014/main" id="{61C289C2-8318-4917-8981-0B1F9FD801A8}"/>
                </a:ext>
              </a:extLst>
            </p:cNvPr>
            <p:cNvCxnSpPr>
              <a:cxnSpLocks/>
              <a:stCxn id="185" idx="0"/>
              <a:endCxn id="122" idx="2"/>
            </p:cNvCxnSpPr>
            <p:nvPr/>
          </p:nvCxnSpPr>
          <p:spPr>
            <a:xfrm rot="5400000" flipH="1" flipV="1">
              <a:off x="4925783" y="5513315"/>
              <a:ext cx="357577" cy="71286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Google Shape;1734;p21">
              <a:extLst>
                <a:ext uri="{FF2B5EF4-FFF2-40B4-BE49-F238E27FC236}">
                  <a16:creationId xmlns:a16="http://schemas.microsoft.com/office/drawing/2014/main" id="{7033E5DB-068D-4446-9D3C-513C04444A7A}"/>
                </a:ext>
              </a:extLst>
            </p:cNvPr>
            <p:cNvCxnSpPr>
              <a:cxnSpLocks/>
              <a:stCxn id="122" idx="0"/>
              <a:endCxn id="161" idx="2"/>
            </p:cNvCxnSpPr>
            <p:nvPr/>
          </p:nvCxnSpPr>
          <p:spPr>
            <a:xfrm rot="5400000" flipH="1" flipV="1">
              <a:off x="5670811" y="4806643"/>
              <a:ext cx="434902" cy="854516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1E0B8D-BB29-4698-B4BA-0AC46D06DE2F}"/>
              </a:ext>
            </a:extLst>
          </p:cNvPr>
          <p:cNvGrpSpPr/>
          <p:nvPr/>
        </p:nvGrpSpPr>
        <p:grpSpPr>
          <a:xfrm>
            <a:off x="8086091" y="4345574"/>
            <a:ext cx="3254377" cy="792436"/>
            <a:chOff x="8086091" y="4345574"/>
            <a:chExt cx="3254377" cy="792436"/>
          </a:xfrm>
        </p:grpSpPr>
        <p:sp>
          <p:nvSpPr>
            <p:cNvPr id="116" name="Google Shape;1731;p21">
              <a:extLst>
                <a:ext uri="{FF2B5EF4-FFF2-40B4-BE49-F238E27FC236}">
                  <a16:creationId xmlns:a16="http://schemas.microsoft.com/office/drawing/2014/main" id="{418BC812-50C4-42B3-BDF7-E589BF361304}"/>
                </a:ext>
              </a:extLst>
            </p:cNvPr>
            <p:cNvSpPr/>
            <p:nvPr/>
          </p:nvSpPr>
          <p:spPr>
            <a:xfrm>
              <a:off x="8086091" y="4345574"/>
              <a:ext cx="3254377" cy="79243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31;p21">
              <a:extLst>
                <a:ext uri="{FF2B5EF4-FFF2-40B4-BE49-F238E27FC236}">
                  <a16:creationId xmlns:a16="http://schemas.microsoft.com/office/drawing/2014/main" id="{8AFC2373-0D7A-4DA3-8B35-F7F4B4460322}"/>
                </a:ext>
              </a:extLst>
            </p:cNvPr>
            <p:cNvSpPr/>
            <p:nvPr/>
          </p:nvSpPr>
          <p:spPr>
            <a:xfrm>
              <a:off x="8238548" y="4593518"/>
              <a:ext cx="1047459" cy="20852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iptables</a:t>
              </a:r>
            </a:p>
          </p:txBody>
        </p:sp>
        <p:cxnSp>
          <p:nvCxnSpPr>
            <p:cNvPr id="1071" name="직선 화살표 연결선 1070">
              <a:extLst>
                <a:ext uri="{FF2B5EF4-FFF2-40B4-BE49-F238E27FC236}">
                  <a16:creationId xmlns:a16="http://schemas.microsoft.com/office/drawing/2014/main" id="{2200A4E9-85DA-4F64-8DC1-78392D0080A7}"/>
                </a:ext>
              </a:extLst>
            </p:cNvPr>
            <p:cNvCxnSpPr>
              <a:cxnSpLocks/>
              <a:endCxn id="119" idx="3"/>
            </p:cNvCxnSpPr>
            <p:nvPr/>
          </p:nvCxnSpPr>
          <p:spPr>
            <a:xfrm flipH="1" flipV="1">
              <a:off x="9286007" y="4697780"/>
              <a:ext cx="577485" cy="8994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Google Shape;1731;p21">
              <a:extLst>
                <a:ext uri="{FF2B5EF4-FFF2-40B4-BE49-F238E27FC236}">
                  <a16:creationId xmlns:a16="http://schemas.microsoft.com/office/drawing/2014/main" id="{590284C7-BF0F-4F43-9922-8149F67557F5}"/>
                </a:ext>
              </a:extLst>
            </p:cNvPr>
            <p:cNvSpPr/>
            <p:nvPr/>
          </p:nvSpPr>
          <p:spPr>
            <a:xfrm>
              <a:off x="8238548" y="4862629"/>
              <a:ext cx="1047459" cy="20852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IPVS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44032A36-FBDD-4606-8EBB-636B30D4ECA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286007" y="4787728"/>
              <a:ext cx="577485" cy="17916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4C6A87-94CE-4058-AE6C-8BEA341962A4}"/>
              </a:ext>
            </a:extLst>
          </p:cNvPr>
          <p:cNvGrpSpPr/>
          <p:nvPr/>
        </p:nvGrpSpPr>
        <p:grpSpPr>
          <a:xfrm>
            <a:off x="10443554" y="4741792"/>
            <a:ext cx="1269070" cy="1510718"/>
            <a:chOff x="10443554" y="4741792"/>
            <a:chExt cx="1269070" cy="1510718"/>
          </a:xfrm>
        </p:grpSpPr>
        <p:sp>
          <p:nvSpPr>
            <p:cNvPr id="72" name="사각형: 잘린 한쪽 모서리 71">
              <a:extLst>
                <a:ext uri="{FF2B5EF4-FFF2-40B4-BE49-F238E27FC236}">
                  <a16:creationId xmlns:a16="http://schemas.microsoft.com/office/drawing/2014/main" id="{41CAFE9C-39B1-4313-BBF8-4CB961454B50}"/>
                </a:ext>
              </a:extLst>
            </p:cNvPr>
            <p:cNvSpPr/>
            <p:nvPr/>
          </p:nvSpPr>
          <p:spPr>
            <a:xfrm>
              <a:off x="10443554" y="5378746"/>
              <a:ext cx="1269070" cy="87376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b="1"/>
                <a:t>Proxy Mode</a:t>
              </a:r>
            </a:p>
            <a:p>
              <a:r>
                <a:rPr lang="en-US" altLang="ko-KR" sz="1200"/>
                <a:t>- user space</a:t>
              </a:r>
            </a:p>
            <a:p>
              <a:r>
                <a:rPr lang="en-US" altLang="ko-KR" sz="1200"/>
                <a:t>- iptables</a:t>
              </a:r>
            </a:p>
            <a:p>
              <a:r>
                <a:rPr lang="en-US" altLang="ko-KR" sz="1200"/>
                <a:t>- ipvs</a:t>
              </a:r>
              <a:endParaRPr lang="ko-KR" altLang="en-US" sz="1200"/>
            </a:p>
          </p:txBody>
        </p: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F67B04A5-E592-4181-BD2F-956D435C294E}"/>
                </a:ext>
              </a:extLst>
            </p:cNvPr>
            <p:cNvCxnSpPr>
              <a:cxnSpLocks/>
              <a:stCxn id="72" idx="0"/>
              <a:endCxn id="116" idx="3"/>
            </p:cNvCxnSpPr>
            <p:nvPr/>
          </p:nvCxnSpPr>
          <p:spPr>
            <a:xfrm flipH="1" flipV="1">
              <a:off x="11340468" y="4741792"/>
              <a:ext cx="372156" cy="1073836"/>
            </a:xfrm>
            <a:prstGeom prst="curvedConnector3">
              <a:avLst>
                <a:gd name="adj1" fmla="val -614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3CF9B4-B495-48B6-8A35-68AC5807C1F2}"/>
              </a:ext>
            </a:extLst>
          </p:cNvPr>
          <p:cNvGrpSpPr/>
          <p:nvPr/>
        </p:nvGrpSpPr>
        <p:grpSpPr>
          <a:xfrm>
            <a:off x="202471" y="4787730"/>
            <a:ext cx="2736181" cy="1214087"/>
            <a:chOff x="738999" y="4848150"/>
            <a:chExt cx="2736181" cy="1214087"/>
          </a:xfrm>
        </p:grpSpPr>
        <p:sp>
          <p:nvSpPr>
            <p:cNvPr id="129" name="사각형: 잘린 한쪽 모서리 128">
              <a:extLst>
                <a:ext uri="{FF2B5EF4-FFF2-40B4-BE49-F238E27FC236}">
                  <a16:creationId xmlns:a16="http://schemas.microsoft.com/office/drawing/2014/main" id="{AB472F53-B71E-4C13-95EA-25F927D1DE37}"/>
                </a:ext>
              </a:extLst>
            </p:cNvPr>
            <p:cNvSpPr/>
            <p:nvPr/>
          </p:nvSpPr>
          <p:spPr>
            <a:xfrm>
              <a:off x="738999" y="5569020"/>
              <a:ext cx="2736181" cy="4932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CNI  </a:t>
              </a:r>
              <a:r>
                <a:rPr lang="en-US" altLang="ko-KR" sz="900"/>
                <a:t>(Container Network Interface)</a:t>
              </a:r>
              <a:endParaRPr lang="en-US" altLang="ko-KR" sz="1100"/>
            </a:p>
            <a:p>
              <a:r>
                <a:rPr lang="en-US" altLang="ko-KR" sz="1200"/>
                <a:t>- Calico, Cilium, Flannel, WeaveNet</a:t>
              </a:r>
              <a:endParaRPr lang="ko-KR" altLang="en-US" sz="1200"/>
            </a:p>
          </p:txBody>
        </p:sp>
        <p:cxnSp>
          <p:nvCxnSpPr>
            <p:cNvPr id="130" name="연결선: 구부러짐 129">
              <a:extLst>
                <a:ext uri="{FF2B5EF4-FFF2-40B4-BE49-F238E27FC236}">
                  <a16:creationId xmlns:a16="http://schemas.microsoft.com/office/drawing/2014/main" id="{C3D6E981-ACB8-468A-A3E8-393E8939B1CC}"/>
                </a:ext>
              </a:extLst>
            </p:cNvPr>
            <p:cNvCxnSpPr>
              <a:cxnSpLocks/>
              <a:stCxn id="129" idx="3"/>
              <a:endCxn id="123" idx="1"/>
            </p:cNvCxnSpPr>
            <p:nvPr/>
          </p:nvCxnSpPr>
          <p:spPr>
            <a:xfrm rot="5400000" flipH="1" flipV="1">
              <a:off x="1788771" y="5166469"/>
              <a:ext cx="720871" cy="8423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FB4DB7-A596-4302-A367-413E15C5F0B1}"/>
              </a:ext>
            </a:extLst>
          </p:cNvPr>
          <p:cNvGrpSpPr/>
          <p:nvPr/>
        </p:nvGrpSpPr>
        <p:grpSpPr>
          <a:xfrm>
            <a:off x="3240551" y="2928991"/>
            <a:ext cx="1047459" cy="1169517"/>
            <a:chOff x="3240551" y="2928991"/>
            <a:chExt cx="1047459" cy="1169517"/>
          </a:xfrm>
        </p:grpSpPr>
        <p:sp>
          <p:nvSpPr>
            <p:cNvPr id="51" name="Google Shape;1722;p21">
              <a:extLst>
                <a:ext uri="{FF2B5EF4-FFF2-40B4-BE49-F238E27FC236}">
                  <a16:creationId xmlns:a16="http://schemas.microsoft.com/office/drawing/2014/main" id="{EA07747F-839B-4FD8-9ED6-B6E87B553648}"/>
                </a:ext>
              </a:extLst>
            </p:cNvPr>
            <p:cNvSpPr/>
            <p:nvPr/>
          </p:nvSpPr>
          <p:spPr>
            <a:xfrm>
              <a:off x="3240551" y="2928991"/>
              <a:ext cx="1047459" cy="116736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20.96.0.2</a:t>
              </a: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A66D2BB-3A9C-41A3-A3BA-4A708C875464}"/>
                </a:ext>
              </a:extLst>
            </p:cNvPr>
            <p:cNvSpPr/>
            <p:nvPr/>
          </p:nvSpPr>
          <p:spPr>
            <a:xfrm>
              <a:off x="3419946" y="3880684"/>
              <a:ext cx="723795" cy="2178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/>
                <a:t>eth0</a:t>
              </a:r>
              <a:endParaRPr lang="ko-KR" altLang="en-US" sz="1100" b="1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27CEBD-EBFF-49E7-8211-CB2B5FD7C172}"/>
              </a:ext>
            </a:extLst>
          </p:cNvPr>
          <p:cNvGrpSpPr/>
          <p:nvPr/>
        </p:nvGrpSpPr>
        <p:grpSpPr>
          <a:xfrm>
            <a:off x="1654795" y="4098508"/>
            <a:ext cx="2127049" cy="917942"/>
            <a:chOff x="1654795" y="4098508"/>
            <a:chExt cx="2127049" cy="917942"/>
          </a:xfrm>
        </p:grpSpPr>
        <p:sp>
          <p:nvSpPr>
            <p:cNvPr id="123" name="Google Shape;1711;p21">
              <a:extLst>
                <a:ext uri="{FF2B5EF4-FFF2-40B4-BE49-F238E27FC236}">
                  <a16:creationId xmlns:a16="http://schemas.microsoft.com/office/drawing/2014/main" id="{4D3D5516-ECF3-4E2D-9AB8-BF5B282F394B}"/>
                </a:ext>
              </a:extLst>
            </p:cNvPr>
            <p:cNvSpPr/>
            <p:nvPr/>
          </p:nvSpPr>
          <p:spPr>
            <a:xfrm>
              <a:off x="1654795" y="4559008"/>
              <a:ext cx="2043850" cy="4574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</p:txBody>
        </p:sp>
        <p:cxnSp>
          <p:nvCxnSpPr>
            <p:cNvPr id="199" name="Google Shape;1734;p21">
              <a:extLst>
                <a:ext uri="{FF2B5EF4-FFF2-40B4-BE49-F238E27FC236}">
                  <a16:creationId xmlns:a16="http://schemas.microsoft.com/office/drawing/2014/main" id="{C8FD5C3F-8152-4753-9B81-07672ED16831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rot="16200000" flipV="1">
              <a:off x="2082625" y="3964912"/>
              <a:ext cx="460500" cy="727691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Google Shape;1734;p21">
              <a:extLst>
                <a:ext uri="{FF2B5EF4-FFF2-40B4-BE49-F238E27FC236}">
                  <a16:creationId xmlns:a16="http://schemas.microsoft.com/office/drawing/2014/main" id="{509DABFD-CB54-4585-8384-B0FC9C153605}"/>
                </a:ext>
              </a:extLst>
            </p:cNvPr>
            <p:cNvCxnSpPr>
              <a:cxnSpLocks/>
              <a:stCxn id="123" idx="0"/>
              <a:endCxn id="52" idx="2"/>
            </p:cNvCxnSpPr>
            <p:nvPr/>
          </p:nvCxnSpPr>
          <p:spPr>
            <a:xfrm rot="5400000" flipH="1" flipV="1">
              <a:off x="2999032" y="3776196"/>
              <a:ext cx="460500" cy="1105124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00416F-14F1-413A-B4E6-F8617E603761}"/>
              </a:ext>
            </a:extLst>
          </p:cNvPr>
          <p:cNvGrpSpPr/>
          <p:nvPr/>
        </p:nvGrpSpPr>
        <p:grpSpPr>
          <a:xfrm>
            <a:off x="7069180" y="1911719"/>
            <a:ext cx="2505661" cy="1367327"/>
            <a:chOff x="7069180" y="1911719"/>
            <a:chExt cx="2505661" cy="13673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CDB9ACD-C400-4BCD-8F43-300C0DF72E4B}"/>
                </a:ext>
              </a:extLst>
            </p:cNvPr>
            <p:cNvGrpSpPr/>
            <p:nvPr/>
          </p:nvGrpSpPr>
          <p:grpSpPr>
            <a:xfrm>
              <a:off x="7069180" y="1911719"/>
              <a:ext cx="2505661" cy="585252"/>
              <a:chOff x="7069180" y="1911719"/>
              <a:chExt cx="2505661" cy="585252"/>
            </a:xfrm>
          </p:grpSpPr>
          <p:sp>
            <p:nvSpPr>
              <p:cNvPr id="118" name="Google Shape;1731;p21">
                <a:extLst>
                  <a:ext uri="{FF2B5EF4-FFF2-40B4-BE49-F238E27FC236}">
                    <a16:creationId xmlns:a16="http://schemas.microsoft.com/office/drawing/2014/main" id="{DD682B39-48AF-453F-A268-5B64995F04BA}"/>
                  </a:ext>
                </a:extLst>
              </p:cNvPr>
              <p:cNvSpPr/>
              <p:nvPr/>
            </p:nvSpPr>
            <p:spPr>
              <a:xfrm>
                <a:off x="7069180" y="1911719"/>
                <a:ext cx="2505661" cy="58525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kube-dns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모서리가 둥근 직사각형 90">
                <a:extLst>
                  <a:ext uri="{FF2B5EF4-FFF2-40B4-BE49-F238E27FC236}">
                    <a16:creationId xmlns:a16="http://schemas.microsoft.com/office/drawing/2014/main" id="{46E03C33-5738-46AB-86F1-8D4064793802}"/>
                  </a:ext>
                </a:extLst>
              </p:cNvPr>
              <p:cNvSpPr/>
              <p:nvPr/>
            </p:nvSpPr>
            <p:spPr>
              <a:xfrm>
                <a:off x="7340780" y="2190255"/>
                <a:ext cx="897768" cy="24432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tx1"/>
                    </a:solidFill>
                    <a:latin typeface="Malgun Gothic"/>
                    <a:ea typeface="Malgun Gothic"/>
                  </a:rPr>
                  <a:t>service-1</a:t>
                </a:r>
              </a:p>
            </p:txBody>
          </p:sp>
          <p:sp>
            <p:nvSpPr>
              <p:cNvPr id="200" name="모서리가 둥근 직사각형 90">
                <a:extLst>
                  <a:ext uri="{FF2B5EF4-FFF2-40B4-BE49-F238E27FC236}">
                    <a16:creationId xmlns:a16="http://schemas.microsoft.com/office/drawing/2014/main" id="{72112657-59FB-4A79-BB13-0497BDC36585}"/>
                  </a:ext>
                </a:extLst>
              </p:cNvPr>
              <p:cNvSpPr/>
              <p:nvPr/>
            </p:nvSpPr>
            <p:spPr>
              <a:xfrm>
                <a:off x="8446239" y="2190255"/>
                <a:ext cx="897768" cy="24432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accent1"/>
                    </a:solidFill>
                    <a:latin typeface="Malgun Gothic"/>
                    <a:ea typeface="Malgun Gothic"/>
                  </a:rPr>
                  <a:t>10.96.1.2</a:t>
                </a:r>
              </a:p>
            </p:txBody>
          </p:sp>
        </p:grpSp>
        <p:cxnSp>
          <p:nvCxnSpPr>
            <p:cNvPr id="67" name="연결선: 구부러짐 66">
              <a:extLst>
                <a:ext uri="{FF2B5EF4-FFF2-40B4-BE49-F238E27FC236}">
                  <a16:creationId xmlns:a16="http://schemas.microsoft.com/office/drawing/2014/main" id="{4D7696D1-BE8D-4003-8C63-AB6DE35DA5BF}"/>
                </a:ext>
              </a:extLst>
            </p:cNvPr>
            <p:cNvCxnSpPr>
              <a:cxnSpLocks/>
              <a:stCxn id="105" idx="0"/>
              <a:endCxn id="118" idx="2"/>
            </p:cNvCxnSpPr>
            <p:nvPr/>
          </p:nvCxnSpPr>
          <p:spPr>
            <a:xfrm rot="16200000" flipV="1">
              <a:off x="8151108" y="2667875"/>
              <a:ext cx="782075" cy="4402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856880-CBBB-4BFA-8F29-AC68B5D55623}"/>
              </a:ext>
            </a:extLst>
          </p:cNvPr>
          <p:cNvGrpSpPr/>
          <p:nvPr/>
        </p:nvGrpSpPr>
        <p:grpSpPr>
          <a:xfrm>
            <a:off x="8762278" y="1911720"/>
            <a:ext cx="2474723" cy="1367326"/>
            <a:chOff x="8762278" y="1911720"/>
            <a:chExt cx="2474723" cy="1367326"/>
          </a:xfrm>
        </p:grpSpPr>
        <p:sp>
          <p:nvSpPr>
            <p:cNvPr id="211" name="Google Shape;1731;p21">
              <a:extLst>
                <a:ext uri="{FF2B5EF4-FFF2-40B4-BE49-F238E27FC236}">
                  <a16:creationId xmlns:a16="http://schemas.microsoft.com/office/drawing/2014/main" id="{86AD3DD6-16C1-4C06-AE8A-7CD7E573036B}"/>
                </a:ext>
              </a:extLst>
            </p:cNvPr>
            <p:cNvSpPr/>
            <p:nvPr/>
          </p:nvSpPr>
          <p:spPr>
            <a:xfrm>
              <a:off x="9863491" y="1911720"/>
              <a:ext cx="1373510" cy="58525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api-server</a:t>
              </a:r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id="{DA7ACF48-086A-4E5D-BC10-1AE1664502E4}"/>
                </a:ext>
              </a:extLst>
            </p:cNvPr>
            <p:cNvCxnSpPr>
              <a:cxnSpLocks/>
              <a:stCxn id="105" idx="0"/>
              <a:endCxn id="211" idx="2"/>
            </p:cNvCxnSpPr>
            <p:nvPr/>
          </p:nvCxnSpPr>
          <p:spPr>
            <a:xfrm rot="5400000" flipH="1" flipV="1">
              <a:off x="9265225" y="1994025"/>
              <a:ext cx="782074" cy="17879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C277BA51-B191-4356-9129-841A30F7F375}"/>
              </a:ext>
            </a:extLst>
          </p:cNvPr>
          <p:cNvCxnSpPr>
            <a:cxnSpLocks/>
            <a:stCxn id="74" idx="0"/>
            <a:endCxn id="197" idx="1"/>
          </p:cNvCxnSpPr>
          <p:nvPr/>
        </p:nvCxnSpPr>
        <p:spPr>
          <a:xfrm rot="5400000" flipH="1" flipV="1">
            <a:off x="6076913" y="2013133"/>
            <a:ext cx="964583" cy="15631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3B5FC264-70E1-46B6-B4A9-F2F48A3FF11B}"/>
              </a:ext>
            </a:extLst>
          </p:cNvPr>
          <p:cNvCxnSpPr>
            <a:cxnSpLocks/>
            <a:stCxn id="75" idx="2"/>
            <a:endCxn id="116" idx="2"/>
          </p:cNvCxnSpPr>
          <p:nvPr/>
        </p:nvCxnSpPr>
        <p:spPr>
          <a:xfrm rot="16200000" flipH="1">
            <a:off x="7234484" y="2659214"/>
            <a:ext cx="1039502" cy="3918089"/>
          </a:xfrm>
          <a:prstGeom prst="curvedConnector3">
            <a:avLst>
              <a:gd name="adj1" fmla="val 1481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ED3E41-6D61-4CD6-B697-3D3B6C963F8B}"/>
              </a:ext>
            </a:extLst>
          </p:cNvPr>
          <p:cNvSpPr txBox="1"/>
          <p:nvPr/>
        </p:nvSpPr>
        <p:spPr>
          <a:xfrm>
            <a:off x="9343787" y="4303258"/>
            <a:ext cx="54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NAT</a:t>
            </a:r>
            <a:endParaRPr lang="ko-KR" altLang="en-US" sz="1400" b="1"/>
          </a:p>
        </p:txBody>
      </p:sp>
      <p:cxnSp>
        <p:nvCxnSpPr>
          <p:cNvPr id="232" name="Google Shape;1734;p21">
            <a:extLst>
              <a:ext uri="{FF2B5EF4-FFF2-40B4-BE49-F238E27FC236}">
                <a16:creationId xmlns:a16="http://schemas.microsoft.com/office/drawing/2014/main" id="{31409E77-85F7-4C5D-A11B-677E0638E5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51902" y="3990774"/>
            <a:ext cx="460500" cy="675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C220B8-0B63-44B6-B9B1-7B1A013B1426}"/>
              </a:ext>
            </a:extLst>
          </p:cNvPr>
          <p:cNvGrpSpPr/>
          <p:nvPr/>
        </p:nvGrpSpPr>
        <p:grpSpPr>
          <a:xfrm>
            <a:off x="1366189" y="3629508"/>
            <a:ext cx="1165680" cy="469000"/>
            <a:chOff x="1366189" y="3629508"/>
            <a:chExt cx="1165680" cy="469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ECEEC4-B150-4DFC-9F8C-2E489E4FA7ED}"/>
                </a:ext>
              </a:extLst>
            </p:cNvPr>
            <p:cNvSpPr/>
            <p:nvPr/>
          </p:nvSpPr>
          <p:spPr>
            <a:xfrm>
              <a:off x="1550621" y="3629508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20.96.0.1</a:t>
              </a:r>
              <a:endParaRPr lang="ko-KR" altLang="en-US" sz="120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EF839E96-2F39-4823-BE8B-58F5BFF5B366}"/>
                </a:ext>
              </a:extLst>
            </p:cNvPr>
            <p:cNvSpPr/>
            <p:nvPr/>
          </p:nvSpPr>
          <p:spPr>
            <a:xfrm>
              <a:off x="1366189" y="3880684"/>
              <a:ext cx="1165680" cy="2178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/>
                <a:t>eth0</a:t>
              </a:r>
              <a:endParaRPr lang="ko-KR" altLang="en-US" sz="1100" b="1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5E113C-B6FD-483B-9A62-643961B10D4A}"/>
              </a:ext>
            </a:extLst>
          </p:cNvPr>
          <p:cNvGrpSpPr/>
          <p:nvPr/>
        </p:nvGrpSpPr>
        <p:grpSpPr>
          <a:xfrm>
            <a:off x="9863492" y="2204346"/>
            <a:ext cx="1373510" cy="2887810"/>
            <a:chOff x="9863492" y="2204346"/>
            <a:chExt cx="1373510" cy="2887810"/>
          </a:xfrm>
        </p:grpSpPr>
        <p:sp>
          <p:nvSpPr>
            <p:cNvPr id="84" name="Google Shape;1731;p21">
              <a:extLst>
                <a:ext uri="{FF2B5EF4-FFF2-40B4-BE49-F238E27FC236}">
                  <a16:creationId xmlns:a16="http://schemas.microsoft.com/office/drawing/2014/main" id="{07C926AA-7FDD-485A-9F63-B50676B5D564}"/>
                </a:ext>
              </a:extLst>
            </p:cNvPr>
            <p:cNvSpPr/>
            <p:nvPr/>
          </p:nvSpPr>
          <p:spPr>
            <a:xfrm>
              <a:off x="9863492" y="4483300"/>
              <a:ext cx="1373510" cy="6088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kube-proxy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CA6E98DF-9535-401D-B2EE-CB5ED3EC7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0247" y="2204346"/>
              <a:ext cx="686754" cy="2278954"/>
            </a:xfrm>
            <a:prstGeom prst="bentConnector4">
              <a:avLst>
                <a:gd name="adj1" fmla="val -33287"/>
                <a:gd name="adj2" fmla="val 564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90">
              <a:extLst>
                <a:ext uri="{FF2B5EF4-FFF2-40B4-BE49-F238E27FC236}">
                  <a16:creationId xmlns:a16="http://schemas.microsoft.com/office/drawing/2014/main" id="{E5564B2F-5743-4E50-A036-074FAAF7F9AE}"/>
                </a:ext>
              </a:extLst>
            </p:cNvPr>
            <p:cNvSpPr/>
            <p:nvPr/>
          </p:nvSpPr>
          <p:spPr>
            <a:xfrm>
              <a:off x="10019394" y="4729354"/>
              <a:ext cx="1086300" cy="3251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1"/>
                  </a:solidFill>
                  <a:latin typeface="Malgun Gothic"/>
                  <a:ea typeface="Malgun Gothic"/>
                </a:rPr>
                <a:t>10.96.1.2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Malgun Gothic"/>
                  <a:ea typeface="Malgun Gothic"/>
                </a:rPr>
                <a:t>-&gt; </a:t>
              </a:r>
              <a:r>
                <a:rPr lang="en-US" altLang="ko-KR" sz="1200" b="1">
                  <a:solidFill>
                    <a:srgbClr val="00B050"/>
                  </a:solidFill>
                  <a:latin typeface="Malgun Gothic"/>
                  <a:ea typeface="Malgun Gothic"/>
                </a:rPr>
                <a:t>20.96.0.4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2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80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DFA683F-91D0-43E7-B899-A0319C6F5FD0}"/>
              </a:ext>
            </a:extLst>
          </p:cNvPr>
          <p:cNvGrpSpPr/>
          <p:nvPr/>
        </p:nvGrpSpPr>
        <p:grpSpPr>
          <a:xfrm>
            <a:off x="8631020" y="2095079"/>
            <a:ext cx="2812630" cy="4027517"/>
            <a:chOff x="8631020" y="2095079"/>
            <a:chExt cx="2812630" cy="4027517"/>
          </a:xfrm>
        </p:grpSpPr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4086E480-D472-486E-94BD-C53EB0AD357C}"/>
                </a:ext>
              </a:extLst>
            </p:cNvPr>
            <p:cNvSpPr/>
            <p:nvPr/>
          </p:nvSpPr>
          <p:spPr>
            <a:xfrm>
              <a:off x="9584004" y="2119609"/>
              <a:ext cx="875793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F570956-1759-4159-BE8C-9738981B1A75}"/>
                </a:ext>
              </a:extLst>
            </p:cNvPr>
            <p:cNvSpPr/>
            <p:nvPr/>
          </p:nvSpPr>
          <p:spPr>
            <a:xfrm>
              <a:off x="10398171" y="2095079"/>
              <a:ext cx="10454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192.168.59.23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76" name="Google Shape;1709;p21">
              <a:extLst>
                <a:ext uri="{FF2B5EF4-FFF2-40B4-BE49-F238E27FC236}">
                  <a16:creationId xmlns:a16="http://schemas.microsoft.com/office/drawing/2014/main" id="{F48A0CAA-690E-4E0B-8752-718BC5BFC748}"/>
                </a:ext>
              </a:extLst>
            </p:cNvPr>
            <p:cNvSpPr/>
            <p:nvPr/>
          </p:nvSpPr>
          <p:spPr>
            <a:xfrm>
              <a:off x="8631020" y="2103336"/>
              <a:ext cx="2773175" cy="2301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09;p21">
              <a:extLst>
                <a:ext uri="{FF2B5EF4-FFF2-40B4-BE49-F238E27FC236}">
                  <a16:creationId xmlns:a16="http://schemas.microsoft.com/office/drawing/2014/main" id="{891A7691-1921-45A2-9541-DF8AC34C9CEF}"/>
                </a:ext>
              </a:extLst>
            </p:cNvPr>
            <p:cNvSpPr/>
            <p:nvPr/>
          </p:nvSpPr>
          <p:spPr>
            <a:xfrm>
              <a:off x="8631021" y="4574175"/>
              <a:ext cx="2770013" cy="95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11;p21">
              <a:extLst>
                <a:ext uri="{FF2B5EF4-FFF2-40B4-BE49-F238E27FC236}">
                  <a16:creationId xmlns:a16="http://schemas.microsoft.com/office/drawing/2014/main" id="{0F204BD3-A023-4ECD-ADF8-37D95BD62B49}"/>
                </a:ext>
              </a:extLst>
            </p:cNvPr>
            <p:cNvSpPr/>
            <p:nvPr/>
          </p:nvSpPr>
          <p:spPr>
            <a:xfrm>
              <a:off x="8830529" y="2607754"/>
              <a:ext cx="2400327" cy="17236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(cni : calico)</a:t>
              </a:r>
            </a:p>
          </p:txBody>
        </p:sp>
        <p:sp>
          <p:nvSpPr>
            <p:cNvPr id="178" name="Google Shape;1711;p21">
              <a:extLst>
                <a:ext uri="{FF2B5EF4-FFF2-40B4-BE49-F238E27FC236}">
                  <a16:creationId xmlns:a16="http://schemas.microsoft.com/office/drawing/2014/main" id="{2786734F-CBEB-4FBB-BD53-DA4DEF834356}"/>
                </a:ext>
              </a:extLst>
            </p:cNvPr>
            <p:cNvSpPr/>
            <p:nvPr/>
          </p:nvSpPr>
          <p:spPr>
            <a:xfrm>
              <a:off x="8631020" y="5689313"/>
              <a:ext cx="2773175" cy="433283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  <a:endPara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09;p21">
              <a:extLst>
                <a:ext uri="{FF2B5EF4-FFF2-40B4-BE49-F238E27FC236}">
                  <a16:creationId xmlns:a16="http://schemas.microsoft.com/office/drawing/2014/main" id="{CC4425AE-E864-4CD3-98A6-98EAE18624CE}"/>
                </a:ext>
              </a:extLst>
            </p:cNvPr>
            <p:cNvSpPr/>
            <p:nvPr/>
          </p:nvSpPr>
          <p:spPr>
            <a:xfrm>
              <a:off x="8631020" y="2097537"/>
              <a:ext cx="2773175" cy="4019260"/>
            </a:xfrm>
            <a:prstGeom prst="rect">
              <a:avLst/>
            </a:prstGeom>
            <a:noFill/>
            <a:ln>
              <a:solidFill>
                <a:srgbClr val="93CDD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60D609-2654-4C4E-AEAA-41E5F70324C2}"/>
              </a:ext>
            </a:extLst>
          </p:cNvPr>
          <p:cNvGrpSpPr/>
          <p:nvPr/>
        </p:nvGrpSpPr>
        <p:grpSpPr>
          <a:xfrm>
            <a:off x="5150312" y="2103336"/>
            <a:ext cx="3157901" cy="2301991"/>
            <a:chOff x="5150312" y="2103336"/>
            <a:chExt cx="3157901" cy="2301991"/>
          </a:xfrm>
        </p:grpSpPr>
        <p:sp>
          <p:nvSpPr>
            <p:cNvPr id="233" name="Google Shape;1709;p21">
              <a:extLst>
                <a:ext uri="{FF2B5EF4-FFF2-40B4-BE49-F238E27FC236}">
                  <a16:creationId xmlns:a16="http://schemas.microsoft.com/office/drawing/2014/main" id="{E6204AA8-98A2-41BE-AD56-83F8A33FDDA6}"/>
                </a:ext>
              </a:extLst>
            </p:cNvPr>
            <p:cNvSpPr/>
            <p:nvPr/>
          </p:nvSpPr>
          <p:spPr>
            <a:xfrm>
              <a:off x="5535038" y="2103336"/>
              <a:ext cx="2773175" cy="2301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왼쪽 대괄호 42">
              <a:extLst>
                <a:ext uri="{FF2B5EF4-FFF2-40B4-BE49-F238E27FC236}">
                  <a16:creationId xmlns:a16="http://schemas.microsoft.com/office/drawing/2014/main" id="{7E73B735-3018-4524-8B74-5553C94DB6FA}"/>
                </a:ext>
              </a:extLst>
            </p:cNvPr>
            <p:cNvSpPr/>
            <p:nvPr/>
          </p:nvSpPr>
          <p:spPr>
            <a:xfrm>
              <a:off x="5150312" y="2250150"/>
              <a:ext cx="330776" cy="208125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EA37719-2660-4C47-BCF7-E0EFCC0B89F7}"/>
                </a:ext>
              </a:extLst>
            </p:cNvPr>
            <p:cNvSpPr/>
            <p:nvPr/>
          </p:nvSpPr>
          <p:spPr>
            <a:xfrm rot="16200000">
              <a:off x="4785484" y="3145410"/>
              <a:ext cx="1072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Host Network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15EAB0-8BC6-44B6-AC82-069203F39863}"/>
              </a:ext>
            </a:extLst>
          </p:cNvPr>
          <p:cNvGrpSpPr/>
          <p:nvPr/>
        </p:nvGrpSpPr>
        <p:grpSpPr>
          <a:xfrm>
            <a:off x="5535038" y="2103336"/>
            <a:ext cx="2773175" cy="4019260"/>
            <a:chOff x="5535038" y="2103336"/>
            <a:chExt cx="2773175" cy="401926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67CE1C3-F9D9-47BF-A2AF-177B2D4D05D4}"/>
                </a:ext>
              </a:extLst>
            </p:cNvPr>
            <p:cNvGrpSpPr/>
            <p:nvPr/>
          </p:nvGrpSpPr>
          <p:grpSpPr>
            <a:xfrm>
              <a:off x="5535038" y="2103336"/>
              <a:ext cx="2773175" cy="4019260"/>
              <a:chOff x="5535038" y="2103336"/>
              <a:chExt cx="2773175" cy="4019260"/>
            </a:xfrm>
          </p:grpSpPr>
          <p:sp>
            <p:nvSpPr>
              <p:cNvPr id="234" name="Google Shape;1711;p21">
                <a:extLst>
                  <a:ext uri="{FF2B5EF4-FFF2-40B4-BE49-F238E27FC236}">
                    <a16:creationId xmlns:a16="http://schemas.microsoft.com/office/drawing/2014/main" id="{DADD5D06-9703-4096-BF59-3C75EB946FEA}"/>
                  </a:ext>
                </a:extLst>
              </p:cNvPr>
              <p:cNvSpPr/>
              <p:nvPr/>
            </p:nvSpPr>
            <p:spPr>
              <a:xfrm>
                <a:off x="5535038" y="5689313"/>
                <a:ext cx="2773175" cy="433283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Worker Node</a:t>
                </a:r>
                <a:endParaRPr lang="en-US" altLang="ko-KR" sz="1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" name="Google Shape;1709;p21">
                <a:extLst>
                  <a:ext uri="{FF2B5EF4-FFF2-40B4-BE49-F238E27FC236}">
                    <a16:creationId xmlns:a16="http://schemas.microsoft.com/office/drawing/2014/main" id="{C85DFD6B-9C5B-47E9-AAB0-039C4C31B8F5}"/>
                  </a:ext>
                </a:extLst>
              </p:cNvPr>
              <p:cNvSpPr/>
              <p:nvPr/>
            </p:nvSpPr>
            <p:spPr>
              <a:xfrm>
                <a:off x="5535038" y="2103336"/>
                <a:ext cx="2773175" cy="4019260"/>
              </a:xfrm>
              <a:prstGeom prst="rect">
                <a:avLst/>
              </a:prstGeom>
              <a:noFill/>
              <a:ln>
                <a:solidFill>
                  <a:srgbClr val="93CDDD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24" name="Google Shape;1711;p21">
              <a:extLst>
                <a:ext uri="{FF2B5EF4-FFF2-40B4-BE49-F238E27FC236}">
                  <a16:creationId xmlns:a16="http://schemas.microsoft.com/office/drawing/2014/main" id="{EC20FD45-1E59-45AC-BBDC-78CDE1C29F95}"/>
                </a:ext>
              </a:extLst>
            </p:cNvPr>
            <p:cNvSpPr/>
            <p:nvPr/>
          </p:nvSpPr>
          <p:spPr>
            <a:xfrm>
              <a:off x="5734547" y="2458336"/>
              <a:ext cx="2400327" cy="1873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(kubenet)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569DCDA2-6222-497A-B6C8-313A29CBB1D6}"/>
                </a:ext>
              </a:extLst>
            </p:cNvPr>
            <p:cNvSpPr/>
            <p:nvPr/>
          </p:nvSpPr>
          <p:spPr>
            <a:xfrm>
              <a:off x="6488022" y="2119609"/>
              <a:ext cx="875793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8E3439-8467-46C2-9B4F-F2BDB2F0F87C}"/>
              </a:ext>
            </a:extLst>
          </p:cNvPr>
          <p:cNvGrpSpPr/>
          <p:nvPr/>
        </p:nvGrpSpPr>
        <p:grpSpPr>
          <a:xfrm>
            <a:off x="5790128" y="2903720"/>
            <a:ext cx="2271580" cy="466926"/>
            <a:chOff x="5790128" y="2903720"/>
            <a:chExt cx="2271580" cy="466926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991FA509-5298-4FA0-9550-E2E3A906EC1C}"/>
                </a:ext>
              </a:extLst>
            </p:cNvPr>
            <p:cNvSpPr/>
            <p:nvPr/>
          </p:nvSpPr>
          <p:spPr>
            <a:xfrm>
              <a:off x="5790128" y="2903720"/>
              <a:ext cx="2271580" cy="46692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Router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5756F484-386E-4E28-BC85-AFC006759643}"/>
                </a:ext>
              </a:extLst>
            </p:cNvPr>
            <p:cNvSpPr/>
            <p:nvPr/>
          </p:nvSpPr>
          <p:spPr>
            <a:xfrm>
              <a:off x="6528048" y="3068960"/>
              <a:ext cx="723795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NAT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91C602-FC73-4C01-A1C2-4F1080C3E7C1}"/>
              </a:ext>
            </a:extLst>
          </p:cNvPr>
          <p:cNvGrpSpPr/>
          <p:nvPr/>
        </p:nvGrpSpPr>
        <p:grpSpPr>
          <a:xfrm>
            <a:off x="5790128" y="3538215"/>
            <a:ext cx="2271580" cy="754881"/>
            <a:chOff x="5790128" y="3538215"/>
            <a:chExt cx="2271580" cy="754881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631F8245-C496-4F34-A0D6-DC4A48A2D16B}"/>
                </a:ext>
              </a:extLst>
            </p:cNvPr>
            <p:cNvSpPr/>
            <p:nvPr/>
          </p:nvSpPr>
          <p:spPr>
            <a:xfrm>
              <a:off x="5790128" y="3538215"/>
              <a:ext cx="2271580" cy="75488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Bridge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3004AEC1-AEB9-48CE-B2DA-88671FC2CDB8}"/>
                </a:ext>
              </a:extLst>
            </p:cNvPr>
            <p:cNvSpPr/>
            <p:nvPr/>
          </p:nvSpPr>
          <p:spPr>
            <a:xfrm>
              <a:off x="6528048" y="3599835"/>
              <a:ext cx="723795" cy="15939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cbr0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AD1674-8077-4433-8FD0-AE984F70E224}"/>
              </a:ext>
            </a:extLst>
          </p:cNvPr>
          <p:cNvGrpSpPr/>
          <p:nvPr/>
        </p:nvGrpSpPr>
        <p:grpSpPr>
          <a:xfrm>
            <a:off x="5150312" y="4530019"/>
            <a:ext cx="3154740" cy="1068013"/>
            <a:chOff x="5150312" y="4530019"/>
            <a:chExt cx="3154740" cy="1068013"/>
          </a:xfrm>
        </p:grpSpPr>
        <p:sp>
          <p:nvSpPr>
            <p:cNvPr id="139" name="Google Shape;1709;p21">
              <a:extLst>
                <a:ext uri="{FF2B5EF4-FFF2-40B4-BE49-F238E27FC236}">
                  <a16:creationId xmlns:a16="http://schemas.microsoft.com/office/drawing/2014/main" id="{0A5AEFC4-7FAE-4584-9A45-907862AD5731}"/>
                </a:ext>
              </a:extLst>
            </p:cNvPr>
            <p:cNvSpPr/>
            <p:nvPr/>
          </p:nvSpPr>
          <p:spPr>
            <a:xfrm>
              <a:off x="5535039" y="4574175"/>
              <a:ext cx="2770013" cy="95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왼쪽 대괄호 140">
              <a:extLst>
                <a:ext uri="{FF2B5EF4-FFF2-40B4-BE49-F238E27FC236}">
                  <a16:creationId xmlns:a16="http://schemas.microsoft.com/office/drawing/2014/main" id="{16182F19-2FA3-4375-A0DA-71282FEE5F74}"/>
                </a:ext>
              </a:extLst>
            </p:cNvPr>
            <p:cNvSpPr/>
            <p:nvPr/>
          </p:nvSpPr>
          <p:spPr>
            <a:xfrm>
              <a:off x="5150312" y="4530019"/>
              <a:ext cx="330776" cy="1068013"/>
            </a:xfrm>
            <a:prstGeom prst="leftBracket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1051F-88CC-4CF5-95AC-5B4E130AD00E}"/>
                </a:ext>
              </a:extLst>
            </p:cNvPr>
            <p:cNvSpPr/>
            <p:nvPr/>
          </p:nvSpPr>
          <p:spPr>
            <a:xfrm rot="16200000">
              <a:off x="4808730" y="4933219"/>
              <a:ext cx="10262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6">
                      <a:lumMod val="75000"/>
                    </a:schemeClr>
                  </a:solidFill>
                  <a:latin typeface="Malgun Gothic"/>
                  <a:ea typeface="Malgun Gothic"/>
                </a:rPr>
                <a:t>Pod Network</a:t>
              </a:r>
              <a:endParaRPr lang="ko-KR" altLang="en-US" sz="1100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EA048D-71C3-4EC1-B935-353E546507E3}"/>
              </a:ext>
            </a:extLst>
          </p:cNvPr>
          <p:cNvGrpSpPr/>
          <p:nvPr/>
        </p:nvGrpSpPr>
        <p:grpSpPr>
          <a:xfrm>
            <a:off x="5759615" y="4668031"/>
            <a:ext cx="2354424" cy="615593"/>
            <a:chOff x="5759615" y="4668031"/>
            <a:chExt cx="2354424" cy="615593"/>
          </a:xfrm>
        </p:grpSpPr>
        <p:sp>
          <p:nvSpPr>
            <p:cNvPr id="221" name="Google Shape;1722;p21">
              <a:extLst>
                <a:ext uri="{FF2B5EF4-FFF2-40B4-BE49-F238E27FC236}">
                  <a16:creationId xmlns:a16="http://schemas.microsoft.com/office/drawing/2014/main" id="{F4C8CF50-CDED-4028-8169-91ED14FD1871}"/>
                </a:ext>
              </a:extLst>
            </p:cNvPr>
            <p:cNvSpPr/>
            <p:nvPr/>
          </p:nvSpPr>
          <p:spPr>
            <a:xfrm>
              <a:off x="5759615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sp>
          <p:nvSpPr>
            <p:cNvPr id="257" name="Google Shape;1722;p21">
              <a:extLst>
                <a:ext uri="{FF2B5EF4-FFF2-40B4-BE49-F238E27FC236}">
                  <a16:creationId xmlns:a16="http://schemas.microsoft.com/office/drawing/2014/main" id="{317AFDD7-2EF0-4A38-964F-CAA33CCDAB70}"/>
                </a:ext>
              </a:extLst>
            </p:cNvPr>
            <p:cNvSpPr/>
            <p:nvPr/>
          </p:nvSpPr>
          <p:spPr>
            <a:xfrm>
              <a:off x="7066580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2BBAECC-BD9E-461F-863C-2958AB436F72}"/>
              </a:ext>
            </a:extLst>
          </p:cNvPr>
          <p:cNvGrpSpPr/>
          <p:nvPr/>
        </p:nvGrpSpPr>
        <p:grpSpPr>
          <a:xfrm>
            <a:off x="509921" y="1667322"/>
            <a:ext cx="4091808" cy="4455275"/>
            <a:chOff x="509921" y="1667322"/>
            <a:chExt cx="4091808" cy="4455275"/>
          </a:xfrm>
        </p:grpSpPr>
        <p:sp>
          <p:nvSpPr>
            <p:cNvPr id="63" name="Google Shape;1709;p21">
              <a:extLst>
                <a:ext uri="{FF2B5EF4-FFF2-40B4-BE49-F238E27FC236}">
                  <a16:creationId xmlns:a16="http://schemas.microsoft.com/office/drawing/2014/main" id="{F825045A-1A5A-4C6A-AF35-BA1A1997BD82}"/>
                </a:ext>
              </a:extLst>
            </p:cNvPr>
            <p:cNvSpPr/>
            <p:nvPr/>
          </p:nvSpPr>
          <p:spPr>
            <a:xfrm>
              <a:off x="509923" y="1667322"/>
              <a:ext cx="4091806" cy="4455275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11;p21">
              <a:extLst>
                <a:ext uri="{FF2B5EF4-FFF2-40B4-BE49-F238E27FC236}">
                  <a16:creationId xmlns:a16="http://schemas.microsoft.com/office/drawing/2014/main" id="{8B520606-979A-4CD4-922C-49E95527805B}"/>
                </a:ext>
              </a:extLst>
            </p:cNvPr>
            <p:cNvSpPr/>
            <p:nvPr/>
          </p:nvSpPr>
          <p:spPr>
            <a:xfrm>
              <a:off x="509921" y="5689313"/>
              <a:ext cx="4091806" cy="433283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  <a:endPara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Google Shape;1722;p21">
            <a:extLst>
              <a:ext uri="{FF2B5EF4-FFF2-40B4-BE49-F238E27FC236}">
                <a16:creationId xmlns:a16="http://schemas.microsoft.com/office/drawing/2014/main" id="{FD3D7C58-0998-499F-9566-3A1042243C4C}"/>
              </a:ext>
            </a:extLst>
          </p:cNvPr>
          <p:cNvSpPr/>
          <p:nvPr/>
        </p:nvSpPr>
        <p:spPr>
          <a:xfrm>
            <a:off x="640976" y="3388510"/>
            <a:ext cx="2212676" cy="21287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A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4F013ED-AA42-4EAC-A915-4FE22F9C5145}"/>
              </a:ext>
            </a:extLst>
          </p:cNvPr>
          <p:cNvSpPr/>
          <p:nvPr/>
        </p:nvSpPr>
        <p:spPr>
          <a:xfrm>
            <a:off x="640977" y="1676401"/>
            <a:ext cx="3814484" cy="15100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Host Network Namespace</a:t>
            </a: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E7B94384-B96C-4C08-900B-15DA87D64A38}"/>
              </a:ext>
            </a:extLst>
          </p:cNvPr>
          <p:cNvSpPr/>
          <p:nvPr/>
        </p:nvSpPr>
        <p:spPr>
          <a:xfrm>
            <a:off x="696693" y="3396031"/>
            <a:ext cx="2100527" cy="18427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Network Namespace</a:t>
            </a:r>
          </a:p>
        </p:txBody>
      </p: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336022" y="1450280"/>
            <a:ext cx="4440749" cy="4978953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8C0EEC4-B330-4758-B67A-9559357A5745}"/>
              </a:ext>
            </a:extLst>
          </p:cNvPr>
          <p:cNvGrpSpPr/>
          <p:nvPr/>
        </p:nvGrpSpPr>
        <p:grpSpPr>
          <a:xfrm>
            <a:off x="2423592" y="1172689"/>
            <a:ext cx="133361" cy="332383"/>
            <a:chOff x="2135560" y="1172689"/>
            <a:chExt cx="133361" cy="332383"/>
          </a:xfrm>
        </p:grpSpPr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EEE17242-57D7-4236-A2C2-192C9FF1BBC3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9CD19F64-2370-4AEE-8483-764913254CFC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Network </a:t>
            </a:r>
            <a:r>
              <a:rPr lang="en-US" altLang="ko-KR" sz="1800" b="0">
                <a:latin typeface="+mn-ea"/>
                <a:ea typeface="+mn-ea"/>
              </a:rPr>
              <a:t>(with Calico)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238" name="모서리가 둥근 직사각형 90">
            <a:extLst>
              <a:ext uri="{FF2B5EF4-FFF2-40B4-BE49-F238E27FC236}">
                <a16:creationId xmlns:a16="http://schemas.microsoft.com/office/drawing/2014/main" id="{657E5342-D47E-4EED-8B34-583E6668271A}"/>
              </a:ext>
            </a:extLst>
          </p:cNvPr>
          <p:cNvSpPr/>
          <p:nvPr/>
        </p:nvSpPr>
        <p:spPr>
          <a:xfrm>
            <a:off x="1140012" y="3401759"/>
            <a:ext cx="1314423" cy="62608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20.111.156.66</a:t>
            </a:r>
          </a:p>
          <a:p>
            <a:pPr algn="ctr">
              <a:lnSpc>
                <a:spcPct val="90000"/>
              </a:lnSpc>
            </a:pPr>
            <a:endParaRPr lang="en-US" altLang="ko-KR" sz="4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Pause Container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EC3B5B54-C3D6-4D91-9A70-3684432FE529}"/>
              </a:ext>
            </a:extLst>
          </p:cNvPr>
          <p:cNvSpPr/>
          <p:nvPr/>
        </p:nvSpPr>
        <p:spPr>
          <a:xfrm>
            <a:off x="1435325" y="3386092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eth0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48" name="모서리가 둥근 직사각형 90">
            <a:extLst>
              <a:ext uri="{FF2B5EF4-FFF2-40B4-BE49-F238E27FC236}">
                <a16:creationId xmlns:a16="http://schemas.microsoft.com/office/drawing/2014/main" id="{414296F6-58B9-46FA-A6ED-63C4B7066772}"/>
              </a:ext>
            </a:extLst>
          </p:cNvPr>
          <p:cNvSpPr/>
          <p:nvPr/>
        </p:nvSpPr>
        <p:spPr>
          <a:xfrm>
            <a:off x="836162" y="4405327"/>
            <a:ext cx="896762" cy="4847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Container</a:t>
            </a:r>
          </a:p>
        </p:txBody>
      </p:sp>
      <p:sp>
        <p:nvSpPr>
          <p:cNvPr id="253" name="Google Shape;1711;p21">
            <a:extLst>
              <a:ext uri="{FF2B5EF4-FFF2-40B4-BE49-F238E27FC236}">
                <a16:creationId xmlns:a16="http://schemas.microsoft.com/office/drawing/2014/main" id="{C5151030-F0FD-4D14-83D8-B36CDDB75B94}"/>
              </a:ext>
            </a:extLst>
          </p:cNvPr>
          <p:cNvSpPr/>
          <p:nvPr/>
        </p:nvSpPr>
        <p:spPr>
          <a:xfrm>
            <a:off x="684627" y="2133243"/>
            <a:ext cx="1582104" cy="21340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>
                <a:solidFill>
                  <a:schemeClr val="accent1"/>
                </a:solidFill>
                <a:latin typeface="Malgun Gothic"/>
                <a:ea typeface="Malgun Gothic"/>
              </a:rPr>
              <a:t>20.111.156.66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8000</a:t>
            </a:r>
          </a:p>
        </p:txBody>
      </p:sp>
      <p:sp>
        <p:nvSpPr>
          <p:cNvPr id="77" name="모서리가 둥근 직사각형 90">
            <a:extLst>
              <a:ext uri="{FF2B5EF4-FFF2-40B4-BE49-F238E27FC236}">
                <a16:creationId xmlns:a16="http://schemas.microsoft.com/office/drawing/2014/main" id="{89383E02-3318-477E-9B6D-001256DA7EB1}"/>
              </a:ext>
            </a:extLst>
          </p:cNvPr>
          <p:cNvSpPr/>
          <p:nvPr/>
        </p:nvSpPr>
        <p:spPr>
          <a:xfrm>
            <a:off x="1792464" y="4405327"/>
            <a:ext cx="896762" cy="4847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Container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B8ED33-B2E6-4952-9D3D-B90E3148723F}"/>
              </a:ext>
            </a:extLst>
          </p:cNvPr>
          <p:cNvCxnSpPr>
            <a:stCxn id="85" idx="2"/>
            <a:endCxn id="239" idx="0"/>
          </p:cNvCxnSpPr>
          <p:nvPr/>
        </p:nvCxnSpPr>
        <p:spPr>
          <a:xfrm flipH="1">
            <a:off x="1797223" y="3076132"/>
            <a:ext cx="0" cy="3099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776555F-03DE-48D0-BC6D-4B89F10E1A04}"/>
              </a:ext>
            </a:extLst>
          </p:cNvPr>
          <p:cNvSpPr/>
          <p:nvPr/>
        </p:nvSpPr>
        <p:spPr>
          <a:xfrm>
            <a:off x="1369727" y="2812565"/>
            <a:ext cx="875793" cy="2635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calid12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3421CC-0093-4762-9BEB-F9666E799166}"/>
              </a:ext>
            </a:extLst>
          </p:cNvPr>
          <p:cNvGrpSpPr/>
          <p:nvPr/>
        </p:nvGrpSpPr>
        <p:grpSpPr>
          <a:xfrm>
            <a:off x="988071" y="4027847"/>
            <a:ext cx="1554479" cy="581196"/>
            <a:chOff x="988071" y="4027847"/>
            <a:chExt cx="1554479" cy="581196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60BAC8E8-9E32-47A7-BCD6-08C2A2EA82C8}"/>
                </a:ext>
              </a:extLst>
            </p:cNvPr>
            <p:cNvSpPr/>
            <p:nvPr/>
          </p:nvSpPr>
          <p:spPr>
            <a:xfrm>
              <a:off x="988071" y="4411021"/>
              <a:ext cx="598177" cy="19802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8000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E05274A-3103-42B8-BE61-456F9844957A}"/>
                </a:ext>
              </a:extLst>
            </p:cNvPr>
            <p:cNvSpPr/>
            <p:nvPr/>
          </p:nvSpPr>
          <p:spPr>
            <a:xfrm>
              <a:off x="1944373" y="4411021"/>
              <a:ext cx="598177" cy="19802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8080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cxnSp>
          <p:nvCxnSpPr>
            <p:cNvPr id="250" name="연결선: 구부러짐 249">
              <a:extLst>
                <a:ext uri="{FF2B5EF4-FFF2-40B4-BE49-F238E27FC236}">
                  <a16:creationId xmlns:a16="http://schemas.microsoft.com/office/drawing/2014/main" id="{A434F796-F9C2-4BEE-AF5A-5A7BDDBEF444}"/>
                </a:ext>
              </a:extLst>
            </p:cNvPr>
            <p:cNvCxnSpPr>
              <a:cxnSpLocks/>
              <a:stCxn id="238" idx="2"/>
              <a:endCxn id="249" idx="0"/>
            </p:cNvCxnSpPr>
            <p:nvPr/>
          </p:nvCxnSpPr>
          <p:spPr>
            <a:xfrm rot="5400000">
              <a:off x="1350605" y="3964402"/>
              <a:ext cx="383174" cy="510064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연결선: 구부러짐 250">
              <a:extLst>
                <a:ext uri="{FF2B5EF4-FFF2-40B4-BE49-F238E27FC236}">
                  <a16:creationId xmlns:a16="http://schemas.microsoft.com/office/drawing/2014/main" id="{27B1C786-32FA-4BCF-B4C5-C5CD3B307FA4}"/>
                </a:ext>
              </a:extLst>
            </p:cNvPr>
            <p:cNvCxnSpPr>
              <a:cxnSpLocks/>
              <a:stCxn id="238" idx="2"/>
              <a:endCxn id="78" idx="0"/>
            </p:cNvCxnSpPr>
            <p:nvPr/>
          </p:nvCxnSpPr>
          <p:spPr>
            <a:xfrm rot="16200000" flipH="1">
              <a:off x="1828756" y="3996315"/>
              <a:ext cx="383174" cy="446238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6E96F9-7AE8-46CA-8B76-60D9E0533470}"/>
              </a:ext>
            </a:extLst>
          </p:cNvPr>
          <p:cNvGrpSpPr/>
          <p:nvPr/>
        </p:nvGrpSpPr>
        <p:grpSpPr>
          <a:xfrm>
            <a:off x="2992954" y="2812565"/>
            <a:ext cx="1462507" cy="2702230"/>
            <a:chOff x="2992954" y="2812565"/>
            <a:chExt cx="1462507" cy="2702230"/>
          </a:xfrm>
        </p:grpSpPr>
        <p:sp>
          <p:nvSpPr>
            <p:cNvPr id="75" name="Google Shape;1722;p21">
              <a:extLst>
                <a:ext uri="{FF2B5EF4-FFF2-40B4-BE49-F238E27FC236}">
                  <a16:creationId xmlns:a16="http://schemas.microsoft.com/office/drawing/2014/main" id="{1D40AEE0-946A-4957-B1B8-70FC25F074F9}"/>
                </a:ext>
              </a:extLst>
            </p:cNvPr>
            <p:cNvSpPr/>
            <p:nvPr/>
          </p:nvSpPr>
          <p:spPr>
            <a:xfrm>
              <a:off x="2992954" y="3386074"/>
              <a:ext cx="1462507" cy="212872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b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B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15AF8B2-B6A2-4CDD-9F9B-4641E252B322}"/>
                </a:ext>
              </a:extLst>
            </p:cNvPr>
            <p:cNvCxnSpPr>
              <a:cxnSpLocks/>
              <a:stCxn id="86" idx="2"/>
              <a:endCxn id="101" idx="0"/>
            </p:cNvCxnSpPr>
            <p:nvPr/>
          </p:nvCxnSpPr>
          <p:spPr>
            <a:xfrm flipH="1">
              <a:off x="3707041" y="3076132"/>
              <a:ext cx="0" cy="3099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D37373F-F619-4928-8DA2-98D9E085B62C}"/>
                </a:ext>
              </a:extLst>
            </p:cNvPr>
            <p:cNvSpPr/>
            <p:nvPr/>
          </p:nvSpPr>
          <p:spPr>
            <a:xfrm>
              <a:off x="3278665" y="2812565"/>
              <a:ext cx="875793" cy="26356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calid34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34A9A387-344B-4630-B1C7-934AF9DAFF66}"/>
                </a:ext>
              </a:extLst>
            </p:cNvPr>
            <p:cNvSpPr/>
            <p:nvPr/>
          </p:nvSpPr>
          <p:spPr>
            <a:xfrm>
              <a:off x="3059613" y="3396031"/>
              <a:ext cx="1298806" cy="184272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Network Na..</a:t>
              </a:r>
            </a:p>
          </p:txBody>
        </p:sp>
        <p:sp>
          <p:nvSpPr>
            <p:cNvPr id="99" name="모서리가 둥근 직사각형 90">
              <a:extLst>
                <a:ext uri="{FF2B5EF4-FFF2-40B4-BE49-F238E27FC236}">
                  <a16:creationId xmlns:a16="http://schemas.microsoft.com/office/drawing/2014/main" id="{8696837B-E669-4979-A584-0D71F21C60C4}"/>
                </a:ext>
              </a:extLst>
            </p:cNvPr>
            <p:cNvSpPr/>
            <p:nvPr/>
          </p:nvSpPr>
          <p:spPr>
            <a:xfrm>
              <a:off x="3163891" y="3401760"/>
              <a:ext cx="1086300" cy="62608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tx1"/>
                </a:solidFill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</a:rPr>
                <a:t>Pause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14A70E1D-D90C-420A-96B8-3C20215FD728}"/>
                </a:ext>
              </a:extLst>
            </p:cNvPr>
            <p:cNvSpPr/>
            <p:nvPr/>
          </p:nvSpPr>
          <p:spPr>
            <a:xfrm>
              <a:off x="3345143" y="3386093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90">
              <a:extLst>
                <a:ext uri="{FF2B5EF4-FFF2-40B4-BE49-F238E27FC236}">
                  <a16:creationId xmlns:a16="http://schemas.microsoft.com/office/drawing/2014/main" id="{5AC18173-A8F8-4511-8F17-89B90D7F4F8A}"/>
                </a:ext>
              </a:extLst>
            </p:cNvPr>
            <p:cNvSpPr/>
            <p:nvPr/>
          </p:nvSpPr>
          <p:spPr>
            <a:xfrm>
              <a:off x="3246692" y="4405328"/>
              <a:ext cx="896762" cy="4847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Malgun Gothic"/>
                <a:ea typeface="Malgun Gothic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</a:rPr>
                <a:t>Container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D837C349-2321-4CB5-ABA4-6E109B11E96C}"/>
                </a:ext>
              </a:extLst>
            </p:cNvPr>
            <p:cNvSpPr/>
            <p:nvPr/>
          </p:nvSpPr>
          <p:spPr>
            <a:xfrm>
              <a:off x="3398601" y="4411022"/>
              <a:ext cx="598177" cy="19802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8080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cxnSp>
          <p:nvCxnSpPr>
            <p:cNvPr id="102" name="연결선: 구부러짐 101">
              <a:extLst>
                <a:ext uri="{FF2B5EF4-FFF2-40B4-BE49-F238E27FC236}">
                  <a16:creationId xmlns:a16="http://schemas.microsoft.com/office/drawing/2014/main" id="{2D38E0E5-740A-491A-BC0E-096EE6EE957A}"/>
                </a:ext>
              </a:extLst>
            </p:cNvPr>
            <p:cNvCxnSpPr>
              <a:cxnSpLocks/>
              <a:stCxn id="99" idx="2"/>
              <a:endCxn id="104" idx="0"/>
            </p:cNvCxnSpPr>
            <p:nvPr/>
          </p:nvCxnSpPr>
          <p:spPr>
            <a:xfrm rot="5400000">
              <a:off x="3515454" y="4219435"/>
              <a:ext cx="383174" cy="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B5CF89F-4192-4D9B-A443-41398FD5D6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7246" y="2472460"/>
            <a:ext cx="478359" cy="2267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B7FA05-78E4-4705-A3EF-23ED903DF11C}"/>
              </a:ext>
            </a:extLst>
          </p:cNvPr>
          <p:cNvGrpSpPr/>
          <p:nvPr/>
        </p:nvGrpSpPr>
        <p:grpSpPr>
          <a:xfrm>
            <a:off x="1904996" y="1683224"/>
            <a:ext cx="1045479" cy="450019"/>
            <a:chOff x="1904996" y="1683224"/>
            <a:chExt cx="1045479" cy="450019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68FBBC4D-C38C-41BD-B49E-79C33215B758}"/>
                </a:ext>
              </a:extLst>
            </p:cNvPr>
            <p:cNvSpPr/>
            <p:nvPr/>
          </p:nvSpPr>
          <p:spPr>
            <a:xfrm>
              <a:off x="2003279" y="1683224"/>
              <a:ext cx="875793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CA97BE-EC9B-4572-A0A1-D6706E43B9F4}"/>
                </a:ext>
              </a:extLst>
            </p:cNvPr>
            <p:cNvSpPr/>
            <p:nvPr/>
          </p:nvSpPr>
          <p:spPr>
            <a:xfrm>
              <a:off x="1904996" y="1871633"/>
              <a:ext cx="10454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192.168.59.22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1D098A4-6DE2-43E4-A36F-25DD5848AC83}"/>
              </a:ext>
            </a:extLst>
          </p:cNvPr>
          <p:cNvCxnSpPr>
            <a:cxnSpLocks/>
          </p:cNvCxnSpPr>
          <p:nvPr/>
        </p:nvCxnSpPr>
        <p:spPr>
          <a:xfrm>
            <a:off x="1659787" y="3076132"/>
            <a:ext cx="0" cy="30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1E33084-495C-4259-A750-9350B11CFE05}"/>
              </a:ext>
            </a:extLst>
          </p:cNvPr>
          <p:cNvCxnSpPr>
            <a:cxnSpLocks/>
          </p:cNvCxnSpPr>
          <p:nvPr/>
        </p:nvCxnSpPr>
        <p:spPr>
          <a:xfrm rot="5400000">
            <a:off x="1228886" y="4008664"/>
            <a:ext cx="383174" cy="421541"/>
          </a:xfrm>
          <a:prstGeom prst="bentConnector3">
            <a:avLst>
              <a:gd name="adj1" fmla="val 2476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화이트투명사각판">
            <a:extLst>
              <a:ext uri="{FF2B5EF4-FFF2-40B4-BE49-F238E27FC236}">
                <a16:creationId xmlns:a16="http://schemas.microsoft.com/office/drawing/2014/main" id="{84257DE3-DAFD-4D31-BD01-A9F76C9850BE}"/>
              </a:ext>
            </a:extLst>
          </p:cNvPr>
          <p:cNvSpPr/>
          <p:nvPr/>
        </p:nvSpPr>
        <p:spPr bwMode="auto">
          <a:xfrm>
            <a:off x="4996892" y="1450280"/>
            <a:ext cx="6717137" cy="4978953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29F0404-2297-47F7-B6DF-65FB1ED9AE5C}"/>
              </a:ext>
            </a:extLst>
          </p:cNvPr>
          <p:cNvGrpSpPr/>
          <p:nvPr/>
        </p:nvGrpSpPr>
        <p:grpSpPr>
          <a:xfrm>
            <a:off x="8356495" y="1172689"/>
            <a:ext cx="133361" cy="332383"/>
            <a:chOff x="2135560" y="1172689"/>
            <a:chExt cx="133361" cy="332383"/>
          </a:xfrm>
        </p:grpSpPr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3C9CCDC-C36D-413A-AB6F-8A13D7F52685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E5846BB-F2FF-4806-9CD1-CE9E7FDFC7DE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B810A6-B36B-44D3-8E7A-7419F43FA0D4}"/>
              </a:ext>
            </a:extLst>
          </p:cNvPr>
          <p:cNvGrpSpPr/>
          <p:nvPr/>
        </p:nvGrpSpPr>
        <p:grpSpPr>
          <a:xfrm>
            <a:off x="351137" y="899648"/>
            <a:ext cx="4440749" cy="288000"/>
            <a:chOff x="407382" y="899648"/>
            <a:chExt cx="4104442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407382" y="899648"/>
              <a:ext cx="4104442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Pause Container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407382" y="899648"/>
              <a:ext cx="410414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77E7B0-5398-40F1-8FC0-F044161C635A}"/>
              </a:ext>
            </a:extLst>
          </p:cNvPr>
          <p:cNvGrpSpPr/>
          <p:nvPr/>
        </p:nvGrpSpPr>
        <p:grpSpPr>
          <a:xfrm>
            <a:off x="4994499" y="899648"/>
            <a:ext cx="6717137" cy="288000"/>
            <a:chOff x="4837156" y="899648"/>
            <a:chExt cx="6807634" cy="288000"/>
          </a:xfrm>
        </p:grpSpPr>
        <p:sp>
          <p:nvSpPr>
            <p:cNvPr id="127" name="화이트투명사각판">
              <a:extLst>
                <a:ext uri="{FF2B5EF4-FFF2-40B4-BE49-F238E27FC236}">
                  <a16:creationId xmlns:a16="http://schemas.microsoft.com/office/drawing/2014/main" id="{EC11B407-33EA-469A-89BA-FCCF87878D9D}"/>
                </a:ext>
              </a:extLst>
            </p:cNvPr>
            <p:cNvSpPr/>
            <p:nvPr/>
          </p:nvSpPr>
          <p:spPr bwMode="auto">
            <a:xfrm>
              <a:off x="4837156" y="899648"/>
              <a:ext cx="6807634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Network Plugin 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(kubenet, cni)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13127FB-4F02-404F-AAE7-A47488642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58" y="899648"/>
              <a:ext cx="680713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28C29D1-3BB4-4382-9855-B0B120091318}"/>
              </a:ext>
            </a:extLst>
          </p:cNvPr>
          <p:cNvSpPr/>
          <p:nvPr/>
        </p:nvSpPr>
        <p:spPr>
          <a:xfrm>
            <a:off x="7302189" y="2095079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192.168.59.22</a:t>
            </a:r>
            <a:endParaRPr lang="ko-KR" altLang="en-US" sz="1100">
              <a:solidFill>
                <a:schemeClr val="accent1"/>
              </a:solidFill>
              <a:latin typeface="Malgun Gothic"/>
              <a:ea typeface="Malgun Gothic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9BCEF8C-B584-4F62-A7C9-8DC592A5D0D5}"/>
              </a:ext>
            </a:extLst>
          </p:cNvPr>
          <p:cNvSpPr/>
          <p:nvPr/>
        </p:nvSpPr>
        <p:spPr>
          <a:xfrm>
            <a:off x="5165252" y="5652910"/>
            <a:ext cx="2425057" cy="36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Pod Network CIDR : </a:t>
            </a:r>
            <a:r>
              <a:rPr lang="en-US" altLang="ko-KR" sz="11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20.96.0.0/12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(20.96.0.0 ~ 20.111.255.255)</a:t>
            </a:r>
            <a:endParaRPr lang="en-US" altLang="ko-KR" sz="1100" b="1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51BEB0-C569-4297-A4F7-DAC07A64A0F1}"/>
              </a:ext>
            </a:extLst>
          </p:cNvPr>
          <p:cNvGrpSpPr/>
          <p:nvPr/>
        </p:nvGrpSpPr>
        <p:grpSpPr>
          <a:xfrm>
            <a:off x="5935516" y="4061153"/>
            <a:ext cx="2016902" cy="821812"/>
            <a:chOff x="5935516" y="4061153"/>
            <a:chExt cx="2016902" cy="821812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77FF4245-2D13-4B6D-A466-D14899AC8BAC}"/>
                </a:ext>
              </a:extLst>
            </p:cNvPr>
            <p:cNvSpPr/>
            <p:nvPr/>
          </p:nvSpPr>
          <p:spPr>
            <a:xfrm>
              <a:off x="5935516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5886F070-A0B8-4FF3-984C-BFB129770752}"/>
                </a:ext>
              </a:extLst>
            </p:cNvPr>
            <p:cNvSpPr/>
            <p:nvPr/>
          </p:nvSpPr>
          <p:spPr>
            <a:xfrm>
              <a:off x="7228623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CBE617CC-8C0E-4FE2-A0D2-3B4B5FDDB1A5}"/>
                </a:ext>
              </a:extLst>
            </p:cNvPr>
            <p:cNvSpPr/>
            <p:nvPr/>
          </p:nvSpPr>
          <p:spPr>
            <a:xfrm>
              <a:off x="5935516" y="4067854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veth12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DB98D39-6E57-447A-8933-AC67E73BF307}"/>
                </a:ext>
              </a:extLst>
            </p:cNvPr>
            <p:cNvSpPr/>
            <p:nvPr/>
          </p:nvSpPr>
          <p:spPr>
            <a:xfrm>
              <a:off x="7228623" y="4061153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veth34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06CB7C6B-F63B-4337-8E9F-9B93B11950CA}"/>
                </a:ext>
              </a:extLst>
            </p:cNvPr>
            <p:cNvCxnSpPr>
              <a:cxnSpLocks/>
              <a:stCxn id="154" idx="2"/>
              <a:endCxn id="256" idx="0"/>
            </p:cNvCxnSpPr>
            <p:nvPr/>
          </p:nvCxnSpPr>
          <p:spPr>
            <a:xfrm>
              <a:off x="6297414" y="4247874"/>
              <a:ext cx="0" cy="417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018F701-5AF5-4ACF-9C73-6B9BA208D64F}"/>
                </a:ext>
              </a:extLst>
            </p:cNvPr>
            <p:cNvCxnSpPr>
              <a:cxnSpLocks/>
              <a:stCxn id="155" idx="2"/>
              <a:endCxn id="257" idx="0"/>
            </p:cNvCxnSpPr>
            <p:nvPr/>
          </p:nvCxnSpPr>
          <p:spPr>
            <a:xfrm flipH="1">
              <a:off x="7590310" y="4241173"/>
              <a:ext cx="211" cy="42685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E94D559-0302-44E8-BD47-05A858B1C12A}"/>
              </a:ext>
            </a:extLst>
          </p:cNvPr>
          <p:cNvSpPr/>
          <p:nvPr/>
        </p:nvSpPr>
        <p:spPr>
          <a:xfrm>
            <a:off x="6433268" y="3727872"/>
            <a:ext cx="947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</a:rPr>
              <a:t>20.96.1.0/24</a:t>
            </a:r>
            <a:endParaRPr lang="ko-KR" altLang="en-US" sz="1100">
              <a:solidFill>
                <a:srgbClr val="00B050"/>
              </a:solidFill>
              <a:latin typeface="Malgun Gothic"/>
              <a:ea typeface="Malgun Gothic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1A73440-A3B4-449D-BB24-549463BF873E}"/>
              </a:ext>
            </a:extLst>
          </p:cNvPr>
          <p:cNvCxnSpPr>
            <a:cxnSpLocks/>
            <a:stCxn id="225" idx="2"/>
            <a:endCxn id="168" idx="0"/>
          </p:cNvCxnSpPr>
          <p:nvPr/>
        </p:nvCxnSpPr>
        <p:spPr>
          <a:xfrm>
            <a:off x="6889946" y="3244300"/>
            <a:ext cx="0" cy="35553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34E3DD7-8DF6-4178-938D-9D78ECFA974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6925919" y="2352985"/>
            <a:ext cx="0" cy="70269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B9D11E44-0045-4D19-BFBC-0E233C7703CE}"/>
              </a:ext>
            </a:extLst>
          </p:cNvPr>
          <p:cNvSpPr/>
          <p:nvPr/>
        </p:nvSpPr>
        <p:spPr>
          <a:xfrm>
            <a:off x="8891970" y="3538215"/>
            <a:ext cx="2271580" cy="7548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lnSpc>
                <a:spcPct val="90000"/>
              </a:lnSpc>
            </a:pPr>
            <a:r>
              <a:rPr lang="en-US" altLang="ko-KR" sz="14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Route</a:t>
            </a:r>
          </a:p>
          <a:p>
            <a:pPr lvl="0" algn="ctr">
              <a:lnSpc>
                <a:spcPct val="90000"/>
              </a:lnSpc>
            </a:pPr>
            <a:endParaRPr lang="en-US" altLang="ko-KR"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51A467-0C9E-46D5-878E-52B018C84916}"/>
              </a:ext>
            </a:extLst>
          </p:cNvPr>
          <p:cNvGrpSpPr/>
          <p:nvPr/>
        </p:nvGrpSpPr>
        <p:grpSpPr>
          <a:xfrm>
            <a:off x="8855597" y="4061153"/>
            <a:ext cx="2354424" cy="1222471"/>
            <a:chOff x="8855597" y="4061153"/>
            <a:chExt cx="2354424" cy="1222471"/>
          </a:xfrm>
        </p:grpSpPr>
        <p:sp>
          <p:nvSpPr>
            <p:cNvPr id="179" name="Google Shape;1722;p21">
              <a:extLst>
                <a:ext uri="{FF2B5EF4-FFF2-40B4-BE49-F238E27FC236}">
                  <a16:creationId xmlns:a16="http://schemas.microsoft.com/office/drawing/2014/main" id="{0BCD0501-5410-494C-9C86-89EAA1D6D285}"/>
                </a:ext>
              </a:extLst>
            </p:cNvPr>
            <p:cNvSpPr/>
            <p:nvPr/>
          </p:nvSpPr>
          <p:spPr>
            <a:xfrm>
              <a:off x="8855597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BA51537-62B2-478F-960F-5A309040DDC6}"/>
                </a:ext>
              </a:extLst>
            </p:cNvPr>
            <p:cNvSpPr/>
            <p:nvPr/>
          </p:nvSpPr>
          <p:spPr>
            <a:xfrm>
              <a:off x="9031498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1722;p21">
              <a:extLst>
                <a:ext uri="{FF2B5EF4-FFF2-40B4-BE49-F238E27FC236}">
                  <a16:creationId xmlns:a16="http://schemas.microsoft.com/office/drawing/2014/main" id="{50E4AC2C-7736-44CD-8EB8-6E0EEC1FFEA9}"/>
                </a:ext>
              </a:extLst>
            </p:cNvPr>
            <p:cNvSpPr/>
            <p:nvPr/>
          </p:nvSpPr>
          <p:spPr>
            <a:xfrm>
              <a:off x="10162562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DB6FDEF0-DBB2-4DB1-8542-5025E03C7B80}"/>
                </a:ext>
              </a:extLst>
            </p:cNvPr>
            <p:cNvSpPr/>
            <p:nvPr/>
          </p:nvSpPr>
          <p:spPr>
            <a:xfrm>
              <a:off x="10324605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00D8882-4901-4678-86B0-9E8119271A56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>
              <a:off x="9393396" y="4291540"/>
              <a:ext cx="0" cy="37360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810A9817-97E0-47B9-B5B4-3D4C1E9A2033}"/>
                </a:ext>
              </a:extLst>
            </p:cNvPr>
            <p:cNvCxnSpPr>
              <a:cxnSpLocks/>
              <a:endCxn id="181" idx="0"/>
            </p:cNvCxnSpPr>
            <p:nvPr/>
          </p:nvCxnSpPr>
          <p:spPr>
            <a:xfrm flipH="1">
              <a:off x="10686292" y="4284839"/>
              <a:ext cx="211" cy="38319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F4712240-AB6C-44F3-8376-7193ABA70B70}"/>
                </a:ext>
              </a:extLst>
            </p:cNvPr>
            <p:cNvSpPr/>
            <p:nvPr/>
          </p:nvSpPr>
          <p:spPr>
            <a:xfrm>
              <a:off x="9037358" y="4067854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calid12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688D81D1-5DF4-4144-89F8-0A8A795C7ABC}"/>
                </a:ext>
              </a:extLst>
            </p:cNvPr>
            <p:cNvSpPr/>
            <p:nvPr/>
          </p:nvSpPr>
          <p:spPr>
            <a:xfrm>
              <a:off x="10330465" y="4061153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calid34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1935BB63-BDFD-43DB-9E9E-F0A1B672A04B}"/>
              </a:ext>
            </a:extLst>
          </p:cNvPr>
          <p:cNvSpPr/>
          <p:nvPr/>
        </p:nvSpPr>
        <p:spPr>
          <a:xfrm>
            <a:off x="6105318" y="5311792"/>
            <a:ext cx="1656346" cy="1800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20.96.1.0 ~ 20.96.1.255</a:t>
            </a:r>
            <a:endParaRPr lang="en-US" altLang="ko-KR" sz="1100" b="1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3CCA76D2-E13B-465A-9806-34407BEDA9E8}"/>
              </a:ext>
            </a:extLst>
          </p:cNvPr>
          <p:cNvCxnSpPr>
            <a:cxnSpLocks/>
            <a:stCxn id="243" idx="0"/>
            <a:endCxn id="244" idx="0"/>
          </p:cNvCxnSpPr>
          <p:nvPr/>
        </p:nvCxnSpPr>
        <p:spPr>
          <a:xfrm rot="5400000" flipH="1" flipV="1">
            <a:off x="10042459" y="3417951"/>
            <a:ext cx="6701" cy="1293107"/>
          </a:xfrm>
          <a:prstGeom prst="bentConnector3">
            <a:avLst>
              <a:gd name="adj1" fmla="val 3511431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3BE784A-C5A5-4A9E-AFF8-1AABFC0298B5}"/>
              </a:ext>
            </a:extLst>
          </p:cNvPr>
          <p:cNvSpPr/>
          <p:nvPr/>
        </p:nvSpPr>
        <p:spPr>
          <a:xfrm>
            <a:off x="9556597" y="3851411"/>
            <a:ext cx="1024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</a:rPr>
              <a:t>20.109.0.0/16</a:t>
            </a:r>
            <a:endParaRPr lang="ko-KR" altLang="en-US" sz="1100">
              <a:solidFill>
                <a:srgbClr val="00B050"/>
              </a:solidFill>
              <a:latin typeface="Malgun Gothic"/>
              <a:ea typeface="Malgun Gothic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D16DCF-C7C2-4070-802E-4FB65C13ECD0}"/>
              </a:ext>
            </a:extLst>
          </p:cNvPr>
          <p:cNvGrpSpPr/>
          <p:nvPr/>
        </p:nvGrpSpPr>
        <p:grpSpPr>
          <a:xfrm>
            <a:off x="7042864" y="2356689"/>
            <a:ext cx="1091930" cy="1244381"/>
            <a:chOff x="7042864" y="2356689"/>
            <a:chExt cx="1091930" cy="1244381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007D611A-9120-4487-B145-C7FEC89B55CE}"/>
                </a:ext>
              </a:extLst>
            </p:cNvPr>
            <p:cNvCxnSpPr>
              <a:cxnSpLocks/>
            </p:cNvCxnSpPr>
            <p:nvPr/>
          </p:nvCxnSpPr>
          <p:spPr>
            <a:xfrm>
              <a:off x="7042864" y="2356689"/>
              <a:ext cx="0" cy="70059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Google Shape;1711;p21">
              <a:extLst>
                <a:ext uri="{FF2B5EF4-FFF2-40B4-BE49-F238E27FC236}">
                  <a16:creationId xmlns:a16="http://schemas.microsoft.com/office/drawing/2014/main" id="{AAFCAEC5-A8A0-4F97-87BC-C7D107E3D1F9}"/>
                </a:ext>
              </a:extLst>
            </p:cNvPr>
            <p:cNvSpPr/>
            <p:nvPr/>
          </p:nvSpPr>
          <p:spPr>
            <a:xfrm>
              <a:off x="7176120" y="3291708"/>
              <a:ext cx="958674" cy="191161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</a:rPr>
                <a:t>20.96.1.0/24</a:t>
              </a:r>
              <a:endParaRPr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27954193-6C16-436C-8DED-31EAB28C3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42864" y="3239758"/>
              <a:ext cx="0" cy="361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2" name="Google Shape;1711;p21">
              <a:extLst>
                <a:ext uri="{FF2B5EF4-FFF2-40B4-BE49-F238E27FC236}">
                  <a16:creationId xmlns:a16="http://schemas.microsoft.com/office/drawing/2014/main" id="{7AF33CBD-C6F4-4DCF-98F2-B1B1A26461D7}"/>
                </a:ext>
              </a:extLst>
            </p:cNvPr>
            <p:cNvSpPr/>
            <p:nvPr/>
          </p:nvSpPr>
          <p:spPr>
            <a:xfrm>
              <a:off x="7176120" y="2816556"/>
              <a:ext cx="958674" cy="191161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Malgun Gothic"/>
                  <a:ea typeface="Malgun Gothic"/>
                </a:rPr>
                <a:t>default</a:t>
              </a:r>
              <a:endParaRPr lang="en-US" sz="11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E60F8-C08A-4B35-B601-77574E7BEAFF}"/>
              </a:ext>
            </a:extLst>
          </p:cNvPr>
          <p:cNvSpPr/>
          <p:nvPr/>
        </p:nvSpPr>
        <p:spPr>
          <a:xfrm>
            <a:off x="7197325" y="4840987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20.96.1.3</a:t>
            </a:r>
            <a:endParaRPr lang="ko-KR" altLang="en-US" sz="12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7F22A3B-6E23-4513-B6DB-DEA72CA5C327}"/>
              </a:ext>
            </a:extLst>
          </p:cNvPr>
          <p:cNvSpPr/>
          <p:nvPr/>
        </p:nvSpPr>
        <p:spPr>
          <a:xfrm>
            <a:off x="5905754" y="4840987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20.96.1.2</a:t>
            </a:r>
            <a:endParaRPr lang="ko-KR" altLang="en-US" sz="12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9C0813D-E9C3-484F-A16B-D797DC5E3DF7}"/>
              </a:ext>
            </a:extLst>
          </p:cNvPr>
          <p:cNvSpPr/>
          <p:nvPr/>
        </p:nvSpPr>
        <p:spPr>
          <a:xfrm>
            <a:off x="10169149" y="4835448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20.109.131.3</a:t>
            </a:r>
            <a:endParaRPr lang="ko-KR" altLang="en-US" sz="120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958950A-CD77-4CCC-B9E9-F6AC3F1E402F}"/>
              </a:ext>
            </a:extLst>
          </p:cNvPr>
          <p:cNvSpPr/>
          <p:nvPr/>
        </p:nvSpPr>
        <p:spPr>
          <a:xfrm>
            <a:off x="8877578" y="4835448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20.109.131.2</a:t>
            </a:r>
            <a:endParaRPr lang="ko-KR" altLang="en-US" sz="120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51A9E2F-EB4A-466B-974B-2C0E52FE16FD}"/>
              </a:ext>
            </a:extLst>
          </p:cNvPr>
          <p:cNvSpPr/>
          <p:nvPr/>
        </p:nvSpPr>
        <p:spPr>
          <a:xfrm>
            <a:off x="8953154" y="5311792"/>
            <a:ext cx="2204597" cy="1800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20.109.0.0 ~ 20.109.255.255</a:t>
            </a:r>
            <a:endParaRPr lang="en-US" altLang="ko-KR" sz="1100" b="1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AA18C05-41EA-4638-AE14-DC5A1AB163C1}"/>
              </a:ext>
            </a:extLst>
          </p:cNvPr>
          <p:cNvGrpSpPr/>
          <p:nvPr/>
        </p:nvGrpSpPr>
        <p:grpSpPr>
          <a:xfrm>
            <a:off x="8989817" y="4387224"/>
            <a:ext cx="2114425" cy="198022"/>
            <a:chOff x="8989817" y="4387224"/>
            <a:chExt cx="2114425" cy="198022"/>
          </a:xfrm>
        </p:grpSpPr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BAAA4E4A-95A8-41A1-89E3-105BA8C7F365}"/>
                </a:ext>
              </a:extLst>
            </p:cNvPr>
            <p:cNvSpPr/>
            <p:nvPr/>
          </p:nvSpPr>
          <p:spPr>
            <a:xfrm>
              <a:off x="8989817" y="4387224"/>
              <a:ext cx="796175" cy="1980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cs typeface="Malgun Gothic"/>
                  <a:sym typeface="Malgun Gothic"/>
                </a:rPr>
                <a:t>firewall</a:t>
              </a:r>
            </a:p>
          </p:txBody>
        </p:sp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ED5859CD-04DA-4ECC-81A3-D4BCCA79003A}"/>
                </a:ext>
              </a:extLst>
            </p:cNvPr>
            <p:cNvSpPr/>
            <p:nvPr/>
          </p:nvSpPr>
          <p:spPr>
            <a:xfrm>
              <a:off x="10308067" y="4387224"/>
              <a:ext cx="796175" cy="1980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latin typeface="Malgun Gothic"/>
                  <a:ea typeface="Malgun Gothic"/>
                  <a:cs typeface="Malgun Gothic"/>
                  <a:sym typeface="Malgun Gothic"/>
                </a:rPr>
                <a:t>firewall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534AF3-7616-4E20-8666-F4CB4F17023C}"/>
              </a:ext>
            </a:extLst>
          </p:cNvPr>
          <p:cNvGrpSpPr/>
          <p:nvPr/>
        </p:nvGrpSpPr>
        <p:grpSpPr>
          <a:xfrm>
            <a:off x="5535038" y="1863969"/>
            <a:ext cx="5865996" cy="255640"/>
            <a:chOff x="5535038" y="1863969"/>
            <a:chExt cx="5865996" cy="255640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F913DC0-2AB6-4BB9-9A62-B5D5AF40F425}"/>
                </a:ext>
              </a:extLst>
            </p:cNvPr>
            <p:cNvCxnSpPr/>
            <p:nvPr/>
          </p:nvCxnSpPr>
          <p:spPr>
            <a:xfrm>
              <a:off x="5535038" y="1871633"/>
              <a:ext cx="58659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FD5B09C-9642-46A5-B99B-4C05F21AA08F}"/>
                </a:ext>
              </a:extLst>
            </p:cNvPr>
            <p:cNvCxnSpPr>
              <a:cxnSpLocks/>
            </p:cNvCxnSpPr>
            <p:nvPr/>
          </p:nvCxnSpPr>
          <p:spPr>
            <a:xfrm>
              <a:off x="6925919" y="1893809"/>
              <a:ext cx="0" cy="22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EAF335E7-C82D-4CF1-ABF8-74BB9D6CBA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098" y="1863969"/>
              <a:ext cx="0" cy="255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F9AE13-43B9-462A-8F27-4B85F3A6EBB6}"/>
              </a:ext>
            </a:extLst>
          </p:cNvPr>
          <p:cNvGrpSpPr/>
          <p:nvPr/>
        </p:nvGrpSpPr>
        <p:grpSpPr>
          <a:xfrm>
            <a:off x="8891970" y="2352985"/>
            <a:ext cx="2271580" cy="1470572"/>
            <a:chOff x="8891970" y="2352985"/>
            <a:chExt cx="2271580" cy="1470572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C258EE90-D570-494C-AFD7-C9C9AFE08AD0}"/>
                </a:ext>
              </a:extLst>
            </p:cNvPr>
            <p:cNvSpPr/>
            <p:nvPr/>
          </p:nvSpPr>
          <p:spPr>
            <a:xfrm>
              <a:off x="8891970" y="3024824"/>
              <a:ext cx="2271580" cy="3458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Overlay</a:t>
              </a:r>
            </a:p>
          </p:txBody>
        </p: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193FD4B6-C163-4A92-9BCA-4A0F4E376427}"/>
                </a:ext>
              </a:extLst>
            </p:cNvPr>
            <p:cNvCxnSpPr>
              <a:cxnSpLocks/>
              <a:stCxn id="183" idx="2"/>
              <a:endCxn id="241" idx="0"/>
            </p:cNvCxnSpPr>
            <p:nvPr/>
          </p:nvCxnSpPr>
          <p:spPr>
            <a:xfrm>
              <a:off x="10021901" y="2352985"/>
              <a:ext cx="5859" cy="67183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9B821DAA-B4E8-4087-B190-0AC60E24FA4D}"/>
                </a:ext>
              </a:extLst>
            </p:cNvPr>
            <p:cNvSpPr/>
            <p:nvPr/>
          </p:nvSpPr>
          <p:spPr>
            <a:xfrm>
              <a:off x="9755861" y="3116369"/>
              <a:ext cx="543797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IPIP</a:t>
              </a: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2D211A33-9417-43A0-BE47-56039EE1CF67}"/>
                </a:ext>
              </a:extLst>
            </p:cNvPr>
            <p:cNvSpPr/>
            <p:nvPr/>
          </p:nvSpPr>
          <p:spPr>
            <a:xfrm>
              <a:off x="10350586" y="3116369"/>
              <a:ext cx="723795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VXLAN</a:t>
              </a: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46F5862-CCE5-45DE-8E87-E39F9BE6D59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901" y="3364682"/>
              <a:ext cx="5859" cy="458875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0" grpId="0" animBg="1"/>
      <p:bldP spid="240" grpId="0" animBg="1"/>
      <p:bldP spid="238" grpId="0" animBg="1"/>
      <p:bldP spid="239" grpId="0" animBg="1"/>
      <p:bldP spid="248" grpId="0" animBg="1"/>
      <p:bldP spid="253" grpId="0" animBg="1"/>
      <p:bldP spid="77" grpId="0" animBg="1"/>
      <p:bldP spid="85" grpId="0" animBg="1"/>
      <p:bldP spid="138" grpId="0"/>
      <p:bldP spid="145" grpId="0" animBg="1"/>
      <p:bldP spid="169" grpId="0"/>
      <p:bldP spid="242" grpId="0" animBg="1"/>
      <p:bldP spid="275" grpId="0" animBg="1"/>
      <p:bldP spid="143" grpId="0"/>
      <p:bldP spid="10" grpId="0"/>
      <p:bldP spid="116" grpId="0"/>
      <p:bldP spid="126" grpId="0"/>
      <p:bldP spid="128" grpId="0"/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709;p21">
            <a:extLst>
              <a:ext uri="{FF2B5EF4-FFF2-40B4-BE49-F238E27FC236}">
                <a16:creationId xmlns:a16="http://schemas.microsoft.com/office/drawing/2014/main" id="{0A5AEFC4-7FAE-4584-9A45-907862AD5731}"/>
              </a:ext>
            </a:extLst>
          </p:cNvPr>
          <p:cNvSpPr/>
          <p:nvPr/>
        </p:nvSpPr>
        <p:spPr>
          <a:xfrm>
            <a:off x="5535039" y="4574175"/>
            <a:ext cx="2770013" cy="957264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1709;p21">
            <a:extLst>
              <a:ext uri="{FF2B5EF4-FFF2-40B4-BE49-F238E27FC236}">
                <a16:creationId xmlns:a16="http://schemas.microsoft.com/office/drawing/2014/main" id="{E6204AA8-98A2-41BE-AD56-83F8A33FDDA6}"/>
              </a:ext>
            </a:extLst>
          </p:cNvPr>
          <p:cNvSpPr/>
          <p:nvPr/>
        </p:nvSpPr>
        <p:spPr>
          <a:xfrm>
            <a:off x="5535038" y="2103336"/>
            <a:ext cx="2773175" cy="23019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09;p21">
            <a:extLst>
              <a:ext uri="{FF2B5EF4-FFF2-40B4-BE49-F238E27FC236}">
                <a16:creationId xmlns:a16="http://schemas.microsoft.com/office/drawing/2014/main" id="{F825045A-1A5A-4C6A-AF35-BA1A1997BD82}"/>
              </a:ext>
            </a:extLst>
          </p:cNvPr>
          <p:cNvSpPr/>
          <p:nvPr/>
        </p:nvSpPr>
        <p:spPr>
          <a:xfrm>
            <a:off x="509923" y="1667322"/>
            <a:ext cx="4091806" cy="445527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722;p21">
            <a:extLst>
              <a:ext uri="{FF2B5EF4-FFF2-40B4-BE49-F238E27FC236}">
                <a16:creationId xmlns:a16="http://schemas.microsoft.com/office/drawing/2014/main" id="{FD3D7C58-0998-499F-9566-3A1042243C4C}"/>
              </a:ext>
            </a:extLst>
          </p:cNvPr>
          <p:cNvSpPr/>
          <p:nvPr/>
        </p:nvSpPr>
        <p:spPr>
          <a:xfrm>
            <a:off x="640976" y="3388510"/>
            <a:ext cx="2212676" cy="21287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A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4F013ED-AA42-4EAC-A915-4FE22F9C5145}"/>
              </a:ext>
            </a:extLst>
          </p:cNvPr>
          <p:cNvSpPr/>
          <p:nvPr/>
        </p:nvSpPr>
        <p:spPr>
          <a:xfrm>
            <a:off x="640977" y="1676401"/>
            <a:ext cx="3814484" cy="15100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Host Network Namespace</a:t>
            </a: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E7B94384-B96C-4C08-900B-15DA87D64A38}"/>
              </a:ext>
            </a:extLst>
          </p:cNvPr>
          <p:cNvSpPr/>
          <p:nvPr/>
        </p:nvSpPr>
        <p:spPr>
          <a:xfrm>
            <a:off x="696693" y="3396031"/>
            <a:ext cx="2100527" cy="18427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Network Namespace</a:t>
            </a:r>
          </a:p>
        </p:txBody>
      </p:sp>
      <p:sp>
        <p:nvSpPr>
          <p:cNvPr id="64" name="Google Shape;1711;p21">
            <a:extLst>
              <a:ext uri="{FF2B5EF4-FFF2-40B4-BE49-F238E27FC236}">
                <a16:creationId xmlns:a16="http://schemas.microsoft.com/office/drawing/2014/main" id="{8B520606-979A-4CD4-922C-49E95527805B}"/>
              </a:ext>
            </a:extLst>
          </p:cNvPr>
          <p:cNvSpPr/>
          <p:nvPr/>
        </p:nvSpPr>
        <p:spPr>
          <a:xfrm>
            <a:off x="509921" y="5689313"/>
            <a:ext cx="4091806" cy="43328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Node1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1711;p21">
            <a:extLst>
              <a:ext uri="{FF2B5EF4-FFF2-40B4-BE49-F238E27FC236}">
                <a16:creationId xmlns:a16="http://schemas.microsoft.com/office/drawing/2014/main" id="{DADD5D06-9703-4096-BF59-3C75EB946FEA}"/>
              </a:ext>
            </a:extLst>
          </p:cNvPr>
          <p:cNvSpPr/>
          <p:nvPr/>
        </p:nvSpPr>
        <p:spPr>
          <a:xfrm>
            <a:off x="5535038" y="5689313"/>
            <a:ext cx="2773175" cy="43328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Node1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336022" y="1450280"/>
            <a:ext cx="4440749" cy="4978953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8C0EEC4-B330-4758-B67A-9559357A5745}"/>
              </a:ext>
            </a:extLst>
          </p:cNvPr>
          <p:cNvGrpSpPr/>
          <p:nvPr/>
        </p:nvGrpSpPr>
        <p:grpSpPr>
          <a:xfrm>
            <a:off x="2423592" y="1172689"/>
            <a:ext cx="133361" cy="332383"/>
            <a:chOff x="2135560" y="1172689"/>
            <a:chExt cx="133361" cy="332383"/>
          </a:xfrm>
        </p:grpSpPr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EEE17242-57D7-4236-A2C2-192C9FF1BBC3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9CD19F64-2370-4AEE-8483-764913254CFC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Network </a:t>
            </a:r>
            <a:r>
              <a:rPr lang="en-US" altLang="ko-KR" sz="1800" b="0">
                <a:latin typeface="+mn-ea"/>
                <a:ea typeface="+mn-ea"/>
              </a:rPr>
              <a:t>(with Calico)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221" name="Google Shape;1722;p21">
            <a:extLst>
              <a:ext uri="{FF2B5EF4-FFF2-40B4-BE49-F238E27FC236}">
                <a16:creationId xmlns:a16="http://schemas.microsoft.com/office/drawing/2014/main" id="{F4C8CF50-CDED-4028-8169-91ED14FD1871}"/>
              </a:ext>
            </a:extLst>
          </p:cNvPr>
          <p:cNvSpPr/>
          <p:nvPr/>
        </p:nvSpPr>
        <p:spPr>
          <a:xfrm>
            <a:off x="5759615" y="4668031"/>
            <a:ext cx="1047459" cy="6155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20.111.156.6</a:t>
            </a:r>
            <a:endParaRPr lang="en-US" altLang="ko-KR" sz="120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A</a:t>
            </a:r>
          </a:p>
        </p:txBody>
      </p:sp>
      <p:sp>
        <p:nvSpPr>
          <p:cNvPr id="238" name="모서리가 둥근 직사각형 90">
            <a:extLst>
              <a:ext uri="{FF2B5EF4-FFF2-40B4-BE49-F238E27FC236}">
                <a16:creationId xmlns:a16="http://schemas.microsoft.com/office/drawing/2014/main" id="{657E5342-D47E-4EED-8B34-583E6668271A}"/>
              </a:ext>
            </a:extLst>
          </p:cNvPr>
          <p:cNvSpPr/>
          <p:nvPr/>
        </p:nvSpPr>
        <p:spPr>
          <a:xfrm>
            <a:off x="1140012" y="3401759"/>
            <a:ext cx="1314423" cy="62608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20.111.156.66</a:t>
            </a:r>
          </a:p>
          <a:p>
            <a:pPr algn="ctr">
              <a:lnSpc>
                <a:spcPct val="90000"/>
              </a:lnSpc>
            </a:pPr>
            <a:endParaRPr lang="en-US" altLang="ko-KR" sz="4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Pause Container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EC3B5B54-C3D6-4D91-9A70-3684432FE529}"/>
              </a:ext>
            </a:extLst>
          </p:cNvPr>
          <p:cNvSpPr/>
          <p:nvPr/>
        </p:nvSpPr>
        <p:spPr>
          <a:xfrm>
            <a:off x="1435325" y="3386092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eth0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48" name="모서리가 둥근 직사각형 90">
            <a:extLst>
              <a:ext uri="{FF2B5EF4-FFF2-40B4-BE49-F238E27FC236}">
                <a16:creationId xmlns:a16="http://schemas.microsoft.com/office/drawing/2014/main" id="{414296F6-58B9-46FA-A6ED-63C4B7066772}"/>
              </a:ext>
            </a:extLst>
          </p:cNvPr>
          <p:cNvSpPr/>
          <p:nvPr/>
        </p:nvSpPr>
        <p:spPr>
          <a:xfrm>
            <a:off x="836162" y="4405327"/>
            <a:ext cx="896762" cy="4847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Container</a:t>
            </a: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60BAC8E8-9E32-47A7-BCD6-08C2A2EA82C8}"/>
              </a:ext>
            </a:extLst>
          </p:cNvPr>
          <p:cNvSpPr/>
          <p:nvPr/>
        </p:nvSpPr>
        <p:spPr>
          <a:xfrm>
            <a:off x="988071" y="4411021"/>
            <a:ext cx="598177" cy="1980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8000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53" name="Google Shape;1711;p21">
            <a:extLst>
              <a:ext uri="{FF2B5EF4-FFF2-40B4-BE49-F238E27FC236}">
                <a16:creationId xmlns:a16="http://schemas.microsoft.com/office/drawing/2014/main" id="{C5151030-F0FD-4D14-83D8-B36CDDB75B94}"/>
              </a:ext>
            </a:extLst>
          </p:cNvPr>
          <p:cNvSpPr/>
          <p:nvPr/>
        </p:nvSpPr>
        <p:spPr>
          <a:xfrm>
            <a:off x="684627" y="2133243"/>
            <a:ext cx="1582104" cy="21340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>
                <a:solidFill>
                  <a:schemeClr val="accent1"/>
                </a:solidFill>
                <a:latin typeface="Malgun Gothic"/>
                <a:ea typeface="Malgun Gothic"/>
              </a:rPr>
              <a:t>20.111.156.66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8000</a:t>
            </a: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77FF4245-2D13-4B6D-A466-D14899AC8BAC}"/>
              </a:ext>
            </a:extLst>
          </p:cNvPr>
          <p:cNvSpPr/>
          <p:nvPr/>
        </p:nvSpPr>
        <p:spPr>
          <a:xfrm>
            <a:off x="5935516" y="4665141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eth0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7" name="Google Shape;1722;p21">
            <a:extLst>
              <a:ext uri="{FF2B5EF4-FFF2-40B4-BE49-F238E27FC236}">
                <a16:creationId xmlns:a16="http://schemas.microsoft.com/office/drawing/2014/main" id="{317AFDD7-2EF0-4A38-964F-CAA33CCDAB70}"/>
              </a:ext>
            </a:extLst>
          </p:cNvPr>
          <p:cNvSpPr/>
          <p:nvPr/>
        </p:nvSpPr>
        <p:spPr>
          <a:xfrm>
            <a:off x="7066580" y="4668031"/>
            <a:ext cx="1047459" cy="6155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20.111.156.7</a:t>
            </a:r>
            <a:endParaRPr lang="en-US" altLang="ko-KR" sz="120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B</a:t>
            </a: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5886F070-A0B8-4FF3-984C-BFB129770752}"/>
              </a:ext>
            </a:extLst>
          </p:cNvPr>
          <p:cNvSpPr/>
          <p:nvPr/>
        </p:nvSpPr>
        <p:spPr>
          <a:xfrm>
            <a:off x="7228623" y="4665141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eth0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90">
            <a:extLst>
              <a:ext uri="{FF2B5EF4-FFF2-40B4-BE49-F238E27FC236}">
                <a16:creationId xmlns:a16="http://schemas.microsoft.com/office/drawing/2014/main" id="{89383E02-3318-477E-9B6D-001256DA7EB1}"/>
              </a:ext>
            </a:extLst>
          </p:cNvPr>
          <p:cNvSpPr/>
          <p:nvPr/>
        </p:nvSpPr>
        <p:spPr>
          <a:xfrm>
            <a:off x="1792464" y="4405327"/>
            <a:ext cx="896762" cy="4847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Container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E05274A-3103-42B8-BE61-456F9844957A}"/>
              </a:ext>
            </a:extLst>
          </p:cNvPr>
          <p:cNvSpPr/>
          <p:nvPr/>
        </p:nvSpPr>
        <p:spPr>
          <a:xfrm>
            <a:off x="1944373" y="4411021"/>
            <a:ext cx="598177" cy="1980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8080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Google Shape;1722;p21">
            <a:extLst>
              <a:ext uri="{FF2B5EF4-FFF2-40B4-BE49-F238E27FC236}">
                <a16:creationId xmlns:a16="http://schemas.microsoft.com/office/drawing/2014/main" id="{1D40AEE0-946A-4957-B1B8-70FC25F074F9}"/>
              </a:ext>
            </a:extLst>
          </p:cNvPr>
          <p:cNvSpPr/>
          <p:nvPr/>
        </p:nvSpPr>
        <p:spPr>
          <a:xfrm>
            <a:off x="2992954" y="3386074"/>
            <a:ext cx="1462507" cy="21287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B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B8ED33-B2E6-4952-9D3D-B90E3148723F}"/>
              </a:ext>
            </a:extLst>
          </p:cNvPr>
          <p:cNvCxnSpPr>
            <a:stCxn id="85" idx="2"/>
            <a:endCxn id="239" idx="0"/>
          </p:cNvCxnSpPr>
          <p:nvPr/>
        </p:nvCxnSpPr>
        <p:spPr>
          <a:xfrm flipH="1">
            <a:off x="1797223" y="3076132"/>
            <a:ext cx="0" cy="3099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15AF8B2-B6A2-4CDD-9F9B-4641E252B322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 flipH="1">
            <a:off x="3707041" y="3076132"/>
            <a:ext cx="0" cy="3099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8FBBC4D-C38C-41BD-B49E-79C33215B758}"/>
              </a:ext>
            </a:extLst>
          </p:cNvPr>
          <p:cNvSpPr/>
          <p:nvPr/>
        </p:nvSpPr>
        <p:spPr>
          <a:xfrm>
            <a:off x="2003279" y="1683224"/>
            <a:ext cx="875793" cy="23337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776555F-03DE-48D0-BC6D-4B89F10E1A04}"/>
              </a:ext>
            </a:extLst>
          </p:cNvPr>
          <p:cNvSpPr/>
          <p:nvPr/>
        </p:nvSpPr>
        <p:spPr>
          <a:xfrm>
            <a:off x="1369727" y="2812565"/>
            <a:ext cx="875793" cy="2635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calid12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D37373F-F619-4928-8DA2-98D9E085B62C}"/>
              </a:ext>
            </a:extLst>
          </p:cNvPr>
          <p:cNvSpPr/>
          <p:nvPr/>
        </p:nvSpPr>
        <p:spPr>
          <a:xfrm>
            <a:off x="3278665" y="2812565"/>
            <a:ext cx="875793" cy="2635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calid34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4A9A387-344B-4630-B1C7-934AF9DAFF66}"/>
              </a:ext>
            </a:extLst>
          </p:cNvPr>
          <p:cNvSpPr/>
          <p:nvPr/>
        </p:nvSpPr>
        <p:spPr>
          <a:xfrm>
            <a:off x="3059613" y="3396031"/>
            <a:ext cx="1298806" cy="18427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Network Na..</a:t>
            </a:r>
          </a:p>
        </p:txBody>
      </p:sp>
      <p:sp>
        <p:nvSpPr>
          <p:cNvPr id="99" name="모서리가 둥근 직사각형 90">
            <a:extLst>
              <a:ext uri="{FF2B5EF4-FFF2-40B4-BE49-F238E27FC236}">
                <a16:creationId xmlns:a16="http://schemas.microsoft.com/office/drawing/2014/main" id="{8696837B-E669-4979-A584-0D71F21C60C4}"/>
              </a:ext>
            </a:extLst>
          </p:cNvPr>
          <p:cNvSpPr/>
          <p:nvPr/>
        </p:nvSpPr>
        <p:spPr>
          <a:xfrm>
            <a:off x="3163891" y="3401760"/>
            <a:ext cx="1086300" cy="62608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endParaRPr lang="en-US" altLang="ko-KR" sz="1100">
              <a:solidFill>
                <a:schemeClr val="accent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endParaRPr lang="en-US" altLang="ko-KR" sz="4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Pause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4A70E1D-D90C-420A-96B8-3C20215FD728}"/>
              </a:ext>
            </a:extLst>
          </p:cNvPr>
          <p:cNvSpPr/>
          <p:nvPr/>
        </p:nvSpPr>
        <p:spPr>
          <a:xfrm>
            <a:off x="3345143" y="3386093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eth0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3" name="모서리가 둥근 직사각형 90">
            <a:extLst>
              <a:ext uri="{FF2B5EF4-FFF2-40B4-BE49-F238E27FC236}">
                <a16:creationId xmlns:a16="http://schemas.microsoft.com/office/drawing/2014/main" id="{5AC18173-A8F8-4511-8F17-89B90D7F4F8A}"/>
              </a:ext>
            </a:extLst>
          </p:cNvPr>
          <p:cNvSpPr/>
          <p:nvPr/>
        </p:nvSpPr>
        <p:spPr>
          <a:xfrm>
            <a:off x="3246692" y="4405328"/>
            <a:ext cx="896762" cy="4847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</a:rPr>
              <a:t>Container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837C349-2321-4CB5-ABA4-6E109B11E96C}"/>
              </a:ext>
            </a:extLst>
          </p:cNvPr>
          <p:cNvSpPr/>
          <p:nvPr/>
        </p:nvSpPr>
        <p:spPr>
          <a:xfrm>
            <a:off x="3398601" y="4411022"/>
            <a:ext cx="598177" cy="1980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8080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250" name="연결선: 구부러짐 249">
            <a:extLst>
              <a:ext uri="{FF2B5EF4-FFF2-40B4-BE49-F238E27FC236}">
                <a16:creationId xmlns:a16="http://schemas.microsoft.com/office/drawing/2014/main" id="{A434F796-F9C2-4BEE-AF5A-5A7BDDBEF444}"/>
              </a:ext>
            </a:extLst>
          </p:cNvPr>
          <p:cNvCxnSpPr>
            <a:cxnSpLocks/>
            <a:stCxn id="238" idx="2"/>
            <a:endCxn id="249" idx="0"/>
          </p:cNvCxnSpPr>
          <p:nvPr/>
        </p:nvCxnSpPr>
        <p:spPr>
          <a:xfrm rot="5400000">
            <a:off x="1350605" y="3964402"/>
            <a:ext cx="383174" cy="51006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구부러짐 250">
            <a:extLst>
              <a:ext uri="{FF2B5EF4-FFF2-40B4-BE49-F238E27FC236}">
                <a16:creationId xmlns:a16="http://schemas.microsoft.com/office/drawing/2014/main" id="{27B1C786-32FA-4BCF-B4C5-C5CD3B307FA4}"/>
              </a:ext>
            </a:extLst>
          </p:cNvPr>
          <p:cNvCxnSpPr>
            <a:cxnSpLocks/>
            <a:stCxn id="238" idx="2"/>
            <a:endCxn id="78" idx="0"/>
          </p:cNvCxnSpPr>
          <p:nvPr/>
        </p:nvCxnSpPr>
        <p:spPr>
          <a:xfrm rot="16200000" flipH="1">
            <a:off x="1828756" y="3996315"/>
            <a:ext cx="383174" cy="44623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2D38E0E5-740A-491A-BC0E-096EE6EE957A}"/>
              </a:ext>
            </a:extLst>
          </p:cNvPr>
          <p:cNvCxnSpPr>
            <a:cxnSpLocks/>
            <a:stCxn id="99" idx="2"/>
            <a:endCxn id="104" idx="0"/>
          </p:cNvCxnSpPr>
          <p:nvPr/>
        </p:nvCxnSpPr>
        <p:spPr>
          <a:xfrm rot="5400000">
            <a:off x="3515454" y="4219435"/>
            <a:ext cx="383174" cy="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B5CF89F-4192-4D9B-A443-41398FD5D6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7246" y="2472460"/>
            <a:ext cx="478359" cy="2267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CA97BE-EC9B-4572-A0A1-D6706E43B9F4}"/>
              </a:ext>
            </a:extLst>
          </p:cNvPr>
          <p:cNvSpPr/>
          <p:nvPr/>
        </p:nvSpPr>
        <p:spPr>
          <a:xfrm>
            <a:off x="1904996" y="1871633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192.168.59.22</a:t>
            </a:r>
            <a:endParaRPr lang="ko-KR" altLang="en-US" sz="1100">
              <a:solidFill>
                <a:schemeClr val="accent1"/>
              </a:solidFill>
              <a:latin typeface="Malgun Gothic"/>
              <a:ea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1D098A4-6DE2-43E4-A36F-25DD5848AC83}"/>
              </a:ext>
            </a:extLst>
          </p:cNvPr>
          <p:cNvCxnSpPr>
            <a:cxnSpLocks/>
          </p:cNvCxnSpPr>
          <p:nvPr/>
        </p:nvCxnSpPr>
        <p:spPr>
          <a:xfrm>
            <a:off x="1659787" y="3076132"/>
            <a:ext cx="0" cy="30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1E33084-495C-4259-A750-9350B11CFE05}"/>
              </a:ext>
            </a:extLst>
          </p:cNvPr>
          <p:cNvCxnSpPr>
            <a:cxnSpLocks/>
          </p:cNvCxnSpPr>
          <p:nvPr/>
        </p:nvCxnSpPr>
        <p:spPr>
          <a:xfrm rot="5400000">
            <a:off x="1228886" y="4008664"/>
            <a:ext cx="383174" cy="421541"/>
          </a:xfrm>
          <a:prstGeom prst="bentConnector3">
            <a:avLst>
              <a:gd name="adj1" fmla="val 2476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화이트투명사각판">
            <a:extLst>
              <a:ext uri="{FF2B5EF4-FFF2-40B4-BE49-F238E27FC236}">
                <a16:creationId xmlns:a16="http://schemas.microsoft.com/office/drawing/2014/main" id="{84257DE3-DAFD-4D31-BD01-A9F76C9850BE}"/>
              </a:ext>
            </a:extLst>
          </p:cNvPr>
          <p:cNvSpPr/>
          <p:nvPr/>
        </p:nvSpPr>
        <p:spPr bwMode="auto">
          <a:xfrm>
            <a:off x="4996892" y="1450280"/>
            <a:ext cx="6717137" cy="4978953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29F0404-2297-47F7-B6DF-65FB1ED9AE5C}"/>
              </a:ext>
            </a:extLst>
          </p:cNvPr>
          <p:cNvGrpSpPr/>
          <p:nvPr/>
        </p:nvGrpSpPr>
        <p:grpSpPr>
          <a:xfrm>
            <a:off x="8356495" y="1172689"/>
            <a:ext cx="133361" cy="332383"/>
            <a:chOff x="2135560" y="1172689"/>
            <a:chExt cx="133361" cy="332383"/>
          </a:xfrm>
        </p:grpSpPr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3C9CCDC-C36D-413A-AB6F-8A13D7F52685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E5846BB-F2FF-4806-9CD1-CE9E7FDFC7DE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B810A6-B36B-44D3-8E7A-7419F43FA0D4}"/>
              </a:ext>
            </a:extLst>
          </p:cNvPr>
          <p:cNvGrpSpPr/>
          <p:nvPr/>
        </p:nvGrpSpPr>
        <p:grpSpPr>
          <a:xfrm>
            <a:off x="351137" y="899648"/>
            <a:ext cx="4440749" cy="288000"/>
            <a:chOff x="407382" y="899648"/>
            <a:chExt cx="4104442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407382" y="899648"/>
              <a:ext cx="4104442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Pause Container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407382" y="899648"/>
              <a:ext cx="410414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77E7B0-5398-40F1-8FC0-F044161C635A}"/>
              </a:ext>
            </a:extLst>
          </p:cNvPr>
          <p:cNvGrpSpPr/>
          <p:nvPr/>
        </p:nvGrpSpPr>
        <p:grpSpPr>
          <a:xfrm>
            <a:off x="4994499" y="899648"/>
            <a:ext cx="6717137" cy="288000"/>
            <a:chOff x="4837156" y="899648"/>
            <a:chExt cx="6807634" cy="288000"/>
          </a:xfrm>
        </p:grpSpPr>
        <p:sp>
          <p:nvSpPr>
            <p:cNvPr id="127" name="화이트투명사각판">
              <a:extLst>
                <a:ext uri="{FF2B5EF4-FFF2-40B4-BE49-F238E27FC236}">
                  <a16:creationId xmlns:a16="http://schemas.microsoft.com/office/drawing/2014/main" id="{EC11B407-33EA-469A-89BA-FCCF87878D9D}"/>
                </a:ext>
              </a:extLst>
            </p:cNvPr>
            <p:cNvSpPr/>
            <p:nvPr/>
          </p:nvSpPr>
          <p:spPr bwMode="auto">
            <a:xfrm>
              <a:off x="4837156" y="899648"/>
              <a:ext cx="6807634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Network Plugin 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(kubenet, cni)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13127FB-4F02-404F-AAE7-A47488642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58" y="899648"/>
              <a:ext cx="680713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69DCDA2-6222-497A-B6C8-313A29CBB1D6}"/>
              </a:ext>
            </a:extLst>
          </p:cNvPr>
          <p:cNvSpPr/>
          <p:nvPr/>
        </p:nvSpPr>
        <p:spPr>
          <a:xfrm>
            <a:off x="6488022" y="2119609"/>
            <a:ext cx="875793" cy="23337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28C29D1-3BB4-4382-9855-B0B120091318}"/>
              </a:ext>
            </a:extLst>
          </p:cNvPr>
          <p:cNvSpPr/>
          <p:nvPr/>
        </p:nvSpPr>
        <p:spPr>
          <a:xfrm>
            <a:off x="7302189" y="2095079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192.168.59.22</a:t>
            </a:r>
            <a:endParaRPr lang="ko-KR" altLang="en-US" sz="1100">
              <a:solidFill>
                <a:schemeClr val="accent1"/>
              </a:solidFill>
              <a:latin typeface="Malgun Gothic"/>
              <a:ea typeface="Malgun Gothic"/>
            </a:endParaRPr>
          </a:p>
        </p:txBody>
      </p:sp>
      <p:sp>
        <p:nvSpPr>
          <p:cNvPr id="43" name="왼쪽 대괄호 42">
            <a:extLst>
              <a:ext uri="{FF2B5EF4-FFF2-40B4-BE49-F238E27FC236}">
                <a16:creationId xmlns:a16="http://schemas.microsoft.com/office/drawing/2014/main" id="{7E73B735-3018-4524-8B74-5553C94DB6FA}"/>
              </a:ext>
            </a:extLst>
          </p:cNvPr>
          <p:cNvSpPr/>
          <p:nvPr/>
        </p:nvSpPr>
        <p:spPr>
          <a:xfrm>
            <a:off x="5150312" y="2250150"/>
            <a:ext cx="330776" cy="20812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1709;p21">
            <a:extLst>
              <a:ext uri="{FF2B5EF4-FFF2-40B4-BE49-F238E27FC236}">
                <a16:creationId xmlns:a16="http://schemas.microsoft.com/office/drawing/2014/main" id="{C85DFD6B-9C5B-47E9-AAB0-039C4C31B8F5}"/>
              </a:ext>
            </a:extLst>
          </p:cNvPr>
          <p:cNvSpPr/>
          <p:nvPr/>
        </p:nvSpPr>
        <p:spPr>
          <a:xfrm>
            <a:off x="5535038" y="2103336"/>
            <a:ext cx="2773175" cy="4019260"/>
          </a:xfrm>
          <a:prstGeom prst="rect">
            <a:avLst/>
          </a:prstGeom>
          <a:noFill/>
          <a:ln>
            <a:solidFill>
              <a:srgbClr val="93C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왼쪽 대괄호 140">
            <a:extLst>
              <a:ext uri="{FF2B5EF4-FFF2-40B4-BE49-F238E27FC236}">
                <a16:creationId xmlns:a16="http://schemas.microsoft.com/office/drawing/2014/main" id="{16182F19-2FA3-4375-A0DA-71282FEE5F74}"/>
              </a:ext>
            </a:extLst>
          </p:cNvPr>
          <p:cNvSpPr/>
          <p:nvPr/>
        </p:nvSpPr>
        <p:spPr>
          <a:xfrm>
            <a:off x="5150312" y="4530019"/>
            <a:ext cx="330776" cy="1068013"/>
          </a:xfrm>
          <a:prstGeom prst="lef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A37719-2660-4C47-BCF7-E0EFCC0B89F7}"/>
              </a:ext>
            </a:extLst>
          </p:cNvPr>
          <p:cNvSpPr/>
          <p:nvPr/>
        </p:nvSpPr>
        <p:spPr>
          <a:xfrm rot="16200000">
            <a:off x="4785484" y="3145410"/>
            <a:ext cx="1072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Host Network</a:t>
            </a:r>
            <a:endParaRPr lang="ko-KR" altLang="en-US" sz="1100">
              <a:solidFill>
                <a:schemeClr val="accent1"/>
              </a:solidFill>
              <a:latin typeface="Malgun Gothic"/>
              <a:ea typeface="Malgun Gothic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6CB7C6B-F63B-4337-8E9F-9B93B11950CA}"/>
              </a:ext>
            </a:extLst>
          </p:cNvPr>
          <p:cNvCxnSpPr>
            <a:cxnSpLocks/>
            <a:endCxn id="256" idx="0"/>
          </p:cNvCxnSpPr>
          <p:nvPr/>
        </p:nvCxnSpPr>
        <p:spPr>
          <a:xfrm>
            <a:off x="6297414" y="4247874"/>
            <a:ext cx="0" cy="41726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018F701-5AF5-4ACF-9C73-6B9BA208D64F}"/>
              </a:ext>
            </a:extLst>
          </p:cNvPr>
          <p:cNvCxnSpPr>
            <a:cxnSpLocks/>
            <a:endCxn id="257" idx="0"/>
          </p:cNvCxnSpPr>
          <p:nvPr/>
        </p:nvCxnSpPr>
        <p:spPr>
          <a:xfrm flipH="1">
            <a:off x="7590310" y="4241173"/>
            <a:ext cx="211" cy="42685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0C1051F-88CC-4CF5-95AC-5B4E130AD00E}"/>
              </a:ext>
            </a:extLst>
          </p:cNvPr>
          <p:cNvSpPr/>
          <p:nvPr/>
        </p:nvSpPr>
        <p:spPr>
          <a:xfrm rot="16200000">
            <a:off x="4808730" y="4933219"/>
            <a:ext cx="10262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rPr>
              <a:t>Pod Network</a:t>
            </a:r>
            <a:endParaRPr lang="ko-KR" altLang="en-US" sz="1100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75" name="Google Shape;1709;p21">
            <a:extLst>
              <a:ext uri="{FF2B5EF4-FFF2-40B4-BE49-F238E27FC236}">
                <a16:creationId xmlns:a16="http://schemas.microsoft.com/office/drawing/2014/main" id="{891A7691-1921-45A2-9541-DF8AC34C9CEF}"/>
              </a:ext>
            </a:extLst>
          </p:cNvPr>
          <p:cNvSpPr/>
          <p:nvPr/>
        </p:nvSpPr>
        <p:spPr>
          <a:xfrm>
            <a:off x="8631021" y="4574175"/>
            <a:ext cx="2770013" cy="957264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09;p21">
            <a:extLst>
              <a:ext uri="{FF2B5EF4-FFF2-40B4-BE49-F238E27FC236}">
                <a16:creationId xmlns:a16="http://schemas.microsoft.com/office/drawing/2014/main" id="{F48A0CAA-690E-4E0B-8752-718BC5BFC748}"/>
              </a:ext>
            </a:extLst>
          </p:cNvPr>
          <p:cNvSpPr/>
          <p:nvPr/>
        </p:nvSpPr>
        <p:spPr>
          <a:xfrm>
            <a:off x="8631020" y="2103336"/>
            <a:ext cx="2773175" cy="23019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11;p21">
            <a:extLst>
              <a:ext uri="{FF2B5EF4-FFF2-40B4-BE49-F238E27FC236}">
                <a16:creationId xmlns:a16="http://schemas.microsoft.com/office/drawing/2014/main" id="{0F204BD3-A023-4ECD-ADF8-37D95BD62B49}"/>
              </a:ext>
            </a:extLst>
          </p:cNvPr>
          <p:cNvSpPr/>
          <p:nvPr/>
        </p:nvSpPr>
        <p:spPr>
          <a:xfrm>
            <a:off x="8830529" y="2607754"/>
            <a:ext cx="2400327" cy="1723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Plugin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(cni : calico)</a:t>
            </a:r>
          </a:p>
        </p:txBody>
      </p:sp>
      <p:sp>
        <p:nvSpPr>
          <p:cNvPr id="178" name="Google Shape;1711;p21">
            <a:extLst>
              <a:ext uri="{FF2B5EF4-FFF2-40B4-BE49-F238E27FC236}">
                <a16:creationId xmlns:a16="http://schemas.microsoft.com/office/drawing/2014/main" id="{2786734F-CBEB-4FBB-BD53-DA4DEF834356}"/>
              </a:ext>
            </a:extLst>
          </p:cNvPr>
          <p:cNvSpPr/>
          <p:nvPr/>
        </p:nvSpPr>
        <p:spPr>
          <a:xfrm>
            <a:off x="8631020" y="5689313"/>
            <a:ext cx="2773175" cy="433283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Node2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22;p21">
            <a:extLst>
              <a:ext uri="{FF2B5EF4-FFF2-40B4-BE49-F238E27FC236}">
                <a16:creationId xmlns:a16="http://schemas.microsoft.com/office/drawing/2014/main" id="{0BCD0501-5410-494C-9C86-89EAA1D6D285}"/>
              </a:ext>
            </a:extLst>
          </p:cNvPr>
          <p:cNvSpPr/>
          <p:nvPr/>
        </p:nvSpPr>
        <p:spPr>
          <a:xfrm>
            <a:off x="8855597" y="4668031"/>
            <a:ext cx="1047459" cy="6155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20.109.131.2</a:t>
            </a:r>
            <a:endParaRPr lang="en-US" altLang="ko-KR" sz="120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C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4BA51537-62B2-478F-960F-5A309040DDC6}"/>
              </a:ext>
            </a:extLst>
          </p:cNvPr>
          <p:cNvSpPr/>
          <p:nvPr/>
        </p:nvSpPr>
        <p:spPr>
          <a:xfrm>
            <a:off x="9031498" y="4665141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eth0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1" name="Google Shape;1722;p21">
            <a:extLst>
              <a:ext uri="{FF2B5EF4-FFF2-40B4-BE49-F238E27FC236}">
                <a16:creationId xmlns:a16="http://schemas.microsoft.com/office/drawing/2014/main" id="{50E4AC2C-7736-44CD-8EB8-6E0EEC1FFEA9}"/>
              </a:ext>
            </a:extLst>
          </p:cNvPr>
          <p:cNvSpPr/>
          <p:nvPr/>
        </p:nvSpPr>
        <p:spPr>
          <a:xfrm>
            <a:off x="10162562" y="4668031"/>
            <a:ext cx="1047459" cy="6155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20.109.131.3</a:t>
            </a:r>
            <a:endParaRPr lang="en-US" altLang="ko-KR" sz="120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 D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B6FDEF0-DBB2-4DB1-8542-5025E03C7B80}"/>
              </a:ext>
            </a:extLst>
          </p:cNvPr>
          <p:cNvSpPr/>
          <p:nvPr/>
        </p:nvSpPr>
        <p:spPr>
          <a:xfrm>
            <a:off x="10324605" y="4665141"/>
            <a:ext cx="723795" cy="2178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eth0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4086E480-D472-486E-94BD-C53EB0AD357C}"/>
              </a:ext>
            </a:extLst>
          </p:cNvPr>
          <p:cNvSpPr/>
          <p:nvPr/>
        </p:nvSpPr>
        <p:spPr>
          <a:xfrm>
            <a:off x="9584004" y="2119609"/>
            <a:ext cx="875793" cy="23337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F570956-1759-4159-BE8C-9738981B1A75}"/>
              </a:ext>
            </a:extLst>
          </p:cNvPr>
          <p:cNvSpPr/>
          <p:nvPr/>
        </p:nvSpPr>
        <p:spPr>
          <a:xfrm>
            <a:off x="10398171" y="2095079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192.168.59.23</a:t>
            </a:r>
            <a:endParaRPr lang="ko-KR" altLang="en-US" sz="1100">
              <a:solidFill>
                <a:schemeClr val="accent1"/>
              </a:solidFill>
              <a:latin typeface="Malgun Gothic"/>
              <a:ea typeface="Malgun Gothic"/>
            </a:endParaRPr>
          </a:p>
        </p:txBody>
      </p:sp>
      <p:sp>
        <p:nvSpPr>
          <p:cNvPr id="185" name="Google Shape;1709;p21">
            <a:extLst>
              <a:ext uri="{FF2B5EF4-FFF2-40B4-BE49-F238E27FC236}">
                <a16:creationId xmlns:a16="http://schemas.microsoft.com/office/drawing/2014/main" id="{CC4425AE-E864-4CD3-98A6-98EAE18624CE}"/>
              </a:ext>
            </a:extLst>
          </p:cNvPr>
          <p:cNvSpPr/>
          <p:nvPr/>
        </p:nvSpPr>
        <p:spPr>
          <a:xfrm>
            <a:off x="8631020" y="2097537"/>
            <a:ext cx="2773175" cy="4019260"/>
          </a:xfrm>
          <a:prstGeom prst="rect">
            <a:avLst/>
          </a:prstGeom>
          <a:noFill/>
          <a:ln>
            <a:solidFill>
              <a:srgbClr val="93C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00D8882-4901-4678-86B0-9E8119271A56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393396" y="4291540"/>
            <a:ext cx="0" cy="37360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10A9817-97E0-47B9-B5B4-3D4C1E9A2033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10686292" y="4284839"/>
            <a:ext cx="211" cy="38319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1B25A25-F4E6-4B04-BCC8-C2C50B5E9901}"/>
              </a:ext>
            </a:extLst>
          </p:cNvPr>
          <p:cNvCxnSpPr/>
          <p:nvPr/>
        </p:nvCxnSpPr>
        <p:spPr>
          <a:xfrm>
            <a:off x="5535038" y="1871633"/>
            <a:ext cx="58659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F0AB15A-BD80-4CAF-9317-80D904790237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6925919" y="1893809"/>
            <a:ext cx="0" cy="22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D0995C-B688-465D-A693-ECA0F7A3DDEE}"/>
              </a:ext>
            </a:extLst>
          </p:cNvPr>
          <p:cNvCxnSpPr>
            <a:cxnSpLocks/>
          </p:cNvCxnSpPr>
          <p:nvPr/>
        </p:nvCxnSpPr>
        <p:spPr>
          <a:xfrm>
            <a:off x="10003098" y="1863969"/>
            <a:ext cx="0" cy="255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34E3DD7-8DF6-4178-938D-9D78ECFA974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6925919" y="2352985"/>
            <a:ext cx="0" cy="70269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C258EE90-D570-494C-AFD7-C9C9AFE08AD0}"/>
              </a:ext>
            </a:extLst>
          </p:cNvPr>
          <p:cNvSpPr/>
          <p:nvPr/>
        </p:nvSpPr>
        <p:spPr>
          <a:xfrm>
            <a:off x="8891970" y="3024824"/>
            <a:ext cx="2271580" cy="3458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lnSpc>
                <a:spcPct val="90000"/>
              </a:lnSpc>
            </a:pPr>
            <a:r>
              <a:rPr lang="en-US" altLang="ko-KR" sz="14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Overlay</a:t>
            </a: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B9D11E44-0045-4D19-BFBC-0E233C7703CE}"/>
              </a:ext>
            </a:extLst>
          </p:cNvPr>
          <p:cNvSpPr/>
          <p:nvPr/>
        </p:nvSpPr>
        <p:spPr>
          <a:xfrm>
            <a:off x="8891970" y="3538215"/>
            <a:ext cx="2271580" cy="7548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lnSpc>
                <a:spcPct val="90000"/>
              </a:lnSpc>
            </a:pPr>
            <a:r>
              <a:rPr lang="en-US" altLang="ko-KR" sz="14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Route</a:t>
            </a:r>
          </a:p>
          <a:p>
            <a:pPr lvl="0" algn="ctr">
              <a:lnSpc>
                <a:spcPct val="90000"/>
              </a:lnSpc>
            </a:pPr>
            <a:endParaRPr lang="en-US" altLang="ko-KR"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F4712240-AB6C-44F3-8376-7193ABA70B70}"/>
              </a:ext>
            </a:extLst>
          </p:cNvPr>
          <p:cNvSpPr/>
          <p:nvPr/>
        </p:nvSpPr>
        <p:spPr>
          <a:xfrm>
            <a:off x="9037358" y="4067854"/>
            <a:ext cx="723795" cy="18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calid12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688D81D1-5DF4-4144-89F8-0A8A795C7ABC}"/>
              </a:ext>
            </a:extLst>
          </p:cNvPr>
          <p:cNvSpPr/>
          <p:nvPr/>
        </p:nvSpPr>
        <p:spPr>
          <a:xfrm>
            <a:off x="10330465" y="4061153"/>
            <a:ext cx="723795" cy="18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calid34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193FD4B6-C163-4A92-9BCA-4A0F4E376427}"/>
              </a:ext>
            </a:extLst>
          </p:cNvPr>
          <p:cNvCxnSpPr>
            <a:cxnSpLocks/>
            <a:stCxn id="183" idx="2"/>
            <a:endCxn id="241" idx="0"/>
          </p:cNvCxnSpPr>
          <p:nvPr/>
        </p:nvCxnSpPr>
        <p:spPr>
          <a:xfrm>
            <a:off x="10021901" y="2352985"/>
            <a:ext cx="5859" cy="67183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B821DAA-B4E8-4087-B190-0AC60E24FA4D}"/>
              </a:ext>
            </a:extLst>
          </p:cNvPr>
          <p:cNvSpPr/>
          <p:nvPr/>
        </p:nvSpPr>
        <p:spPr>
          <a:xfrm>
            <a:off x="9755861" y="3116369"/>
            <a:ext cx="543797" cy="1753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IPIP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4FBEBE3-B34A-4416-A007-17ECA60D1976}"/>
              </a:ext>
            </a:extLst>
          </p:cNvPr>
          <p:cNvCxnSpPr>
            <a:stCxn id="118" idx="2"/>
            <a:endCxn id="243" idx="0"/>
          </p:cNvCxnSpPr>
          <p:nvPr/>
        </p:nvCxnSpPr>
        <p:spPr>
          <a:xfrm rot="5400000">
            <a:off x="9325436" y="3365529"/>
            <a:ext cx="776145" cy="628504"/>
          </a:xfrm>
          <a:prstGeom prst="bentConnector3">
            <a:avLst>
              <a:gd name="adj1" fmla="val 73789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3CCA76D2-E13B-465A-9806-34407BEDA9E8}"/>
              </a:ext>
            </a:extLst>
          </p:cNvPr>
          <p:cNvCxnSpPr>
            <a:cxnSpLocks/>
            <a:stCxn id="118" idx="2"/>
            <a:endCxn id="244" idx="0"/>
          </p:cNvCxnSpPr>
          <p:nvPr/>
        </p:nvCxnSpPr>
        <p:spPr>
          <a:xfrm rot="16200000" flipH="1">
            <a:off x="9975339" y="3344129"/>
            <a:ext cx="769444" cy="664603"/>
          </a:xfrm>
          <a:prstGeom prst="bentConnector3">
            <a:avLst>
              <a:gd name="adj1" fmla="val 7399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3BE784A-C5A5-4A9E-AFF8-1AABFC0298B5}"/>
              </a:ext>
            </a:extLst>
          </p:cNvPr>
          <p:cNvSpPr/>
          <p:nvPr/>
        </p:nvSpPr>
        <p:spPr>
          <a:xfrm>
            <a:off x="9556597" y="3851411"/>
            <a:ext cx="1024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</a:rPr>
              <a:t>20.109.0.0/16</a:t>
            </a:r>
            <a:endParaRPr lang="ko-KR" altLang="en-US" sz="1100">
              <a:solidFill>
                <a:srgbClr val="00B050"/>
              </a:solidFill>
              <a:latin typeface="Malgun Gothic"/>
              <a:ea typeface="Malgun Gothic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8AA2B801-E608-43E1-9DF7-3F451BB96955}"/>
              </a:ext>
            </a:extLst>
          </p:cNvPr>
          <p:cNvCxnSpPr>
            <a:cxnSpLocks/>
          </p:cNvCxnSpPr>
          <p:nvPr/>
        </p:nvCxnSpPr>
        <p:spPr>
          <a:xfrm>
            <a:off x="10123724" y="2352984"/>
            <a:ext cx="0" cy="64850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Google Shape;1711;p21">
            <a:extLst>
              <a:ext uri="{FF2B5EF4-FFF2-40B4-BE49-F238E27FC236}">
                <a16:creationId xmlns:a16="http://schemas.microsoft.com/office/drawing/2014/main" id="{25F9A693-5366-427E-8EF2-2286A89559D8}"/>
              </a:ext>
            </a:extLst>
          </p:cNvPr>
          <p:cNvSpPr/>
          <p:nvPr/>
        </p:nvSpPr>
        <p:spPr>
          <a:xfrm>
            <a:off x="5725814" y="2607754"/>
            <a:ext cx="2400327" cy="1723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Plugin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(cni : calico)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55C8A2E-5B7E-4619-BA1F-0399E1E2B4BF}"/>
              </a:ext>
            </a:extLst>
          </p:cNvPr>
          <p:cNvSpPr/>
          <p:nvPr/>
        </p:nvSpPr>
        <p:spPr>
          <a:xfrm>
            <a:off x="5787255" y="3024824"/>
            <a:ext cx="2271580" cy="3458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lnSpc>
                <a:spcPct val="90000"/>
              </a:lnSpc>
            </a:pPr>
            <a:r>
              <a:rPr lang="en-US" altLang="ko-KR" sz="14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Overlay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884AFED-29D2-4A15-9E68-1571494E2589}"/>
              </a:ext>
            </a:extLst>
          </p:cNvPr>
          <p:cNvSpPr/>
          <p:nvPr/>
        </p:nvSpPr>
        <p:spPr>
          <a:xfrm>
            <a:off x="5787255" y="3538215"/>
            <a:ext cx="2271580" cy="7548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lnSpc>
                <a:spcPct val="90000"/>
              </a:lnSpc>
            </a:pPr>
            <a:r>
              <a:rPr lang="en-US" altLang="ko-KR" sz="14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Route</a:t>
            </a:r>
          </a:p>
          <a:p>
            <a:pPr lvl="0" algn="ctr">
              <a:lnSpc>
                <a:spcPct val="90000"/>
              </a:lnSpc>
            </a:pPr>
            <a:endParaRPr lang="en-US" altLang="ko-KR"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4040B064-23C9-4D9F-9F57-F8AC8BD10C3E}"/>
              </a:ext>
            </a:extLst>
          </p:cNvPr>
          <p:cNvSpPr/>
          <p:nvPr/>
        </p:nvSpPr>
        <p:spPr>
          <a:xfrm>
            <a:off x="5932643" y="4067854"/>
            <a:ext cx="723795" cy="18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calid12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50AE756-D659-4AED-AF11-2B00C1B3950A}"/>
              </a:ext>
            </a:extLst>
          </p:cNvPr>
          <p:cNvSpPr/>
          <p:nvPr/>
        </p:nvSpPr>
        <p:spPr>
          <a:xfrm>
            <a:off x="7225750" y="4061153"/>
            <a:ext cx="723795" cy="18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calid34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1CE580B0-8048-4ACD-BC6F-13FBDE67D91C}"/>
              </a:ext>
            </a:extLst>
          </p:cNvPr>
          <p:cNvSpPr/>
          <p:nvPr/>
        </p:nvSpPr>
        <p:spPr>
          <a:xfrm>
            <a:off x="6651146" y="3116369"/>
            <a:ext cx="543797" cy="1753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IPIP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B93C531-47AF-48CF-B0A6-7A9DBED8EEC6}"/>
              </a:ext>
            </a:extLst>
          </p:cNvPr>
          <p:cNvCxnSpPr>
            <a:stCxn id="134" idx="2"/>
            <a:endCxn id="132" idx="0"/>
          </p:cNvCxnSpPr>
          <p:nvPr/>
        </p:nvCxnSpPr>
        <p:spPr>
          <a:xfrm rot="5400000">
            <a:off x="6220721" y="3365529"/>
            <a:ext cx="776145" cy="628504"/>
          </a:xfrm>
          <a:prstGeom prst="bentConnector3">
            <a:avLst>
              <a:gd name="adj1" fmla="val 73789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FFC7D4C0-607F-4F14-B974-8F7A3D329346}"/>
              </a:ext>
            </a:extLst>
          </p:cNvPr>
          <p:cNvCxnSpPr>
            <a:cxnSpLocks/>
            <a:stCxn id="134" idx="2"/>
            <a:endCxn id="133" idx="0"/>
          </p:cNvCxnSpPr>
          <p:nvPr/>
        </p:nvCxnSpPr>
        <p:spPr>
          <a:xfrm rot="16200000" flipH="1">
            <a:off x="6870624" y="3344129"/>
            <a:ext cx="769444" cy="664603"/>
          </a:xfrm>
          <a:prstGeom prst="bentConnector3">
            <a:avLst>
              <a:gd name="adj1" fmla="val 7399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FDAD95F-406F-414D-8A6C-389CC1D5CE9F}"/>
              </a:ext>
            </a:extLst>
          </p:cNvPr>
          <p:cNvSpPr/>
          <p:nvPr/>
        </p:nvSpPr>
        <p:spPr>
          <a:xfrm>
            <a:off x="6451882" y="3851411"/>
            <a:ext cx="1024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</a:rPr>
              <a:t>20.111.0.0/16</a:t>
            </a:r>
            <a:endParaRPr lang="ko-KR" altLang="en-US" sz="1100">
              <a:solidFill>
                <a:srgbClr val="00B050"/>
              </a:solidFill>
              <a:latin typeface="Malgun Gothic"/>
              <a:ea typeface="Malgun Gothic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1D6024C-044F-4114-81A6-70AE45F2D470}"/>
              </a:ext>
            </a:extLst>
          </p:cNvPr>
          <p:cNvCxnSpPr>
            <a:cxnSpLocks/>
          </p:cNvCxnSpPr>
          <p:nvPr/>
        </p:nvCxnSpPr>
        <p:spPr>
          <a:xfrm flipH="1" flipV="1">
            <a:off x="7035931" y="2364100"/>
            <a:ext cx="1" cy="6666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32ACA32-2C63-4D62-9ACF-79632FF93EBA}"/>
              </a:ext>
            </a:extLst>
          </p:cNvPr>
          <p:cNvCxnSpPr>
            <a:cxnSpLocks/>
          </p:cNvCxnSpPr>
          <p:nvPr/>
        </p:nvCxnSpPr>
        <p:spPr>
          <a:xfrm>
            <a:off x="6964202" y="2002438"/>
            <a:ext cx="299729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511747-8BAC-4591-AB8C-3788980B0105}"/>
              </a:ext>
            </a:extLst>
          </p:cNvPr>
          <p:cNvGrpSpPr/>
          <p:nvPr/>
        </p:nvGrpSpPr>
        <p:grpSpPr>
          <a:xfrm>
            <a:off x="10096380" y="3275463"/>
            <a:ext cx="1277110" cy="1409944"/>
            <a:chOff x="10096380" y="3275463"/>
            <a:chExt cx="1277110" cy="1409944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E67B270E-FF8C-41F6-8CFF-FA777DA1568C}"/>
                </a:ext>
              </a:extLst>
            </p:cNvPr>
            <p:cNvCxnSpPr/>
            <p:nvPr/>
          </p:nvCxnSpPr>
          <p:spPr>
            <a:xfrm rot="16200000" flipV="1">
              <a:off x="9632380" y="3766807"/>
              <a:ext cx="1409944" cy="427255"/>
            </a:xfrm>
            <a:prstGeom prst="bentConnector3">
              <a:avLst>
                <a:gd name="adj1" fmla="val 71265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6" name="Google Shape;1711;p21">
              <a:extLst>
                <a:ext uri="{FF2B5EF4-FFF2-40B4-BE49-F238E27FC236}">
                  <a16:creationId xmlns:a16="http://schemas.microsoft.com/office/drawing/2014/main" id="{F21CD498-5B48-4FF2-B60D-1D28AF0F9CA0}"/>
                </a:ext>
              </a:extLst>
            </p:cNvPr>
            <p:cNvSpPr/>
            <p:nvPr/>
          </p:nvSpPr>
          <p:spPr>
            <a:xfrm>
              <a:off x="10096380" y="4443588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9AD33F04-1BA4-465E-9403-6D076217A19A}"/>
              </a:ext>
            </a:extLst>
          </p:cNvPr>
          <p:cNvCxnSpPr/>
          <p:nvPr/>
        </p:nvCxnSpPr>
        <p:spPr>
          <a:xfrm rot="16200000" flipV="1">
            <a:off x="6547180" y="3766807"/>
            <a:ext cx="1409944" cy="427255"/>
          </a:xfrm>
          <a:prstGeom prst="bentConnector3">
            <a:avLst>
              <a:gd name="adj1" fmla="val 712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ED8AF4-BAF1-4CA9-AE4E-27BFD3318BF7}"/>
              </a:ext>
            </a:extLst>
          </p:cNvPr>
          <p:cNvGrpSpPr/>
          <p:nvPr/>
        </p:nvGrpSpPr>
        <p:grpSpPr>
          <a:xfrm>
            <a:off x="10195687" y="2420888"/>
            <a:ext cx="1737289" cy="461731"/>
            <a:chOff x="10264039" y="2983750"/>
            <a:chExt cx="1737289" cy="461731"/>
          </a:xfrm>
        </p:grpSpPr>
        <p:sp>
          <p:nvSpPr>
            <p:cNvPr id="156" name="Google Shape;1711;p21">
              <a:extLst>
                <a:ext uri="{FF2B5EF4-FFF2-40B4-BE49-F238E27FC236}">
                  <a16:creationId xmlns:a16="http://schemas.microsoft.com/office/drawing/2014/main" id="{3234C489-121A-4F37-8DDC-CB78E8A95A51}"/>
                </a:ext>
              </a:extLst>
            </p:cNvPr>
            <p:cNvSpPr/>
            <p:nvPr/>
          </p:nvSpPr>
          <p:spPr>
            <a:xfrm>
              <a:off x="10264039" y="2983750"/>
              <a:ext cx="1737289" cy="461731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Outer IP: 192.168.59.22</a:t>
              </a: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>
                <a:lnSpc>
                  <a:spcPct val="90000"/>
                </a:lnSpc>
              </a:pPr>
              <a:endParaRPr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11;p21">
              <a:extLst>
                <a:ext uri="{FF2B5EF4-FFF2-40B4-BE49-F238E27FC236}">
                  <a16:creationId xmlns:a16="http://schemas.microsoft.com/office/drawing/2014/main" id="{7D830C43-F4F2-471B-B7CD-22B28166689B}"/>
                </a:ext>
              </a:extLst>
            </p:cNvPr>
            <p:cNvSpPr/>
            <p:nvPr/>
          </p:nvSpPr>
          <p:spPr>
            <a:xfrm>
              <a:off x="10342279" y="3188521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</p:grpSp>
      <p:sp>
        <p:nvSpPr>
          <p:cNvPr id="113" name="Google Shape;1711;p21">
            <a:extLst>
              <a:ext uri="{FF2B5EF4-FFF2-40B4-BE49-F238E27FC236}">
                <a16:creationId xmlns:a16="http://schemas.microsoft.com/office/drawing/2014/main" id="{27E049B8-2833-4214-9676-7D78242C06FC}"/>
              </a:ext>
            </a:extLst>
          </p:cNvPr>
          <p:cNvSpPr/>
          <p:nvPr/>
        </p:nvSpPr>
        <p:spPr>
          <a:xfrm>
            <a:off x="7146367" y="3320551"/>
            <a:ext cx="1259549" cy="230115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 : 20.111.156.7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94C2AE1-4D61-4915-9C3C-DA17E5D3B1E3}"/>
              </a:ext>
            </a:extLst>
          </p:cNvPr>
          <p:cNvGrpSpPr/>
          <p:nvPr/>
        </p:nvGrpSpPr>
        <p:grpSpPr>
          <a:xfrm>
            <a:off x="5218978" y="2429844"/>
            <a:ext cx="1737289" cy="461731"/>
            <a:chOff x="5218978" y="2429844"/>
            <a:chExt cx="1737289" cy="461731"/>
          </a:xfrm>
        </p:grpSpPr>
        <p:sp>
          <p:nvSpPr>
            <p:cNvPr id="120" name="Google Shape;1711;p21">
              <a:extLst>
                <a:ext uri="{FF2B5EF4-FFF2-40B4-BE49-F238E27FC236}">
                  <a16:creationId xmlns:a16="http://schemas.microsoft.com/office/drawing/2014/main" id="{9930CFC3-B128-49F4-8E56-7DB0BE307AB5}"/>
                </a:ext>
              </a:extLst>
            </p:cNvPr>
            <p:cNvSpPr/>
            <p:nvPr/>
          </p:nvSpPr>
          <p:spPr>
            <a:xfrm>
              <a:off x="5218978" y="2429844"/>
              <a:ext cx="1737289" cy="461731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Outer IP: 192.168.59.22</a:t>
              </a: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>
                <a:lnSpc>
                  <a:spcPct val="90000"/>
                </a:lnSpc>
              </a:pPr>
              <a:endParaRPr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11;p21">
              <a:extLst>
                <a:ext uri="{FF2B5EF4-FFF2-40B4-BE49-F238E27FC236}">
                  <a16:creationId xmlns:a16="http://schemas.microsoft.com/office/drawing/2014/main" id="{9D3B69A6-0352-44BF-8B67-BEE1D5471A26}"/>
                </a:ext>
              </a:extLst>
            </p:cNvPr>
            <p:cNvSpPr/>
            <p:nvPr/>
          </p:nvSpPr>
          <p:spPr>
            <a:xfrm>
              <a:off x="5297218" y="2634615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034B5305-D7A2-4A02-B9F6-7F68D1199EFB}"/>
              </a:ext>
            </a:extLst>
          </p:cNvPr>
          <p:cNvGrpSpPr/>
          <p:nvPr/>
        </p:nvGrpSpPr>
        <p:grpSpPr>
          <a:xfrm>
            <a:off x="551384" y="1568235"/>
            <a:ext cx="4458086" cy="4463874"/>
            <a:chOff x="551384" y="1568235"/>
            <a:chExt cx="4458086" cy="4463874"/>
          </a:xfrm>
        </p:grpSpPr>
        <p:sp>
          <p:nvSpPr>
            <p:cNvPr id="172" name="Google Shape;1709;p21">
              <a:extLst>
                <a:ext uri="{FF2B5EF4-FFF2-40B4-BE49-F238E27FC236}">
                  <a16:creationId xmlns:a16="http://schemas.microsoft.com/office/drawing/2014/main" id="{2ADDF9DC-61C8-40C2-9208-3D2E4684A3C2}"/>
                </a:ext>
              </a:extLst>
            </p:cNvPr>
            <p:cNvSpPr/>
            <p:nvPr/>
          </p:nvSpPr>
          <p:spPr>
            <a:xfrm>
              <a:off x="566681" y="2210157"/>
              <a:ext cx="1224602" cy="117515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1709;p21">
              <a:extLst>
                <a:ext uri="{FF2B5EF4-FFF2-40B4-BE49-F238E27FC236}">
                  <a16:creationId xmlns:a16="http://schemas.microsoft.com/office/drawing/2014/main" id="{370422DF-9BF5-47B9-87A9-842FECDE9426}"/>
                </a:ext>
              </a:extLst>
            </p:cNvPr>
            <p:cNvSpPr/>
            <p:nvPr/>
          </p:nvSpPr>
          <p:spPr>
            <a:xfrm>
              <a:off x="3489545" y="2213661"/>
              <a:ext cx="1475463" cy="3482918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11;p21">
              <a:extLst>
                <a:ext uri="{FF2B5EF4-FFF2-40B4-BE49-F238E27FC236}">
                  <a16:creationId xmlns:a16="http://schemas.microsoft.com/office/drawing/2014/main" id="{FD10DB41-91EA-4972-987D-2F12E902BD51}"/>
                </a:ext>
              </a:extLst>
            </p:cNvPr>
            <p:cNvSpPr/>
            <p:nvPr/>
          </p:nvSpPr>
          <p:spPr>
            <a:xfrm>
              <a:off x="1972583" y="5696579"/>
              <a:ext cx="2994322" cy="33553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</a:p>
          </p:txBody>
        </p:sp>
        <p:sp>
          <p:nvSpPr>
            <p:cNvPr id="91" name="Google Shape;1709;p21">
              <a:extLst>
                <a:ext uri="{FF2B5EF4-FFF2-40B4-BE49-F238E27FC236}">
                  <a16:creationId xmlns:a16="http://schemas.microsoft.com/office/drawing/2014/main" id="{A7536A89-997D-49F6-81FA-E99ED7309727}"/>
                </a:ext>
              </a:extLst>
            </p:cNvPr>
            <p:cNvSpPr/>
            <p:nvPr/>
          </p:nvSpPr>
          <p:spPr>
            <a:xfrm>
              <a:off x="1977337" y="2211798"/>
              <a:ext cx="1432171" cy="3483299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60459841-EF57-4DEE-BC74-7C5AF7D217C6}"/>
                </a:ext>
              </a:extLst>
            </p:cNvPr>
            <p:cNvSpPr/>
            <p:nvPr/>
          </p:nvSpPr>
          <p:spPr>
            <a:xfrm>
              <a:off x="1913304" y="1568235"/>
              <a:ext cx="1368737" cy="3285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Userspace Mode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8AED141C-EF09-4B3D-B9B4-46110677E4FE}"/>
                </a:ext>
              </a:extLst>
            </p:cNvPr>
            <p:cNvSpPr/>
            <p:nvPr/>
          </p:nvSpPr>
          <p:spPr>
            <a:xfrm>
              <a:off x="3402006" y="1568235"/>
              <a:ext cx="1607464" cy="3285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Iptables/IPVS Mode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36" name="Google Shape;1711;p21">
              <a:extLst>
                <a:ext uri="{FF2B5EF4-FFF2-40B4-BE49-F238E27FC236}">
                  <a16:creationId xmlns:a16="http://schemas.microsoft.com/office/drawing/2014/main" id="{A66E7C34-B1C1-4B72-A892-32F1FCB04B39}"/>
                </a:ext>
              </a:extLst>
            </p:cNvPr>
            <p:cNvSpPr/>
            <p:nvPr/>
          </p:nvSpPr>
          <p:spPr>
            <a:xfrm>
              <a:off x="551384" y="3383444"/>
              <a:ext cx="1250458" cy="33553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</a:p>
          </p:txBody>
        </p:sp>
        <p:sp>
          <p:nvSpPr>
            <p:cNvPr id="190" name="Google Shape;1709;p21">
              <a:extLst>
                <a:ext uri="{FF2B5EF4-FFF2-40B4-BE49-F238E27FC236}">
                  <a16:creationId xmlns:a16="http://schemas.microsoft.com/office/drawing/2014/main" id="{E4620C4F-295D-4045-87EF-683AAD7F4DFD}"/>
                </a:ext>
              </a:extLst>
            </p:cNvPr>
            <p:cNvSpPr/>
            <p:nvPr/>
          </p:nvSpPr>
          <p:spPr>
            <a:xfrm>
              <a:off x="566681" y="3820794"/>
              <a:ext cx="1224602" cy="187578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711;p21">
              <a:extLst>
                <a:ext uri="{FF2B5EF4-FFF2-40B4-BE49-F238E27FC236}">
                  <a16:creationId xmlns:a16="http://schemas.microsoft.com/office/drawing/2014/main" id="{52249AE1-749A-492B-AC90-A190148FEDC3}"/>
                </a:ext>
              </a:extLst>
            </p:cNvPr>
            <p:cNvSpPr/>
            <p:nvPr/>
          </p:nvSpPr>
          <p:spPr>
            <a:xfrm>
              <a:off x="551384" y="5695097"/>
              <a:ext cx="1250458" cy="33553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 Node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BF1DE7-BF9A-48B1-81C1-33C33601DA8C}"/>
              </a:ext>
            </a:extLst>
          </p:cNvPr>
          <p:cNvGrpSpPr/>
          <p:nvPr/>
        </p:nvGrpSpPr>
        <p:grpSpPr>
          <a:xfrm>
            <a:off x="416685" y="899648"/>
            <a:ext cx="4739258" cy="273040"/>
            <a:chOff x="350324" y="899648"/>
            <a:chExt cx="5529652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350336" y="899648"/>
              <a:ext cx="5529640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Proxy Mode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24" y="899648"/>
              <a:ext cx="55292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401721" y="1450280"/>
            <a:ext cx="4739258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E8C0EEC4-B330-4758-B67A-9559357A5745}"/>
              </a:ext>
            </a:extLst>
          </p:cNvPr>
          <p:cNvGrpSpPr/>
          <p:nvPr/>
        </p:nvGrpSpPr>
        <p:grpSpPr>
          <a:xfrm>
            <a:off x="2722324" y="1172689"/>
            <a:ext cx="133361" cy="332383"/>
            <a:chOff x="2135560" y="1172689"/>
            <a:chExt cx="133361" cy="332383"/>
          </a:xfrm>
        </p:grpSpPr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EEE17242-57D7-4236-A2C2-192C9FF1BBC3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9CD19F64-2370-4AEE-8483-764913254CFC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Service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Network </a:t>
            </a:r>
            <a:r>
              <a:rPr lang="en-US" altLang="ko-KR" sz="1800" b="0">
                <a:latin typeface="+mn-ea"/>
                <a:ea typeface="+mn-ea"/>
              </a:rPr>
              <a:t>(with Calico)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10" name="Google Shape;1731;p21">
            <a:extLst>
              <a:ext uri="{FF2B5EF4-FFF2-40B4-BE49-F238E27FC236}">
                <a16:creationId xmlns:a16="http://schemas.microsoft.com/office/drawing/2014/main" id="{B8F263C8-5ABD-42EA-A40E-660E428AAB50}"/>
              </a:ext>
            </a:extLst>
          </p:cNvPr>
          <p:cNvSpPr/>
          <p:nvPr/>
        </p:nvSpPr>
        <p:spPr>
          <a:xfrm>
            <a:off x="2048306" y="2954346"/>
            <a:ext cx="1256922" cy="73150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kube-proxy</a:t>
            </a:r>
          </a:p>
        </p:txBody>
      </p:sp>
      <p:sp>
        <p:nvSpPr>
          <p:cNvPr id="209" name="모서리가 둥근 직사각형 90">
            <a:extLst>
              <a:ext uri="{FF2B5EF4-FFF2-40B4-BE49-F238E27FC236}">
                <a16:creationId xmlns:a16="http://schemas.microsoft.com/office/drawing/2014/main" id="{7F8BCD59-61B0-4301-B7E6-21CEFF5F52FD}"/>
              </a:ext>
            </a:extLst>
          </p:cNvPr>
          <p:cNvSpPr/>
          <p:nvPr/>
        </p:nvSpPr>
        <p:spPr>
          <a:xfrm>
            <a:off x="2091106" y="3304492"/>
            <a:ext cx="1171323" cy="3251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10.103.9.116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Malgun Gothic"/>
                <a:ea typeface="Malgun Gothic"/>
              </a:rPr>
              <a:t>-&gt; </a:t>
            </a: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</a:rPr>
              <a:t>20.111.156.6</a:t>
            </a:r>
          </a:p>
        </p:txBody>
      </p:sp>
      <p:sp>
        <p:nvSpPr>
          <p:cNvPr id="348" name="Google Shape;1731;p21">
            <a:extLst>
              <a:ext uri="{FF2B5EF4-FFF2-40B4-BE49-F238E27FC236}">
                <a16:creationId xmlns:a16="http://schemas.microsoft.com/office/drawing/2014/main" id="{56F3D8B7-1D6D-44B4-93B4-9657FE0D4AE4}"/>
              </a:ext>
            </a:extLst>
          </p:cNvPr>
          <p:cNvSpPr/>
          <p:nvPr/>
        </p:nvSpPr>
        <p:spPr>
          <a:xfrm>
            <a:off x="4363266" y="3491328"/>
            <a:ext cx="495115" cy="7366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IPVS</a:t>
            </a: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D5602491-0B94-4DD0-9068-CFAEF6F2FBE2}"/>
              </a:ext>
            </a:extLst>
          </p:cNvPr>
          <p:cNvGrpSpPr/>
          <p:nvPr/>
        </p:nvGrpSpPr>
        <p:grpSpPr>
          <a:xfrm>
            <a:off x="3305228" y="3320100"/>
            <a:ext cx="1513801" cy="908515"/>
            <a:chOff x="3305228" y="3320100"/>
            <a:chExt cx="1513801" cy="908515"/>
          </a:xfrm>
        </p:grpSpPr>
        <p:sp>
          <p:nvSpPr>
            <p:cNvPr id="347" name="Google Shape;1731;p21">
              <a:extLst>
                <a:ext uri="{FF2B5EF4-FFF2-40B4-BE49-F238E27FC236}">
                  <a16:creationId xmlns:a16="http://schemas.microsoft.com/office/drawing/2014/main" id="{6E717686-206E-48FB-B550-85CC8064B462}"/>
                </a:ext>
              </a:extLst>
            </p:cNvPr>
            <p:cNvSpPr/>
            <p:nvPr/>
          </p:nvSpPr>
          <p:spPr>
            <a:xfrm>
              <a:off x="3593015" y="3490678"/>
              <a:ext cx="731702" cy="7379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iptables</a:t>
              </a:r>
            </a:p>
          </p:txBody>
        </p:sp>
        <p:sp>
          <p:nvSpPr>
            <p:cNvPr id="349" name="모서리가 둥근 직사각형 90">
              <a:extLst>
                <a:ext uri="{FF2B5EF4-FFF2-40B4-BE49-F238E27FC236}">
                  <a16:creationId xmlns:a16="http://schemas.microsoft.com/office/drawing/2014/main" id="{3207227A-CB43-42F7-993A-3BDDF242D40C}"/>
                </a:ext>
              </a:extLst>
            </p:cNvPr>
            <p:cNvSpPr/>
            <p:nvPr/>
          </p:nvSpPr>
          <p:spPr>
            <a:xfrm>
              <a:off x="3651442" y="3781556"/>
              <a:ext cx="1167587" cy="3251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10.103.9.116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Malgun Gothic"/>
                  <a:ea typeface="Malgun Gothic"/>
                </a:rPr>
                <a:t>-&gt; </a:t>
              </a: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</a:rPr>
                <a:t>20.111.156.6</a:t>
              </a:r>
            </a:p>
          </p:txBody>
        </p:sp>
        <p:cxnSp>
          <p:nvCxnSpPr>
            <p:cNvPr id="378" name="연결선: 꺾임 377">
              <a:extLst>
                <a:ext uri="{FF2B5EF4-FFF2-40B4-BE49-F238E27FC236}">
                  <a16:creationId xmlns:a16="http://schemas.microsoft.com/office/drawing/2014/main" id="{8912436A-0FCA-4272-A811-B5612806D6CF}"/>
                </a:ext>
              </a:extLst>
            </p:cNvPr>
            <p:cNvCxnSpPr>
              <a:cxnSpLocks/>
              <a:stCxn id="110" idx="3"/>
              <a:endCxn id="349" idx="1"/>
            </p:cNvCxnSpPr>
            <p:nvPr/>
          </p:nvCxnSpPr>
          <p:spPr>
            <a:xfrm>
              <a:off x="3305228" y="3320100"/>
              <a:ext cx="346214" cy="6240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38B3C79B-D5EF-4653-801E-262EBCD18E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54224" y="2857088"/>
            <a:ext cx="1065591" cy="188459"/>
          </a:xfrm>
          <a:prstGeom prst="bentConnector3">
            <a:avLst>
              <a:gd name="adj1" fmla="val 259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F016AF0-72DF-4E42-9E4A-1502ED50AD82}"/>
              </a:ext>
            </a:extLst>
          </p:cNvPr>
          <p:cNvSpPr/>
          <p:nvPr/>
        </p:nvSpPr>
        <p:spPr>
          <a:xfrm>
            <a:off x="2610623" y="3829153"/>
            <a:ext cx="9776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10.103.9.116</a:t>
            </a:r>
            <a:endParaRPr lang="ko-KR" altLang="en-US" sz="1000"/>
          </a:p>
        </p:txBody>
      </p:sp>
      <p:sp>
        <p:nvSpPr>
          <p:cNvPr id="51" name="화이트투명사각판">
            <a:extLst>
              <a:ext uri="{FF2B5EF4-FFF2-40B4-BE49-F238E27FC236}">
                <a16:creationId xmlns:a16="http://schemas.microsoft.com/office/drawing/2014/main" id="{56AF68FD-44C0-4E5A-BC88-C18A8AA55BA1}"/>
              </a:ext>
            </a:extLst>
          </p:cNvPr>
          <p:cNvSpPr/>
          <p:nvPr/>
        </p:nvSpPr>
        <p:spPr bwMode="auto">
          <a:xfrm>
            <a:off x="5346783" y="1450281"/>
            <a:ext cx="6255333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5D99BA-3805-48DC-AE11-38275626B4CE}"/>
              </a:ext>
            </a:extLst>
          </p:cNvPr>
          <p:cNvGrpSpPr/>
          <p:nvPr/>
        </p:nvGrpSpPr>
        <p:grpSpPr>
          <a:xfrm>
            <a:off x="8339296" y="1172689"/>
            <a:ext cx="133361" cy="332383"/>
            <a:chOff x="2135560" y="1172689"/>
            <a:chExt cx="133361" cy="33238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154BDA6-BE0C-4825-AB49-B8F81AF410B9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1DD39ED-5C93-468B-AB10-A2FDD1F698D1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E4E69D-9792-4AA8-ACC9-803B7B6ED551}"/>
              </a:ext>
            </a:extLst>
          </p:cNvPr>
          <p:cNvGrpSpPr/>
          <p:nvPr/>
        </p:nvGrpSpPr>
        <p:grpSpPr>
          <a:xfrm>
            <a:off x="5344391" y="899647"/>
            <a:ext cx="6255334" cy="277941"/>
            <a:chOff x="4837156" y="899648"/>
            <a:chExt cx="6807634" cy="288000"/>
          </a:xfrm>
        </p:grpSpPr>
        <p:sp>
          <p:nvSpPr>
            <p:cNvPr id="56" name="화이트투명사각판">
              <a:extLst>
                <a:ext uri="{FF2B5EF4-FFF2-40B4-BE49-F238E27FC236}">
                  <a16:creationId xmlns:a16="http://schemas.microsoft.com/office/drawing/2014/main" id="{6480BBD2-968C-4B96-B11F-3393A5499037}"/>
                </a:ext>
              </a:extLst>
            </p:cNvPr>
            <p:cNvSpPr/>
            <p:nvPr/>
          </p:nvSpPr>
          <p:spPr bwMode="auto">
            <a:xfrm>
              <a:off x="4837156" y="899648"/>
              <a:ext cx="6807634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Service Type 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(ClusterIP)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114A1D4-CCE6-4383-9EE5-3BE28ED5CF1E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58" y="899648"/>
              <a:ext cx="680713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84FAAE-3163-4E6C-9868-2ADC8E20343E}"/>
              </a:ext>
            </a:extLst>
          </p:cNvPr>
          <p:cNvGrpSpPr/>
          <p:nvPr/>
        </p:nvGrpSpPr>
        <p:grpSpPr>
          <a:xfrm>
            <a:off x="5525802" y="1863969"/>
            <a:ext cx="5903741" cy="4258627"/>
            <a:chOff x="5525802" y="1863969"/>
            <a:chExt cx="5903741" cy="4258627"/>
          </a:xfrm>
        </p:grpSpPr>
        <p:sp>
          <p:nvSpPr>
            <p:cNvPr id="44" name="Google Shape;1709;p21">
              <a:extLst>
                <a:ext uri="{FF2B5EF4-FFF2-40B4-BE49-F238E27FC236}">
                  <a16:creationId xmlns:a16="http://schemas.microsoft.com/office/drawing/2014/main" id="{83AC85F6-41AD-4232-8F27-04460E4941DC}"/>
                </a:ext>
              </a:extLst>
            </p:cNvPr>
            <p:cNvSpPr/>
            <p:nvPr/>
          </p:nvSpPr>
          <p:spPr>
            <a:xfrm>
              <a:off x="5560387" y="4574175"/>
              <a:ext cx="2770013" cy="95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9;p21">
              <a:extLst>
                <a:ext uri="{FF2B5EF4-FFF2-40B4-BE49-F238E27FC236}">
                  <a16:creationId xmlns:a16="http://schemas.microsoft.com/office/drawing/2014/main" id="{4CBCF20F-BF17-46D6-B754-BDEA5D066F95}"/>
                </a:ext>
              </a:extLst>
            </p:cNvPr>
            <p:cNvSpPr/>
            <p:nvPr/>
          </p:nvSpPr>
          <p:spPr>
            <a:xfrm>
              <a:off x="5560386" y="2103336"/>
              <a:ext cx="2773175" cy="2301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11;p21">
              <a:extLst>
                <a:ext uri="{FF2B5EF4-FFF2-40B4-BE49-F238E27FC236}">
                  <a16:creationId xmlns:a16="http://schemas.microsoft.com/office/drawing/2014/main" id="{E2FA872C-C12B-4C03-957A-623884674042}"/>
                </a:ext>
              </a:extLst>
            </p:cNvPr>
            <p:cNvSpPr/>
            <p:nvPr/>
          </p:nvSpPr>
          <p:spPr>
            <a:xfrm>
              <a:off x="5560386" y="5689313"/>
              <a:ext cx="2773175" cy="433283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Node1</a:t>
              </a:r>
              <a:endPara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22;p21">
              <a:extLst>
                <a:ext uri="{FF2B5EF4-FFF2-40B4-BE49-F238E27FC236}">
                  <a16:creationId xmlns:a16="http://schemas.microsoft.com/office/drawing/2014/main" id="{754123AA-EA82-4279-88E9-0DE4D005AEE0}"/>
                </a:ext>
              </a:extLst>
            </p:cNvPr>
            <p:cNvSpPr/>
            <p:nvPr/>
          </p:nvSpPr>
          <p:spPr>
            <a:xfrm>
              <a:off x="5784963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20.111.156.6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A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33016B7-C790-47B2-9593-5DF49B04CF06}"/>
                </a:ext>
              </a:extLst>
            </p:cNvPr>
            <p:cNvSpPr/>
            <p:nvPr/>
          </p:nvSpPr>
          <p:spPr>
            <a:xfrm>
              <a:off x="5960864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9" name="Google Shape;1722;p21">
              <a:extLst>
                <a:ext uri="{FF2B5EF4-FFF2-40B4-BE49-F238E27FC236}">
                  <a16:creationId xmlns:a16="http://schemas.microsoft.com/office/drawing/2014/main" id="{5AB3B449-D35C-43F4-AFB8-3E7E72A010B2}"/>
                </a:ext>
              </a:extLst>
            </p:cNvPr>
            <p:cNvSpPr/>
            <p:nvPr/>
          </p:nvSpPr>
          <p:spPr>
            <a:xfrm>
              <a:off x="7091928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20.111.156.7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B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4FAD294-6106-4379-925E-599D35970CC3}"/>
                </a:ext>
              </a:extLst>
            </p:cNvPr>
            <p:cNvSpPr/>
            <p:nvPr/>
          </p:nvSpPr>
          <p:spPr>
            <a:xfrm>
              <a:off x="7253971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9BEEAF8-91EE-4BB3-A55D-DCADA5DEA58D}"/>
                </a:ext>
              </a:extLst>
            </p:cNvPr>
            <p:cNvSpPr/>
            <p:nvPr/>
          </p:nvSpPr>
          <p:spPr>
            <a:xfrm>
              <a:off x="6652178" y="2119609"/>
              <a:ext cx="598177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EC011C2-FAE0-47D4-9E0E-4048B41FC3C0}"/>
                </a:ext>
              </a:extLst>
            </p:cNvPr>
            <p:cNvSpPr/>
            <p:nvPr/>
          </p:nvSpPr>
          <p:spPr>
            <a:xfrm>
              <a:off x="5525802" y="2095079"/>
              <a:ext cx="10454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192.168.59.22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62" name="Google Shape;1709;p21">
              <a:extLst>
                <a:ext uri="{FF2B5EF4-FFF2-40B4-BE49-F238E27FC236}">
                  <a16:creationId xmlns:a16="http://schemas.microsoft.com/office/drawing/2014/main" id="{2E889FE4-98B7-4AC1-BFEF-6C3BB7C1386B}"/>
                </a:ext>
              </a:extLst>
            </p:cNvPr>
            <p:cNvSpPr/>
            <p:nvPr/>
          </p:nvSpPr>
          <p:spPr>
            <a:xfrm>
              <a:off x="5560386" y="2103336"/>
              <a:ext cx="2773175" cy="4019260"/>
            </a:xfrm>
            <a:prstGeom prst="rect">
              <a:avLst/>
            </a:prstGeom>
            <a:noFill/>
            <a:ln>
              <a:solidFill>
                <a:srgbClr val="93CDD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AF03172-B1E2-4A57-AF61-6488A2A86169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322762" y="4247874"/>
              <a:ext cx="0" cy="417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044ED0AA-CCEE-4E62-9D9F-8D4FEC45F91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7615658" y="4241173"/>
              <a:ext cx="211" cy="42685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Google Shape;1709;p21">
              <a:extLst>
                <a:ext uri="{FF2B5EF4-FFF2-40B4-BE49-F238E27FC236}">
                  <a16:creationId xmlns:a16="http://schemas.microsoft.com/office/drawing/2014/main" id="{AC88FF57-3634-4FD1-BC6E-2DA7E6C914C4}"/>
                </a:ext>
              </a:extLst>
            </p:cNvPr>
            <p:cNvSpPr/>
            <p:nvPr/>
          </p:nvSpPr>
          <p:spPr>
            <a:xfrm>
              <a:off x="8656369" y="4574175"/>
              <a:ext cx="2770013" cy="95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9;p21">
              <a:extLst>
                <a:ext uri="{FF2B5EF4-FFF2-40B4-BE49-F238E27FC236}">
                  <a16:creationId xmlns:a16="http://schemas.microsoft.com/office/drawing/2014/main" id="{5F9B8B43-27FA-4585-A866-8140A77B3CB8}"/>
                </a:ext>
              </a:extLst>
            </p:cNvPr>
            <p:cNvSpPr/>
            <p:nvPr/>
          </p:nvSpPr>
          <p:spPr>
            <a:xfrm>
              <a:off x="8656368" y="2103336"/>
              <a:ext cx="2773175" cy="2301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11;p21">
              <a:extLst>
                <a:ext uri="{FF2B5EF4-FFF2-40B4-BE49-F238E27FC236}">
                  <a16:creationId xmlns:a16="http://schemas.microsoft.com/office/drawing/2014/main" id="{AA6A1C66-9E5C-4622-8063-CBB4CCCC8CA7}"/>
                </a:ext>
              </a:extLst>
            </p:cNvPr>
            <p:cNvSpPr/>
            <p:nvPr/>
          </p:nvSpPr>
          <p:spPr>
            <a:xfrm>
              <a:off x="8855877" y="2607754"/>
              <a:ext cx="2400327" cy="17236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(cni : calico)</a:t>
              </a:r>
            </a:p>
          </p:txBody>
        </p:sp>
        <p:sp>
          <p:nvSpPr>
            <p:cNvPr id="71" name="Google Shape;1711;p21">
              <a:extLst>
                <a:ext uri="{FF2B5EF4-FFF2-40B4-BE49-F238E27FC236}">
                  <a16:creationId xmlns:a16="http://schemas.microsoft.com/office/drawing/2014/main" id="{4DC2B50B-B6E0-4F9B-A2CA-F3090EC07F4B}"/>
                </a:ext>
              </a:extLst>
            </p:cNvPr>
            <p:cNvSpPr/>
            <p:nvPr/>
          </p:nvSpPr>
          <p:spPr>
            <a:xfrm>
              <a:off x="8656368" y="5689313"/>
              <a:ext cx="2773175" cy="433283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Node2</a:t>
              </a:r>
              <a:endPara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22;p21">
              <a:extLst>
                <a:ext uri="{FF2B5EF4-FFF2-40B4-BE49-F238E27FC236}">
                  <a16:creationId xmlns:a16="http://schemas.microsoft.com/office/drawing/2014/main" id="{1DD182C5-D94A-4D3D-BE6E-6CA5F42183E9}"/>
                </a:ext>
              </a:extLst>
            </p:cNvPr>
            <p:cNvSpPr/>
            <p:nvPr/>
          </p:nvSpPr>
          <p:spPr>
            <a:xfrm>
              <a:off x="8880945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20.109.131.2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C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21613CF-222E-44EB-A8A5-801C9636C3A0}"/>
                </a:ext>
              </a:extLst>
            </p:cNvPr>
            <p:cNvSpPr/>
            <p:nvPr/>
          </p:nvSpPr>
          <p:spPr>
            <a:xfrm>
              <a:off x="9056846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4" name="Google Shape;1722;p21">
              <a:extLst>
                <a:ext uri="{FF2B5EF4-FFF2-40B4-BE49-F238E27FC236}">
                  <a16:creationId xmlns:a16="http://schemas.microsoft.com/office/drawing/2014/main" id="{C5C4D56A-32B7-4E7E-A59C-5FE645A66341}"/>
                </a:ext>
              </a:extLst>
            </p:cNvPr>
            <p:cNvSpPr/>
            <p:nvPr/>
          </p:nvSpPr>
          <p:spPr>
            <a:xfrm>
              <a:off x="10187910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20.109.131.3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D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1D0298C-FFFF-4CF1-B533-2008288F28E3}"/>
                </a:ext>
              </a:extLst>
            </p:cNvPr>
            <p:cNvSpPr/>
            <p:nvPr/>
          </p:nvSpPr>
          <p:spPr>
            <a:xfrm>
              <a:off x="10349953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A55D5FD-788D-46BA-A0D9-547A278CEAB1}"/>
                </a:ext>
              </a:extLst>
            </p:cNvPr>
            <p:cNvSpPr/>
            <p:nvPr/>
          </p:nvSpPr>
          <p:spPr>
            <a:xfrm>
              <a:off x="9748160" y="2119609"/>
              <a:ext cx="598177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160815-83AD-4C6B-B29D-6A52125ABAF2}"/>
                </a:ext>
              </a:extLst>
            </p:cNvPr>
            <p:cNvSpPr/>
            <p:nvPr/>
          </p:nvSpPr>
          <p:spPr>
            <a:xfrm>
              <a:off x="8621784" y="2095079"/>
              <a:ext cx="10454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192.168.59.23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8" name="Google Shape;1709;p21">
              <a:extLst>
                <a:ext uri="{FF2B5EF4-FFF2-40B4-BE49-F238E27FC236}">
                  <a16:creationId xmlns:a16="http://schemas.microsoft.com/office/drawing/2014/main" id="{FDB53E6D-87FA-4034-A8F7-3A2A61B32A0D}"/>
                </a:ext>
              </a:extLst>
            </p:cNvPr>
            <p:cNvSpPr/>
            <p:nvPr/>
          </p:nvSpPr>
          <p:spPr>
            <a:xfrm>
              <a:off x="8656368" y="2097537"/>
              <a:ext cx="2773175" cy="4019260"/>
            </a:xfrm>
            <a:prstGeom prst="rect">
              <a:avLst/>
            </a:prstGeom>
            <a:noFill/>
            <a:ln>
              <a:solidFill>
                <a:srgbClr val="93CDD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8FE4608-9A19-4118-B34E-DD99F841FF3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9418744" y="4291540"/>
              <a:ext cx="0" cy="37360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61E2CA8-E298-4B26-A18C-9BDE919C194F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10711640" y="4284839"/>
              <a:ext cx="211" cy="38319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78BCEFD-8C2D-447A-85BE-9804BC59FE0F}"/>
                </a:ext>
              </a:extLst>
            </p:cNvPr>
            <p:cNvCxnSpPr/>
            <p:nvPr/>
          </p:nvCxnSpPr>
          <p:spPr>
            <a:xfrm>
              <a:off x="5560386" y="1871633"/>
              <a:ext cx="58659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D61217A-07F1-4881-A181-5255AC045C7A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6951267" y="1893809"/>
              <a:ext cx="0" cy="22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386BE83-8D85-4DAD-ABEC-0779E6AB58F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446" y="1863969"/>
              <a:ext cx="0" cy="255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0DAFEE2-8B36-4D89-9D09-425BCB199DF1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6951267" y="2352985"/>
              <a:ext cx="0" cy="70269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AEEABF2-B891-4AB2-B9D2-7D2D9FAC2F43}"/>
                </a:ext>
              </a:extLst>
            </p:cNvPr>
            <p:cNvSpPr/>
            <p:nvPr/>
          </p:nvSpPr>
          <p:spPr>
            <a:xfrm>
              <a:off x="8917318" y="3024824"/>
              <a:ext cx="2271580" cy="3458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Overlay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5225C44-9139-44C3-B3AC-CA68715378C5}"/>
                </a:ext>
              </a:extLst>
            </p:cNvPr>
            <p:cNvSpPr/>
            <p:nvPr/>
          </p:nvSpPr>
          <p:spPr>
            <a:xfrm>
              <a:off x="8917318" y="3538215"/>
              <a:ext cx="2271580" cy="75488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Route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8BD33389-646D-4B6A-AAB8-4E4FBD7799DB}"/>
                </a:ext>
              </a:extLst>
            </p:cNvPr>
            <p:cNvSpPr/>
            <p:nvPr/>
          </p:nvSpPr>
          <p:spPr>
            <a:xfrm>
              <a:off x="9062706" y="4067854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calid12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B5F677AE-3374-4FA0-877B-E714E9BF3785}"/>
                </a:ext>
              </a:extLst>
            </p:cNvPr>
            <p:cNvSpPr/>
            <p:nvPr/>
          </p:nvSpPr>
          <p:spPr>
            <a:xfrm>
              <a:off x="10355813" y="4061153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calid34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192C53A-63A9-4686-9F4E-C7463DC9AE6A}"/>
                </a:ext>
              </a:extLst>
            </p:cNvPr>
            <p:cNvCxnSpPr>
              <a:cxnSpLocks/>
              <a:stCxn id="76" idx="2"/>
              <a:endCxn id="87" idx="0"/>
            </p:cNvCxnSpPr>
            <p:nvPr/>
          </p:nvCxnSpPr>
          <p:spPr>
            <a:xfrm>
              <a:off x="10047249" y="2352985"/>
              <a:ext cx="5859" cy="67183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C3DAC08-77D8-4840-B366-323A4366C660}"/>
                </a:ext>
              </a:extLst>
            </p:cNvPr>
            <p:cNvSpPr/>
            <p:nvPr/>
          </p:nvSpPr>
          <p:spPr>
            <a:xfrm>
              <a:off x="9781209" y="3116369"/>
              <a:ext cx="543797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IPIP</a:t>
              </a:r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B8AD87D3-1A23-4B10-A569-6464C9704463}"/>
                </a:ext>
              </a:extLst>
            </p:cNvPr>
            <p:cNvCxnSpPr>
              <a:cxnSpLocks/>
              <a:stCxn id="97" idx="2"/>
              <a:endCxn id="89" idx="0"/>
            </p:cNvCxnSpPr>
            <p:nvPr/>
          </p:nvCxnSpPr>
          <p:spPr>
            <a:xfrm rot="5400000">
              <a:off x="9350784" y="3365529"/>
              <a:ext cx="776145" cy="628504"/>
            </a:xfrm>
            <a:prstGeom prst="bentConnector3">
              <a:avLst>
                <a:gd name="adj1" fmla="val 70391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EF160117-C767-4049-A79E-37DEEC2AC7B2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 rot="16200000" flipH="1">
              <a:off x="10000687" y="3344129"/>
              <a:ext cx="769444" cy="664603"/>
            </a:xfrm>
            <a:prstGeom prst="bentConnector3">
              <a:avLst>
                <a:gd name="adj1" fmla="val 70568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Google Shape;1711;p21">
              <a:extLst>
                <a:ext uri="{FF2B5EF4-FFF2-40B4-BE49-F238E27FC236}">
                  <a16:creationId xmlns:a16="http://schemas.microsoft.com/office/drawing/2014/main" id="{11ABC1C1-3D19-4F24-9583-D3B0889273B6}"/>
                </a:ext>
              </a:extLst>
            </p:cNvPr>
            <p:cNvSpPr/>
            <p:nvPr/>
          </p:nvSpPr>
          <p:spPr>
            <a:xfrm>
              <a:off x="5751162" y="2607754"/>
              <a:ext cx="2400327" cy="17236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(cni : calico)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3A58EB-3B20-449B-99CA-A366F940E505}"/>
                </a:ext>
              </a:extLst>
            </p:cNvPr>
            <p:cNvSpPr/>
            <p:nvPr/>
          </p:nvSpPr>
          <p:spPr>
            <a:xfrm>
              <a:off x="5812603" y="3024824"/>
              <a:ext cx="2271580" cy="3458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Overlay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655B1B75-FB20-42F7-B41C-131EBE4CD49E}"/>
                </a:ext>
              </a:extLst>
            </p:cNvPr>
            <p:cNvSpPr/>
            <p:nvPr/>
          </p:nvSpPr>
          <p:spPr>
            <a:xfrm>
              <a:off x="5812603" y="3538215"/>
              <a:ext cx="2271580" cy="75488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Route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C46FAFB-BBB2-464E-8668-8313176F6C50}"/>
                </a:ext>
              </a:extLst>
            </p:cNvPr>
            <p:cNvSpPr/>
            <p:nvPr/>
          </p:nvSpPr>
          <p:spPr>
            <a:xfrm>
              <a:off x="5957991" y="4067854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calid12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E83F06BC-B0C2-48CE-851A-C8ECF74D13EC}"/>
                </a:ext>
              </a:extLst>
            </p:cNvPr>
            <p:cNvSpPr/>
            <p:nvPr/>
          </p:nvSpPr>
          <p:spPr>
            <a:xfrm>
              <a:off x="7251098" y="4061153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calid34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E15CF960-1FF5-418B-BC75-3EA41A1AC828}"/>
                </a:ext>
              </a:extLst>
            </p:cNvPr>
            <p:cNvSpPr/>
            <p:nvPr/>
          </p:nvSpPr>
          <p:spPr>
            <a:xfrm>
              <a:off x="6676494" y="3116369"/>
              <a:ext cx="543797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IPIP</a:t>
              </a:r>
            </a:p>
          </p:txBody>
        </p: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90D85AC9-316A-4B91-8E3F-B5EC6BE62075}"/>
                </a:ext>
              </a:extLst>
            </p:cNvPr>
            <p:cNvCxnSpPr>
              <a:stCxn id="118" idx="2"/>
              <a:endCxn id="116" idx="0"/>
            </p:cNvCxnSpPr>
            <p:nvPr/>
          </p:nvCxnSpPr>
          <p:spPr>
            <a:xfrm rot="5400000">
              <a:off x="6246069" y="3365529"/>
              <a:ext cx="776145" cy="628504"/>
            </a:xfrm>
            <a:prstGeom prst="bentConnector3">
              <a:avLst>
                <a:gd name="adj1" fmla="val 73789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9C830C28-BC07-4CD7-B3DF-6F34F3A438DD}"/>
                </a:ext>
              </a:extLst>
            </p:cNvPr>
            <p:cNvCxnSpPr>
              <a:cxnSpLocks/>
              <a:stCxn id="118" idx="2"/>
              <a:endCxn id="117" idx="0"/>
            </p:cNvCxnSpPr>
            <p:nvPr/>
          </p:nvCxnSpPr>
          <p:spPr>
            <a:xfrm rot="16200000" flipH="1">
              <a:off x="6895972" y="3344129"/>
              <a:ext cx="769444" cy="664603"/>
            </a:xfrm>
            <a:prstGeom prst="bentConnector3">
              <a:avLst>
                <a:gd name="adj1" fmla="val 73996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FC0738FE-8E7A-4E37-B6AE-2B453A10FB51}"/>
              </a:ext>
            </a:extLst>
          </p:cNvPr>
          <p:cNvCxnSpPr>
            <a:cxnSpLocks/>
          </p:cNvCxnSpPr>
          <p:nvPr/>
        </p:nvCxnSpPr>
        <p:spPr>
          <a:xfrm rot="5400000">
            <a:off x="3360119" y="4522456"/>
            <a:ext cx="899522" cy="311840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47CF4B9F-55ED-444C-A240-A37BADC4805E}"/>
              </a:ext>
            </a:extLst>
          </p:cNvPr>
          <p:cNvSpPr/>
          <p:nvPr/>
        </p:nvSpPr>
        <p:spPr>
          <a:xfrm>
            <a:off x="9775706" y="3599570"/>
            <a:ext cx="543797" cy="1753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NAT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781D46A-7DDE-47AE-840F-E67AACF3B542}"/>
              </a:ext>
            </a:extLst>
          </p:cNvPr>
          <p:cNvCxnSpPr>
            <a:cxnSpLocks/>
          </p:cNvCxnSpPr>
          <p:nvPr/>
        </p:nvCxnSpPr>
        <p:spPr>
          <a:xfrm>
            <a:off x="6989550" y="1916832"/>
            <a:ext cx="299729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1BE1DC-7F26-468B-BECC-1EAAF022023F}"/>
              </a:ext>
            </a:extLst>
          </p:cNvPr>
          <p:cNvGrpSpPr/>
          <p:nvPr/>
        </p:nvGrpSpPr>
        <p:grpSpPr>
          <a:xfrm>
            <a:off x="9984432" y="3790266"/>
            <a:ext cx="1277110" cy="895140"/>
            <a:chOff x="9984432" y="3790266"/>
            <a:chExt cx="1277110" cy="89514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1AAD7A22-74AB-4B83-91FF-8CDC738D43B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65599" y="4018500"/>
              <a:ext cx="895140" cy="438671"/>
            </a:xfrm>
            <a:prstGeom prst="bentConnector3">
              <a:avLst>
                <a:gd name="adj1" fmla="val 74556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8" name="Google Shape;1711;p21">
              <a:extLst>
                <a:ext uri="{FF2B5EF4-FFF2-40B4-BE49-F238E27FC236}">
                  <a16:creationId xmlns:a16="http://schemas.microsoft.com/office/drawing/2014/main" id="{CBAF75EE-DFB2-47F3-8612-867836A59C24}"/>
                </a:ext>
              </a:extLst>
            </p:cNvPr>
            <p:cNvSpPr/>
            <p:nvPr/>
          </p:nvSpPr>
          <p:spPr>
            <a:xfrm>
              <a:off x="9984432" y="4408588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10.103.9.116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9A7025-4F38-495D-8BB4-BA85CF96C31F}"/>
              </a:ext>
            </a:extLst>
          </p:cNvPr>
          <p:cNvGrpSpPr/>
          <p:nvPr/>
        </p:nvGrpSpPr>
        <p:grpSpPr>
          <a:xfrm>
            <a:off x="10149072" y="2352984"/>
            <a:ext cx="1782050" cy="648504"/>
            <a:chOff x="10149072" y="2352984"/>
            <a:chExt cx="1782050" cy="64850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33FE08D8-29D6-4B07-BF25-6BFAB67CE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072" y="2352984"/>
              <a:ext cx="0" cy="64850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Google Shape;1711;p21">
              <a:extLst>
                <a:ext uri="{FF2B5EF4-FFF2-40B4-BE49-F238E27FC236}">
                  <a16:creationId xmlns:a16="http://schemas.microsoft.com/office/drawing/2014/main" id="{ABDD1D44-9BDC-4627-BC91-E2E520417BFE}"/>
                </a:ext>
              </a:extLst>
            </p:cNvPr>
            <p:cNvSpPr/>
            <p:nvPr/>
          </p:nvSpPr>
          <p:spPr>
            <a:xfrm>
              <a:off x="10193833" y="2463213"/>
              <a:ext cx="1737289" cy="461731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Outer IP: 192.168.59.22</a:t>
              </a: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>
                <a:lnSpc>
                  <a:spcPct val="90000"/>
                </a:lnSpc>
              </a:pPr>
              <a:endParaRPr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11;p21">
              <a:extLst>
                <a:ext uri="{FF2B5EF4-FFF2-40B4-BE49-F238E27FC236}">
                  <a16:creationId xmlns:a16="http://schemas.microsoft.com/office/drawing/2014/main" id="{FD12C5FC-E51C-45AF-BECF-B512BC8FD54D}"/>
                </a:ext>
              </a:extLst>
            </p:cNvPr>
            <p:cNvSpPr/>
            <p:nvPr/>
          </p:nvSpPr>
          <p:spPr>
            <a:xfrm>
              <a:off x="10272073" y="2667984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B1A127-CD52-4A39-8EA3-4112C0EC8630}"/>
              </a:ext>
            </a:extLst>
          </p:cNvPr>
          <p:cNvGrpSpPr/>
          <p:nvPr/>
        </p:nvGrpSpPr>
        <p:grpSpPr>
          <a:xfrm>
            <a:off x="7091929" y="5283625"/>
            <a:ext cx="1059560" cy="718659"/>
            <a:chOff x="7091929" y="5283625"/>
            <a:chExt cx="1059560" cy="718659"/>
          </a:xfrm>
        </p:grpSpPr>
        <p:sp>
          <p:nvSpPr>
            <p:cNvPr id="157" name="Google Shape;1722;p21">
              <a:extLst>
                <a:ext uri="{FF2B5EF4-FFF2-40B4-BE49-F238E27FC236}">
                  <a16:creationId xmlns:a16="http://schemas.microsoft.com/office/drawing/2014/main" id="{7EE66A45-72DB-49B6-81DE-BE7B04125533}"/>
                </a:ext>
              </a:extLst>
            </p:cNvPr>
            <p:cNvSpPr/>
            <p:nvPr/>
          </p:nvSpPr>
          <p:spPr>
            <a:xfrm>
              <a:off x="7091929" y="5472967"/>
              <a:ext cx="1059560" cy="529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[ClusterIP]</a:t>
              </a:r>
              <a:endParaRPr lang="en-US" altLang="ko-KR" sz="12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10.103.9.116</a:t>
              </a: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04F1A2B-46C3-4506-8489-C8BFF5FFD262}"/>
                </a:ext>
              </a:extLst>
            </p:cNvPr>
            <p:cNvCxnSpPr>
              <a:cxnSpLocks/>
              <a:stCxn id="157" idx="0"/>
            </p:cNvCxnSpPr>
            <p:nvPr/>
          </p:nvCxnSpPr>
          <p:spPr>
            <a:xfrm flipH="1" flipV="1">
              <a:off x="7615659" y="5283625"/>
              <a:ext cx="6050" cy="189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EF7F04-8C47-4386-8346-097260106A74}"/>
              </a:ext>
            </a:extLst>
          </p:cNvPr>
          <p:cNvGrpSpPr/>
          <p:nvPr/>
        </p:nvGrpSpPr>
        <p:grpSpPr>
          <a:xfrm>
            <a:off x="10149072" y="3291708"/>
            <a:ext cx="1418088" cy="242899"/>
            <a:chOff x="10149072" y="3291708"/>
            <a:chExt cx="1418088" cy="242899"/>
          </a:xfrm>
        </p:grpSpPr>
        <p:sp>
          <p:nvSpPr>
            <p:cNvPr id="155" name="Google Shape;1711;p21">
              <a:extLst>
                <a:ext uri="{FF2B5EF4-FFF2-40B4-BE49-F238E27FC236}">
                  <a16:creationId xmlns:a16="http://schemas.microsoft.com/office/drawing/2014/main" id="{A2CD579B-83F3-4DBE-899D-6C6702CEDA49}"/>
                </a:ext>
              </a:extLst>
            </p:cNvPr>
            <p:cNvSpPr/>
            <p:nvPr/>
          </p:nvSpPr>
          <p:spPr>
            <a:xfrm>
              <a:off x="10290050" y="3304492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BB0E80C4-733F-466F-BA04-FA38B5394A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072" y="3291708"/>
              <a:ext cx="0" cy="22775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2DB9E657-077D-4BE1-AD93-5AA8AD4D1806}"/>
              </a:ext>
            </a:extLst>
          </p:cNvPr>
          <p:cNvCxnSpPr/>
          <p:nvPr/>
        </p:nvCxnSpPr>
        <p:spPr>
          <a:xfrm rot="16200000" flipV="1">
            <a:off x="6572528" y="3766807"/>
            <a:ext cx="1409944" cy="427255"/>
          </a:xfrm>
          <a:prstGeom prst="bentConnector3">
            <a:avLst>
              <a:gd name="adj1" fmla="val 8662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4FEC97C1-5CC3-4C6D-A482-53C689773136}"/>
              </a:ext>
            </a:extLst>
          </p:cNvPr>
          <p:cNvCxnSpPr>
            <a:cxnSpLocks/>
          </p:cNvCxnSpPr>
          <p:nvPr/>
        </p:nvCxnSpPr>
        <p:spPr>
          <a:xfrm flipH="1" flipV="1">
            <a:off x="7061279" y="2364100"/>
            <a:ext cx="1" cy="6666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Google Shape;1722;p21">
            <a:extLst>
              <a:ext uri="{FF2B5EF4-FFF2-40B4-BE49-F238E27FC236}">
                <a16:creationId xmlns:a16="http://schemas.microsoft.com/office/drawing/2014/main" id="{87D042E4-3D55-4C96-905B-DB5239316586}"/>
              </a:ext>
            </a:extLst>
          </p:cNvPr>
          <p:cNvSpPr/>
          <p:nvPr/>
        </p:nvSpPr>
        <p:spPr>
          <a:xfrm>
            <a:off x="643167" y="2768561"/>
            <a:ext cx="1034422" cy="4354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  <a:sym typeface="Malgun Gothic"/>
              </a:rPr>
              <a:t>20.111.156.6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96D3235-693A-4B2E-8481-C5C46747ACB8}"/>
              </a:ext>
            </a:extLst>
          </p:cNvPr>
          <p:cNvCxnSpPr>
            <a:cxnSpLocks/>
            <a:stCxn id="191" idx="3"/>
            <a:endCxn id="209" idx="1"/>
          </p:cNvCxnSpPr>
          <p:nvPr/>
        </p:nvCxnSpPr>
        <p:spPr>
          <a:xfrm flipV="1">
            <a:off x="1677589" y="3467090"/>
            <a:ext cx="413517" cy="1855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CDE17F3F-FFBA-4058-83B8-AFE013E525F8}"/>
              </a:ext>
            </a:extLst>
          </p:cNvPr>
          <p:cNvGrpSpPr/>
          <p:nvPr/>
        </p:nvGrpSpPr>
        <p:grpSpPr>
          <a:xfrm>
            <a:off x="642817" y="4243476"/>
            <a:ext cx="1034772" cy="1266733"/>
            <a:chOff x="642817" y="4243476"/>
            <a:chExt cx="1034772" cy="1266733"/>
          </a:xfrm>
        </p:grpSpPr>
        <p:sp>
          <p:nvSpPr>
            <p:cNvPr id="191" name="Google Shape;1731;p21">
              <a:extLst>
                <a:ext uri="{FF2B5EF4-FFF2-40B4-BE49-F238E27FC236}">
                  <a16:creationId xmlns:a16="http://schemas.microsoft.com/office/drawing/2014/main" id="{325892B3-580D-4417-B3C2-2BA0B86F5C5F}"/>
                </a:ext>
              </a:extLst>
            </p:cNvPr>
            <p:cNvSpPr/>
            <p:nvPr/>
          </p:nvSpPr>
          <p:spPr>
            <a:xfrm>
              <a:off x="642817" y="5134831"/>
              <a:ext cx="1034772" cy="37537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api-server</a:t>
              </a:r>
            </a:p>
          </p:txBody>
        </p:sp>
        <p:cxnSp>
          <p:nvCxnSpPr>
            <p:cNvPr id="194" name="연결선: 꺾임 193">
              <a:extLst>
                <a:ext uri="{FF2B5EF4-FFF2-40B4-BE49-F238E27FC236}">
                  <a16:creationId xmlns:a16="http://schemas.microsoft.com/office/drawing/2014/main" id="{07D38C39-307F-4F89-A9F6-BA28E6C207D6}"/>
                </a:ext>
              </a:extLst>
            </p:cNvPr>
            <p:cNvCxnSpPr>
              <a:cxnSpLocks/>
              <a:stCxn id="191" idx="1"/>
              <a:endCxn id="196" idx="1"/>
            </p:cNvCxnSpPr>
            <p:nvPr/>
          </p:nvCxnSpPr>
          <p:spPr>
            <a:xfrm rot="10800000" flipH="1">
              <a:off x="642817" y="4243476"/>
              <a:ext cx="350" cy="1079045"/>
            </a:xfrm>
            <a:prstGeom prst="bentConnector3">
              <a:avLst>
                <a:gd name="adj1" fmla="val -65314286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5" name="Google Shape;1722;p21">
            <a:extLst>
              <a:ext uri="{FF2B5EF4-FFF2-40B4-BE49-F238E27FC236}">
                <a16:creationId xmlns:a16="http://schemas.microsoft.com/office/drawing/2014/main" id="{D931D064-6695-4340-9483-4AE51F321830}"/>
              </a:ext>
            </a:extLst>
          </p:cNvPr>
          <p:cNvSpPr/>
          <p:nvPr/>
        </p:nvSpPr>
        <p:spPr>
          <a:xfrm>
            <a:off x="643167" y="4393050"/>
            <a:ext cx="1034422" cy="5133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10.103.9.116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AB70B4C8-9E39-4889-BB25-BE4DC8A873AF}"/>
              </a:ext>
            </a:extLst>
          </p:cNvPr>
          <p:cNvGrpSpPr/>
          <p:nvPr/>
        </p:nvGrpSpPr>
        <p:grpSpPr>
          <a:xfrm>
            <a:off x="643167" y="3204039"/>
            <a:ext cx="1034422" cy="1189530"/>
            <a:chOff x="643167" y="3204039"/>
            <a:chExt cx="1034422" cy="1189530"/>
          </a:xfrm>
        </p:grpSpPr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B7621E41-A0A7-4B43-A792-8F505DBF4FD7}"/>
                </a:ext>
              </a:extLst>
            </p:cNvPr>
            <p:cNvCxnSpPr>
              <a:cxnSpLocks/>
              <a:stCxn id="196" idx="0"/>
              <a:endCxn id="141" idx="2"/>
            </p:cNvCxnSpPr>
            <p:nvPr/>
          </p:nvCxnSpPr>
          <p:spPr>
            <a:xfrm flipV="1">
              <a:off x="1160378" y="3204039"/>
              <a:ext cx="0" cy="889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722;p21">
              <a:extLst>
                <a:ext uri="{FF2B5EF4-FFF2-40B4-BE49-F238E27FC236}">
                  <a16:creationId xmlns:a16="http://schemas.microsoft.com/office/drawing/2014/main" id="{D2895AE1-10AC-4ACC-B56A-C9537D1B484D}"/>
                </a:ext>
              </a:extLst>
            </p:cNvPr>
            <p:cNvSpPr/>
            <p:nvPr/>
          </p:nvSpPr>
          <p:spPr>
            <a:xfrm>
              <a:off x="643167" y="4093381"/>
              <a:ext cx="1034422" cy="3001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Endpoint</a:t>
              </a: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7BA62D8A-FF58-4953-BA43-911FF2AEE250}"/>
              </a:ext>
            </a:extLst>
          </p:cNvPr>
          <p:cNvGrpSpPr/>
          <p:nvPr/>
        </p:nvGrpSpPr>
        <p:grpSpPr>
          <a:xfrm>
            <a:off x="2545394" y="4810266"/>
            <a:ext cx="1832541" cy="807172"/>
            <a:chOff x="2545394" y="4810266"/>
            <a:chExt cx="1832541" cy="807172"/>
          </a:xfrm>
        </p:grpSpPr>
        <p:sp>
          <p:nvSpPr>
            <p:cNvPr id="101" name="Google Shape;1722;p21">
              <a:extLst>
                <a:ext uri="{FF2B5EF4-FFF2-40B4-BE49-F238E27FC236}">
                  <a16:creationId xmlns:a16="http://schemas.microsoft.com/office/drawing/2014/main" id="{77844F28-9B29-49EA-B9B6-EB3577BC5963}"/>
                </a:ext>
              </a:extLst>
            </p:cNvPr>
            <p:cNvSpPr/>
            <p:nvPr/>
          </p:nvSpPr>
          <p:spPr>
            <a:xfrm>
              <a:off x="2545394" y="5338225"/>
              <a:ext cx="1832541" cy="2792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9046583F-305C-47F7-83DD-016B1736575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04402" y="4717488"/>
              <a:ext cx="320550" cy="506105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1E038C0-E8BC-48A5-9105-B6CFC00E9724}"/>
                </a:ext>
              </a:extLst>
            </p:cNvPr>
            <p:cNvSpPr/>
            <p:nvPr/>
          </p:nvSpPr>
          <p:spPr>
            <a:xfrm>
              <a:off x="2942449" y="5128137"/>
              <a:ext cx="1028390" cy="2539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ko-KR" sz="1050" b="1">
                  <a:solidFill>
                    <a:schemeClr val="accent1"/>
                  </a:solidFill>
                  <a:latin typeface="Malgun Gothic"/>
                  <a:ea typeface="Malgun Gothic"/>
                </a:rPr>
                <a:t>10.103.9.116</a:t>
              </a:r>
              <a:endParaRPr lang="ko-KR" altLang="en-US" sz="105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D205B410-A8A9-4DAD-AD3E-F1B58EE63765}"/>
              </a:ext>
            </a:extLst>
          </p:cNvPr>
          <p:cNvGrpSpPr/>
          <p:nvPr/>
        </p:nvGrpSpPr>
        <p:grpSpPr>
          <a:xfrm>
            <a:off x="2133916" y="3685854"/>
            <a:ext cx="1144069" cy="1110547"/>
            <a:chOff x="2133916" y="3685854"/>
            <a:chExt cx="1144069" cy="1110547"/>
          </a:xfrm>
        </p:grpSpPr>
        <p:sp>
          <p:nvSpPr>
            <p:cNvPr id="109" name="Google Shape;1731;p21">
              <a:extLst>
                <a:ext uri="{FF2B5EF4-FFF2-40B4-BE49-F238E27FC236}">
                  <a16:creationId xmlns:a16="http://schemas.microsoft.com/office/drawing/2014/main" id="{200DA871-5117-4498-9061-64B6D67EF21C}"/>
                </a:ext>
              </a:extLst>
            </p:cNvPr>
            <p:cNvSpPr/>
            <p:nvPr/>
          </p:nvSpPr>
          <p:spPr>
            <a:xfrm>
              <a:off x="2133916" y="4187545"/>
              <a:ext cx="1144069" cy="60885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iptables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모서리가 둥근 직사각형 90">
              <a:extLst>
                <a:ext uri="{FF2B5EF4-FFF2-40B4-BE49-F238E27FC236}">
                  <a16:creationId xmlns:a16="http://schemas.microsoft.com/office/drawing/2014/main" id="{ED739946-58D8-4947-94B2-D405A3DC54F6}"/>
                </a:ext>
              </a:extLst>
            </p:cNvPr>
            <p:cNvSpPr/>
            <p:nvPr/>
          </p:nvSpPr>
          <p:spPr>
            <a:xfrm>
              <a:off x="2188804" y="4494023"/>
              <a:ext cx="995745" cy="22211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Service CIDR</a:t>
              </a:r>
              <a:endParaRPr lang="en-US" altLang="ko-KR" sz="1100">
                <a:solidFill>
                  <a:srgbClr val="00B050"/>
                </a:solidFill>
                <a:latin typeface="Malgun Gothic"/>
                <a:ea typeface="Malgun Gothic"/>
              </a:endParaRPr>
            </a:p>
          </p:txBody>
        </p: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010713FB-82AB-4653-BEE2-C891CD6F5536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flipH="1">
              <a:off x="2673343" y="3685854"/>
              <a:ext cx="3424" cy="48605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4DB13EE8-DE2A-4C3D-B851-5146B01A4B51}"/>
              </a:ext>
            </a:extLst>
          </p:cNvPr>
          <p:cNvGrpSpPr/>
          <p:nvPr/>
        </p:nvGrpSpPr>
        <p:grpSpPr>
          <a:xfrm>
            <a:off x="807690" y="1991902"/>
            <a:ext cx="3619781" cy="964693"/>
            <a:chOff x="807690" y="1991902"/>
            <a:chExt cx="3619781" cy="964693"/>
          </a:xfrm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81F03472-3B99-4278-8987-60CAE50FC1ED}"/>
                </a:ext>
              </a:extLst>
            </p:cNvPr>
            <p:cNvSpPr/>
            <p:nvPr/>
          </p:nvSpPr>
          <p:spPr>
            <a:xfrm>
              <a:off x="2643452" y="2710374"/>
              <a:ext cx="97760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  <a:latin typeface="Malgun Gothic"/>
                  <a:ea typeface="Malgun Gothic"/>
                </a:rPr>
                <a:t>20.111.156.6</a:t>
              </a:r>
              <a:endParaRPr lang="ko-KR" altLang="en-US" sz="1000"/>
            </a:p>
          </p:txBody>
        </p: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1068C800-A2F0-4000-B39F-0C26163E2A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12542" y="2454282"/>
              <a:ext cx="544724" cy="455405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F5532B86-9A3D-410E-ABC5-C9817540059F}"/>
                </a:ext>
              </a:extLst>
            </p:cNvPr>
            <p:cNvSpPr/>
            <p:nvPr/>
          </p:nvSpPr>
          <p:spPr>
            <a:xfrm>
              <a:off x="807690" y="1991902"/>
              <a:ext cx="3619781" cy="42823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Pod Network Area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235" name="연결선: 꺾임 234">
              <a:extLst>
                <a:ext uri="{FF2B5EF4-FFF2-40B4-BE49-F238E27FC236}">
                  <a16:creationId xmlns:a16="http://schemas.microsoft.com/office/drawing/2014/main" id="{C2BD59F1-2F0F-43DE-89C7-C521AB58327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1041" y="2425887"/>
              <a:ext cx="351992" cy="348842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51719C2-4084-4298-B660-AE56B902FEE4}"/>
              </a:ext>
            </a:extLst>
          </p:cNvPr>
          <p:cNvSpPr/>
          <p:nvPr/>
        </p:nvSpPr>
        <p:spPr>
          <a:xfrm>
            <a:off x="3997992" y="2731514"/>
            <a:ext cx="9776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Malgun Gothic"/>
                <a:ea typeface="Malgun Gothic"/>
              </a:rPr>
              <a:t>20.111.156.6</a:t>
            </a:r>
            <a:endParaRPr lang="ko-KR" altLang="en-US" sz="1000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D4BAF59E-804F-49C5-98D8-0BEB1ED3FB3F}"/>
              </a:ext>
            </a:extLst>
          </p:cNvPr>
          <p:cNvSpPr/>
          <p:nvPr/>
        </p:nvSpPr>
        <p:spPr>
          <a:xfrm>
            <a:off x="1298889" y="5979004"/>
            <a:ext cx="2667563" cy="360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Service Network CIDR : </a:t>
            </a:r>
            <a:r>
              <a:rPr lang="en-US" altLang="ko-KR" sz="11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10.96.0.0/12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(10.96.0.0 ~ 10.111.255.255)</a:t>
            </a:r>
            <a:endParaRPr lang="en-US" altLang="ko-KR" sz="1100" b="1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3A1E58EF-87C9-45C2-A418-E4D31718A302}"/>
              </a:ext>
            </a:extLst>
          </p:cNvPr>
          <p:cNvSpPr/>
          <p:nvPr/>
        </p:nvSpPr>
        <p:spPr>
          <a:xfrm>
            <a:off x="6665664" y="3615612"/>
            <a:ext cx="543797" cy="1753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42080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209" grpId="0" animBg="1"/>
      <p:bldP spid="348" grpId="0" animBg="1"/>
      <p:bldP spid="153" grpId="0"/>
      <p:bldP spid="148" grpId="0" animBg="1"/>
      <p:bldP spid="141" grpId="0" animBg="1"/>
      <p:bldP spid="195" grpId="0" animBg="1"/>
      <p:bldP spid="242" grpId="0"/>
      <p:bldP spid="244" grpId="0" animBg="1"/>
      <p:bldP spid="2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BF1DE7-BF9A-48B1-81C1-33C33601DA8C}"/>
              </a:ext>
            </a:extLst>
          </p:cNvPr>
          <p:cNvGrpSpPr/>
          <p:nvPr/>
        </p:nvGrpSpPr>
        <p:grpSpPr>
          <a:xfrm>
            <a:off x="416685" y="899648"/>
            <a:ext cx="4739258" cy="273040"/>
            <a:chOff x="350324" y="899648"/>
            <a:chExt cx="5529652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350336" y="899648"/>
              <a:ext cx="5529640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Proxy Mode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24" y="899648"/>
              <a:ext cx="552923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id="{81146D00-EB30-41DC-899E-1D4528465C32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Service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Network </a:t>
            </a:r>
            <a:r>
              <a:rPr lang="en-US" altLang="ko-KR" sz="1800" b="0">
                <a:latin typeface="+mn-ea"/>
                <a:ea typeface="+mn-ea"/>
              </a:rPr>
              <a:t>(with Calico)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51" name="화이트투명사각판">
            <a:extLst>
              <a:ext uri="{FF2B5EF4-FFF2-40B4-BE49-F238E27FC236}">
                <a16:creationId xmlns:a16="http://schemas.microsoft.com/office/drawing/2014/main" id="{56AF68FD-44C0-4E5A-BC88-C18A8AA55BA1}"/>
              </a:ext>
            </a:extLst>
          </p:cNvPr>
          <p:cNvSpPr/>
          <p:nvPr/>
        </p:nvSpPr>
        <p:spPr bwMode="auto">
          <a:xfrm>
            <a:off x="5346783" y="1450281"/>
            <a:ext cx="6255333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5D99BA-3805-48DC-AE11-38275626B4CE}"/>
              </a:ext>
            </a:extLst>
          </p:cNvPr>
          <p:cNvGrpSpPr/>
          <p:nvPr/>
        </p:nvGrpSpPr>
        <p:grpSpPr>
          <a:xfrm>
            <a:off x="8339296" y="1172689"/>
            <a:ext cx="133361" cy="332383"/>
            <a:chOff x="2135560" y="1172689"/>
            <a:chExt cx="133361" cy="33238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154BDA6-BE0C-4825-AB49-B8F81AF410B9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1DD39ED-5C93-468B-AB10-A2FDD1F698D1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E4E69D-9792-4AA8-ACC9-803B7B6ED551}"/>
              </a:ext>
            </a:extLst>
          </p:cNvPr>
          <p:cNvGrpSpPr/>
          <p:nvPr/>
        </p:nvGrpSpPr>
        <p:grpSpPr>
          <a:xfrm>
            <a:off x="5344391" y="899647"/>
            <a:ext cx="6255334" cy="277941"/>
            <a:chOff x="4837156" y="899648"/>
            <a:chExt cx="6807634" cy="288000"/>
          </a:xfrm>
        </p:grpSpPr>
        <p:sp>
          <p:nvSpPr>
            <p:cNvPr id="56" name="화이트투명사각판">
              <a:extLst>
                <a:ext uri="{FF2B5EF4-FFF2-40B4-BE49-F238E27FC236}">
                  <a16:creationId xmlns:a16="http://schemas.microsoft.com/office/drawing/2014/main" id="{6480BBD2-968C-4B96-B11F-3393A5499037}"/>
                </a:ext>
              </a:extLst>
            </p:cNvPr>
            <p:cNvSpPr/>
            <p:nvPr/>
          </p:nvSpPr>
          <p:spPr bwMode="auto">
            <a:xfrm>
              <a:off x="4837156" y="899648"/>
              <a:ext cx="6807634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Service Type </a:t>
              </a:r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(NodePort)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114A1D4-CCE6-4383-9EE5-3BE28ED5CF1E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58" y="899648"/>
              <a:ext cx="680713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84FAAE-3163-4E6C-9868-2ADC8E20343E}"/>
              </a:ext>
            </a:extLst>
          </p:cNvPr>
          <p:cNvGrpSpPr/>
          <p:nvPr/>
        </p:nvGrpSpPr>
        <p:grpSpPr>
          <a:xfrm>
            <a:off x="5532640" y="1863969"/>
            <a:ext cx="5896903" cy="4258627"/>
            <a:chOff x="5532640" y="1863969"/>
            <a:chExt cx="5896903" cy="4258627"/>
          </a:xfrm>
        </p:grpSpPr>
        <p:sp>
          <p:nvSpPr>
            <p:cNvPr id="44" name="Google Shape;1709;p21">
              <a:extLst>
                <a:ext uri="{FF2B5EF4-FFF2-40B4-BE49-F238E27FC236}">
                  <a16:creationId xmlns:a16="http://schemas.microsoft.com/office/drawing/2014/main" id="{83AC85F6-41AD-4232-8F27-04460E4941DC}"/>
                </a:ext>
              </a:extLst>
            </p:cNvPr>
            <p:cNvSpPr/>
            <p:nvPr/>
          </p:nvSpPr>
          <p:spPr>
            <a:xfrm>
              <a:off x="5560387" y="4574175"/>
              <a:ext cx="2770013" cy="95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9;p21">
              <a:extLst>
                <a:ext uri="{FF2B5EF4-FFF2-40B4-BE49-F238E27FC236}">
                  <a16:creationId xmlns:a16="http://schemas.microsoft.com/office/drawing/2014/main" id="{4CBCF20F-BF17-46D6-B754-BDEA5D066F95}"/>
                </a:ext>
              </a:extLst>
            </p:cNvPr>
            <p:cNvSpPr/>
            <p:nvPr/>
          </p:nvSpPr>
          <p:spPr>
            <a:xfrm>
              <a:off x="5560386" y="2103336"/>
              <a:ext cx="2773175" cy="2301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11;p21">
              <a:extLst>
                <a:ext uri="{FF2B5EF4-FFF2-40B4-BE49-F238E27FC236}">
                  <a16:creationId xmlns:a16="http://schemas.microsoft.com/office/drawing/2014/main" id="{E2FA872C-C12B-4C03-957A-623884674042}"/>
                </a:ext>
              </a:extLst>
            </p:cNvPr>
            <p:cNvSpPr/>
            <p:nvPr/>
          </p:nvSpPr>
          <p:spPr>
            <a:xfrm>
              <a:off x="5560386" y="5689313"/>
              <a:ext cx="2773175" cy="433283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Node1</a:t>
              </a:r>
              <a:endPara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22;p21">
              <a:extLst>
                <a:ext uri="{FF2B5EF4-FFF2-40B4-BE49-F238E27FC236}">
                  <a16:creationId xmlns:a16="http://schemas.microsoft.com/office/drawing/2014/main" id="{754123AA-EA82-4279-88E9-0DE4D005AEE0}"/>
                </a:ext>
              </a:extLst>
            </p:cNvPr>
            <p:cNvSpPr/>
            <p:nvPr/>
          </p:nvSpPr>
          <p:spPr>
            <a:xfrm>
              <a:off x="5784963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20.111.156.6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A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33016B7-C790-47B2-9593-5DF49B04CF06}"/>
                </a:ext>
              </a:extLst>
            </p:cNvPr>
            <p:cNvSpPr/>
            <p:nvPr/>
          </p:nvSpPr>
          <p:spPr>
            <a:xfrm>
              <a:off x="5960864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9" name="Google Shape;1722;p21">
              <a:extLst>
                <a:ext uri="{FF2B5EF4-FFF2-40B4-BE49-F238E27FC236}">
                  <a16:creationId xmlns:a16="http://schemas.microsoft.com/office/drawing/2014/main" id="{5AB3B449-D35C-43F4-AFB8-3E7E72A010B2}"/>
                </a:ext>
              </a:extLst>
            </p:cNvPr>
            <p:cNvSpPr/>
            <p:nvPr/>
          </p:nvSpPr>
          <p:spPr>
            <a:xfrm>
              <a:off x="7091928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20.111.156.7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B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4FAD294-6106-4379-925E-599D35970CC3}"/>
                </a:ext>
              </a:extLst>
            </p:cNvPr>
            <p:cNvSpPr/>
            <p:nvPr/>
          </p:nvSpPr>
          <p:spPr>
            <a:xfrm>
              <a:off x="7253971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9BEEAF8-91EE-4BB3-A55D-DCADA5DEA58D}"/>
                </a:ext>
              </a:extLst>
            </p:cNvPr>
            <p:cNvSpPr/>
            <p:nvPr/>
          </p:nvSpPr>
          <p:spPr>
            <a:xfrm>
              <a:off x="6652178" y="2119609"/>
              <a:ext cx="598177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EC011C2-FAE0-47D4-9E0E-4048B41FC3C0}"/>
                </a:ext>
              </a:extLst>
            </p:cNvPr>
            <p:cNvSpPr/>
            <p:nvPr/>
          </p:nvSpPr>
          <p:spPr>
            <a:xfrm>
              <a:off x="5532640" y="2080362"/>
              <a:ext cx="10454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192.168.59.22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62" name="Google Shape;1709;p21">
              <a:extLst>
                <a:ext uri="{FF2B5EF4-FFF2-40B4-BE49-F238E27FC236}">
                  <a16:creationId xmlns:a16="http://schemas.microsoft.com/office/drawing/2014/main" id="{2E889FE4-98B7-4AC1-BFEF-6C3BB7C1386B}"/>
                </a:ext>
              </a:extLst>
            </p:cNvPr>
            <p:cNvSpPr/>
            <p:nvPr/>
          </p:nvSpPr>
          <p:spPr>
            <a:xfrm>
              <a:off x="5560386" y="2103336"/>
              <a:ext cx="2773175" cy="4019260"/>
            </a:xfrm>
            <a:prstGeom prst="rect">
              <a:avLst/>
            </a:prstGeom>
            <a:noFill/>
            <a:ln>
              <a:solidFill>
                <a:srgbClr val="93CDD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AF03172-B1E2-4A57-AF61-6488A2A86169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322762" y="4247874"/>
              <a:ext cx="0" cy="417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044ED0AA-CCEE-4E62-9D9F-8D4FEC45F91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7615658" y="4241173"/>
              <a:ext cx="211" cy="42685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Google Shape;1709;p21">
              <a:extLst>
                <a:ext uri="{FF2B5EF4-FFF2-40B4-BE49-F238E27FC236}">
                  <a16:creationId xmlns:a16="http://schemas.microsoft.com/office/drawing/2014/main" id="{AC88FF57-3634-4FD1-BC6E-2DA7E6C914C4}"/>
                </a:ext>
              </a:extLst>
            </p:cNvPr>
            <p:cNvSpPr/>
            <p:nvPr/>
          </p:nvSpPr>
          <p:spPr>
            <a:xfrm>
              <a:off x="8656369" y="4574175"/>
              <a:ext cx="2770013" cy="95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9;p21">
              <a:extLst>
                <a:ext uri="{FF2B5EF4-FFF2-40B4-BE49-F238E27FC236}">
                  <a16:creationId xmlns:a16="http://schemas.microsoft.com/office/drawing/2014/main" id="{5F9B8B43-27FA-4585-A866-8140A77B3CB8}"/>
                </a:ext>
              </a:extLst>
            </p:cNvPr>
            <p:cNvSpPr/>
            <p:nvPr/>
          </p:nvSpPr>
          <p:spPr>
            <a:xfrm>
              <a:off x="8656368" y="2103336"/>
              <a:ext cx="2773175" cy="2301991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11;p21">
              <a:extLst>
                <a:ext uri="{FF2B5EF4-FFF2-40B4-BE49-F238E27FC236}">
                  <a16:creationId xmlns:a16="http://schemas.microsoft.com/office/drawing/2014/main" id="{AA6A1C66-9E5C-4622-8063-CBB4CCCC8CA7}"/>
                </a:ext>
              </a:extLst>
            </p:cNvPr>
            <p:cNvSpPr/>
            <p:nvPr/>
          </p:nvSpPr>
          <p:spPr>
            <a:xfrm>
              <a:off x="8855877" y="2607754"/>
              <a:ext cx="2400327" cy="17236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(cni : calico)</a:t>
              </a:r>
            </a:p>
          </p:txBody>
        </p:sp>
        <p:sp>
          <p:nvSpPr>
            <p:cNvPr id="71" name="Google Shape;1711;p21">
              <a:extLst>
                <a:ext uri="{FF2B5EF4-FFF2-40B4-BE49-F238E27FC236}">
                  <a16:creationId xmlns:a16="http://schemas.microsoft.com/office/drawing/2014/main" id="{4DC2B50B-B6E0-4F9B-A2CA-F3090EC07F4B}"/>
                </a:ext>
              </a:extLst>
            </p:cNvPr>
            <p:cNvSpPr/>
            <p:nvPr/>
          </p:nvSpPr>
          <p:spPr>
            <a:xfrm>
              <a:off x="8656368" y="5689313"/>
              <a:ext cx="2773175" cy="433283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Node2</a:t>
              </a:r>
              <a:endPara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22;p21">
              <a:extLst>
                <a:ext uri="{FF2B5EF4-FFF2-40B4-BE49-F238E27FC236}">
                  <a16:creationId xmlns:a16="http://schemas.microsoft.com/office/drawing/2014/main" id="{1DD182C5-D94A-4D3D-BE6E-6CA5F42183E9}"/>
                </a:ext>
              </a:extLst>
            </p:cNvPr>
            <p:cNvSpPr/>
            <p:nvPr/>
          </p:nvSpPr>
          <p:spPr>
            <a:xfrm>
              <a:off x="8880945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20.109.131.2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C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21613CF-222E-44EB-A8A5-801C9636C3A0}"/>
                </a:ext>
              </a:extLst>
            </p:cNvPr>
            <p:cNvSpPr/>
            <p:nvPr/>
          </p:nvSpPr>
          <p:spPr>
            <a:xfrm>
              <a:off x="9056846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4" name="Google Shape;1722;p21">
              <a:extLst>
                <a:ext uri="{FF2B5EF4-FFF2-40B4-BE49-F238E27FC236}">
                  <a16:creationId xmlns:a16="http://schemas.microsoft.com/office/drawing/2014/main" id="{C5C4D56A-32B7-4E7E-A59C-5FE645A66341}"/>
                </a:ext>
              </a:extLst>
            </p:cNvPr>
            <p:cNvSpPr/>
            <p:nvPr/>
          </p:nvSpPr>
          <p:spPr>
            <a:xfrm>
              <a:off x="10187910" y="4668031"/>
              <a:ext cx="1047459" cy="6155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20.109.131.3</a:t>
              </a:r>
              <a:endParaRPr lang="en-US" altLang="ko-KR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 D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1D0298C-FFFF-4CF1-B533-2008288F28E3}"/>
                </a:ext>
              </a:extLst>
            </p:cNvPr>
            <p:cNvSpPr/>
            <p:nvPr/>
          </p:nvSpPr>
          <p:spPr>
            <a:xfrm>
              <a:off x="10349953" y="4665141"/>
              <a:ext cx="723795" cy="2178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eth0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A55D5FD-788D-46BA-A0D9-547A278CEAB1}"/>
                </a:ext>
              </a:extLst>
            </p:cNvPr>
            <p:cNvSpPr/>
            <p:nvPr/>
          </p:nvSpPr>
          <p:spPr>
            <a:xfrm>
              <a:off x="9748160" y="2119609"/>
              <a:ext cx="598177" cy="233376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160815-83AD-4C6B-B29D-6A52125ABAF2}"/>
                </a:ext>
              </a:extLst>
            </p:cNvPr>
            <p:cNvSpPr/>
            <p:nvPr/>
          </p:nvSpPr>
          <p:spPr>
            <a:xfrm>
              <a:off x="8628622" y="2080362"/>
              <a:ext cx="10454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192.168.59.23</a:t>
              </a:r>
              <a:endParaRPr lang="ko-KR" altLang="en-US" sz="1100">
                <a:solidFill>
                  <a:schemeClr val="accent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8" name="Google Shape;1709;p21">
              <a:extLst>
                <a:ext uri="{FF2B5EF4-FFF2-40B4-BE49-F238E27FC236}">
                  <a16:creationId xmlns:a16="http://schemas.microsoft.com/office/drawing/2014/main" id="{FDB53E6D-87FA-4034-A8F7-3A2A61B32A0D}"/>
                </a:ext>
              </a:extLst>
            </p:cNvPr>
            <p:cNvSpPr/>
            <p:nvPr/>
          </p:nvSpPr>
          <p:spPr>
            <a:xfrm>
              <a:off x="8656368" y="2097537"/>
              <a:ext cx="2773175" cy="4019260"/>
            </a:xfrm>
            <a:prstGeom prst="rect">
              <a:avLst/>
            </a:prstGeom>
            <a:noFill/>
            <a:ln>
              <a:solidFill>
                <a:srgbClr val="93CDD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8FE4608-9A19-4118-B34E-DD99F841FF3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9418744" y="4291540"/>
              <a:ext cx="0" cy="37360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61E2CA8-E298-4B26-A18C-9BDE919C194F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10711640" y="4284839"/>
              <a:ext cx="211" cy="38319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78BCEFD-8C2D-447A-85BE-9804BC59FE0F}"/>
                </a:ext>
              </a:extLst>
            </p:cNvPr>
            <p:cNvCxnSpPr/>
            <p:nvPr/>
          </p:nvCxnSpPr>
          <p:spPr>
            <a:xfrm>
              <a:off x="5560386" y="1871633"/>
              <a:ext cx="58659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D61217A-07F1-4881-A181-5255AC045C7A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6951267" y="1893809"/>
              <a:ext cx="0" cy="22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386BE83-8D85-4DAD-ABEC-0779E6AB58F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446" y="1863969"/>
              <a:ext cx="0" cy="255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0DAFEE2-8B36-4D89-9D09-425BCB199DF1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6951267" y="2352985"/>
              <a:ext cx="0" cy="70269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AEEABF2-B891-4AB2-B9D2-7D2D9FAC2F43}"/>
                </a:ext>
              </a:extLst>
            </p:cNvPr>
            <p:cNvSpPr/>
            <p:nvPr/>
          </p:nvSpPr>
          <p:spPr>
            <a:xfrm>
              <a:off x="8917318" y="3024824"/>
              <a:ext cx="2271580" cy="3458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Overlay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5225C44-9139-44C3-B3AC-CA68715378C5}"/>
                </a:ext>
              </a:extLst>
            </p:cNvPr>
            <p:cNvSpPr/>
            <p:nvPr/>
          </p:nvSpPr>
          <p:spPr>
            <a:xfrm>
              <a:off x="8917318" y="3538215"/>
              <a:ext cx="2271580" cy="75488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Route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8BD33389-646D-4B6A-AAB8-4E4FBD7799DB}"/>
                </a:ext>
              </a:extLst>
            </p:cNvPr>
            <p:cNvSpPr/>
            <p:nvPr/>
          </p:nvSpPr>
          <p:spPr>
            <a:xfrm>
              <a:off x="9062706" y="4067854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calid12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B5F677AE-3374-4FA0-877B-E714E9BF3785}"/>
                </a:ext>
              </a:extLst>
            </p:cNvPr>
            <p:cNvSpPr/>
            <p:nvPr/>
          </p:nvSpPr>
          <p:spPr>
            <a:xfrm>
              <a:off x="10355813" y="4061153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calid34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192C53A-63A9-4686-9F4E-C7463DC9AE6A}"/>
                </a:ext>
              </a:extLst>
            </p:cNvPr>
            <p:cNvCxnSpPr>
              <a:cxnSpLocks/>
              <a:stCxn id="76" idx="2"/>
              <a:endCxn id="87" idx="0"/>
            </p:cNvCxnSpPr>
            <p:nvPr/>
          </p:nvCxnSpPr>
          <p:spPr>
            <a:xfrm>
              <a:off x="10047249" y="2352985"/>
              <a:ext cx="5859" cy="67183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C3DAC08-77D8-4840-B366-323A4366C660}"/>
                </a:ext>
              </a:extLst>
            </p:cNvPr>
            <p:cNvSpPr/>
            <p:nvPr/>
          </p:nvSpPr>
          <p:spPr>
            <a:xfrm>
              <a:off x="9781209" y="3116369"/>
              <a:ext cx="543797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IPIP</a:t>
              </a:r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B8AD87D3-1A23-4B10-A569-6464C9704463}"/>
                </a:ext>
              </a:extLst>
            </p:cNvPr>
            <p:cNvCxnSpPr>
              <a:cxnSpLocks/>
              <a:stCxn id="97" idx="2"/>
              <a:endCxn id="89" idx="0"/>
            </p:cNvCxnSpPr>
            <p:nvPr/>
          </p:nvCxnSpPr>
          <p:spPr>
            <a:xfrm rot="5400000">
              <a:off x="9350784" y="3365529"/>
              <a:ext cx="776145" cy="628504"/>
            </a:xfrm>
            <a:prstGeom prst="bentConnector3">
              <a:avLst>
                <a:gd name="adj1" fmla="val 70391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EF160117-C767-4049-A79E-37DEEC2AC7B2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 rot="16200000" flipH="1">
              <a:off x="10000687" y="3344129"/>
              <a:ext cx="769444" cy="664603"/>
            </a:xfrm>
            <a:prstGeom prst="bentConnector3">
              <a:avLst>
                <a:gd name="adj1" fmla="val 70568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Google Shape;1711;p21">
              <a:extLst>
                <a:ext uri="{FF2B5EF4-FFF2-40B4-BE49-F238E27FC236}">
                  <a16:creationId xmlns:a16="http://schemas.microsoft.com/office/drawing/2014/main" id="{11ABC1C1-3D19-4F24-9583-D3B0889273B6}"/>
                </a:ext>
              </a:extLst>
            </p:cNvPr>
            <p:cNvSpPr/>
            <p:nvPr/>
          </p:nvSpPr>
          <p:spPr>
            <a:xfrm>
              <a:off x="5751162" y="2607754"/>
              <a:ext cx="2400327" cy="17236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 Plugin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(cni : calico)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3A58EB-3B20-449B-99CA-A366F940E505}"/>
                </a:ext>
              </a:extLst>
            </p:cNvPr>
            <p:cNvSpPr/>
            <p:nvPr/>
          </p:nvSpPr>
          <p:spPr>
            <a:xfrm>
              <a:off x="5812603" y="3024824"/>
              <a:ext cx="2271580" cy="3458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Overlay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655B1B75-FB20-42F7-B41C-131EBE4CD49E}"/>
                </a:ext>
              </a:extLst>
            </p:cNvPr>
            <p:cNvSpPr/>
            <p:nvPr/>
          </p:nvSpPr>
          <p:spPr>
            <a:xfrm>
              <a:off x="5812603" y="3538215"/>
              <a:ext cx="2271580" cy="75488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Route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C46FAFB-BBB2-464E-8668-8313176F6C50}"/>
                </a:ext>
              </a:extLst>
            </p:cNvPr>
            <p:cNvSpPr/>
            <p:nvPr/>
          </p:nvSpPr>
          <p:spPr>
            <a:xfrm>
              <a:off x="5957991" y="4067854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calid12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E83F06BC-B0C2-48CE-851A-C8ECF74D13EC}"/>
                </a:ext>
              </a:extLst>
            </p:cNvPr>
            <p:cNvSpPr/>
            <p:nvPr/>
          </p:nvSpPr>
          <p:spPr>
            <a:xfrm>
              <a:off x="7251098" y="4061153"/>
              <a:ext cx="723795" cy="18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calid34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E15CF960-1FF5-418B-BC75-3EA41A1AC828}"/>
                </a:ext>
              </a:extLst>
            </p:cNvPr>
            <p:cNvSpPr/>
            <p:nvPr/>
          </p:nvSpPr>
          <p:spPr>
            <a:xfrm>
              <a:off x="6676494" y="3116369"/>
              <a:ext cx="543797" cy="17534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IPIP</a:t>
              </a:r>
            </a:p>
          </p:txBody>
        </p: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90D85AC9-316A-4B91-8E3F-B5EC6BE62075}"/>
                </a:ext>
              </a:extLst>
            </p:cNvPr>
            <p:cNvCxnSpPr>
              <a:stCxn id="118" idx="2"/>
              <a:endCxn id="116" idx="0"/>
            </p:cNvCxnSpPr>
            <p:nvPr/>
          </p:nvCxnSpPr>
          <p:spPr>
            <a:xfrm rot="5400000">
              <a:off x="6246069" y="3365529"/>
              <a:ext cx="776145" cy="628504"/>
            </a:xfrm>
            <a:prstGeom prst="bentConnector3">
              <a:avLst>
                <a:gd name="adj1" fmla="val 73789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9C830C28-BC07-4CD7-B3DF-6F34F3A438DD}"/>
                </a:ext>
              </a:extLst>
            </p:cNvPr>
            <p:cNvCxnSpPr>
              <a:cxnSpLocks/>
              <a:stCxn id="118" idx="2"/>
              <a:endCxn id="117" idx="0"/>
            </p:cNvCxnSpPr>
            <p:nvPr/>
          </p:nvCxnSpPr>
          <p:spPr>
            <a:xfrm rot="16200000" flipH="1">
              <a:off x="6895972" y="3344129"/>
              <a:ext cx="769444" cy="664603"/>
            </a:xfrm>
            <a:prstGeom prst="bentConnector3">
              <a:avLst>
                <a:gd name="adj1" fmla="val 73996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47CF4B9F-55ED-444C-A240-A37BADC4805E}"/>
              </a:ext>
            </a:extLst>
          </p:cNvPr>
          <p:cNvSpPr/>
          <p:nvPr/>
        </p:nvSpPr>
        <p:spPr>
          <a:xfrm>
            <a:off x="9775706" y="3599570"/>
            <a:ext cx="543797" cy="1753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NAT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1BE1DC-7F26-468B-BECC-1EAAF022023F}"/>
              </a:ext>
            </a:extLst>
          </p:cNvPr>
          <p:cNvGrpSpPr/>
          <p:nvPr/>
        </p:nvGrpSpPr>
        <p:grpSpPr>
          <a:xfrm>
            <a:off x="9826389" y="1497846"/>
            <a:ext cx="1699833" cy="499785"/>
            <a:chOff x="9607637" y="4320116"/>
            <a:chExt cx="1699833" cy="499785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1AAD7A22-74AB-4B83-91FF-8CDC738D43BD}"/>
                </a:ext>
              </a:extLst>
            </p:cNvPr>
            <p:cNvCxnSpPr>
              <a:cxnSpLocks/>
              <a:stCxn id="158" idx="2"/>
              <a:endCxn id="206" idx="0"/>
            </p:cNvCxnSpPr>
            <p:nvPr/>
          </p:nvCxnSpPr>
          <p:spPr>
            <a:xfrm rot="16200000" flipH="1">
              <a:off x="10431076" y="4576709"/>
              <a:ext cx="269671" cy="216714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8" name="Google Shape;1711;p21">
              <a:extLst>
                <a:ext uri="{FF2B5EF4-FFF2-40B4-BE49-F238E27FC236}">
                  <a16:creationId xmlns:a16="http://schemas.microsoft.com/office/drawing/2014/main" id="{CBAF75EE-DFB2-47F3-8612-867836A59C24}"/>
                </a:ext>
              </a:extLst>
            </p:cNvPr>
            <p:cNvSpPr/>
            <p:nvPr/>
          </p:nvSpPr>
          <p:spPr>
            <a:xfrm>
              <a:off x="9607637" y="4320116"/>
              <a:ext cx="1699833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192.168.59.23:38080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B1A127-CD52-4A39-8EA3-4112C0EC8630}"/>
              </a:ext>
            </a:extLst>
          </p:cNvPr>
          <p:cNvGrpSpPr/>
          <p:nvPr/>
        </p:nvGrpSpPr>
        <p:grpSpPr>
          <a:xfrm>
            <a:off x="7091929" y="5283625"/>
            <a:ext cx="1059560" cy="718659"/>
            <a:chOff x="7091929" y="5283625"/>
            <a:chExt cx="1059560" cy="718659"/>
          </a:xfrm>
        </p:grpSpPr>
        <p:sp>
          <p:nvSpPr>
            <p:cNvPr id="157" name="Google Shape;1722;p21">
              <a:extLst>
                <a:ext uri="{FF2B5EF4-FFF2-40B4-BE49-F238E27FC236}">
                  <a16:creationId xmlns:a16="http://schemas.microsoft.com/office/drawing/2014/main" id="{7EE66A45-72DB-49B6-81DE-BE7B04125533}"/>
                </a:ext>
              </a:extLst>
            </p:cNvPr>
            <p:cNvSpPr/>
            <p:nvPr/>
          </p:nvSpPr>
          <p:spPr>
            <a:xfrm>
              <a:off x="7091929" y="5472967"/>
              <a:ext cx="1059560" cy="529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[NodePort]</a:t>
              </a:r>
              <a:endParaRPr lang="en-US" altLang="ko-KR" sz="12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10.103.9.116</a:t>
              </a: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04F1A2B-46C3-4506-8489-C8BFF5FFD262}"/>
                </a:ext>
              </a:extLst>
            </p:cNvPr>
            <p:cNvCxnSpPr>
              <a:cxnSpLocks/>
              <a:stCxn id="157" idx="0"/>
            </p:cNvCxnSpPr>
            <p:nvPr/>
          </p:nvCxnSpPr>
          <p:spPr>
            <a:xfrm flipH="1" flipV="1">
              <a:off x="7615659" y="5283625"/>
              <a:ext cx="6050" cy="189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EF7F04-8C47-4386-8346-097260106A74}"/>
              </a:ext>
            </a:extLst>
          </p:cNvPr>
          <p:cNvGrpSpPr/>
          <p:nvPr/>
        </p:nvGrpSpPr>
        <p:grpSpPr>
          <a:xfrm>
            <a:off x="8475646" y="3344166"/>
            <a:ext cx="1452758" cy="233976"/>
            <a:chOff x="10290050" y="3300631"/>
            <a:chExt cx="1452758" cy="233976"/>
          </a:xfrm>
        </p:grpSpPr>
        <p:sp>
          <p:nvSpPr>
            <p:cNvPr id="155" name="Google Shape;1711;p21">
              <a:extLst>
                <a:ext uri="{FF2B5EF4-FFF2-40B4-BE49-F238E27FC236}">
                  <a16:creationId xmlns:a16="http://schemas.microsoft.com/office/drawing/2014/main" id="{A2CD579B-83F3-4DBE-899D-6C6702CEDA49}"/>
                </a:ext>
              </a:extLst>
            </p:cNvPr>
            <p:cNvSpPr/>
            <p:nvPr/>
          </p:nvSpPr>
          <p:spPr>
            <a:xfrm>
              <a:off x="10290050" y="3304492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BB0E80C4-733F-466F-BA04-FA38B5394A7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808" y="3300631"/>
              <a:ext cx="0" cy="22775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083DB8D5-BE30-435E-9AC0-BA10F01B16AB}"/>
              </a:ext>
            </a:extLst>
          </p:cNvPr>
          <p:cNvCxnSpPr>
            <a:cxnSpLocks/>
          </p:cNvCxnSpPr>
          <p:nvPr/>
        </p:nvCxnSpPr>
        <p:spPr>
          <a:xfrm rot="5400000">
            <a:off x="10009492" y="2794479"/>
            <a:ext cx="1193541" cy="57351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20A5053B-FA93-479F-9867-041E5A9CD63E}"/>
              </a:ext>
            </a:extLst>
          </p:cNvPr>
          <p:cNvCxnSpPr>
            <a:cxnSpLocks/>
          </p:cNvCxnSpPr>
          <p:nvPr/>
        </p:nvCxnSpPr>
        <p:spPr>
          <a:xfrm>
            <a:off x="6989550" y="1916832"/>
            <a:ext cx="299729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D3B6CCDB-ED33-458B-A658-ED2B134C16B2}"/>
              </a:ext>
            </a:extLst>
          </p:cNvPr>
          <p:cNvCxnSpPr/>
          <p:nvPr/>
        </p:nvCxnSpPr>
        <p:spPr>
          <a:xfrm rot="16200000" flipV="1">
            <a:off x="6572528" y="3766807"/>
            <a:ext cx="1409944" cy="427255"/>
          </a:xfrm>
          <a:prstGeom prst="bentConnector3">
            <a:avLst>
              <a:gd name="adj1" fmla="val 8560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24493E8-583D-4224-B837-7BFB76F37776}"/>
              </a:ext>
            </a:extLst>
          </p:cNvPr>
          <p:cNvCxnSpPr>
            <a:cxnSpLocks/>
          </p:cNvCxnSpPr>
          <p:nvPr/>
        </p:nvCxnSpPr>
        <p:spPr>
          <a:xfrm flipH="1" flipV="1">
            <a:off x="7061279" y="2364100"/>
            <a:ext cx="1" cy="6666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673901F-3E4E-4C9A-BD39-9C3CB83A6126}"/>
              </a:ext>
            </a:extLst>
          </p:cNvPr>
          <p:cNvGrpSpPr/>
          <p:nvPr/>
        </p:nvGrpSpPr>
        <p:grpSpPr>
          <a:xfrm>
            <a:off x="551384" y="1568235"/>
            <a:ext cx="4458086" cy="4463874"/>
            <a:chOff x="551384" y="1568235"/>
            <a:chExt cx="4458086" cy="4463874"/>
          </a:xfrm>
        </p:grpSpPr>
        <p:sp>
          <p:nvSpPr>
            <p:cNvPr id="132" name="Google Shape;1709;p21">
              <a:extLst>
                <a:ext uri="{FF2B5EF4-FFF2-40B4-BE49-F238E27FC236}">
                  <a16:creationId xmlns:a16="http://schemas.microsoft.com/office/drawing/2014/main" id="{7307736E-A54F-4993-992C-04C98E5DECD8}"/>
                </a:ext>
              </a:extLst>
            </p:cNvPr>
            <p:cNvSpPr/>
            <p:nvPr/>
          </p:nvSpPr>
          <p:spPr>
            <a:xfrm>
              <a:off x="566681" y="2210157"/>
              <a:ext cx="1224602" cy="117515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709;p21">
              <a:extLst>
                <a:ext uri="{FF2B5EF4-FFF2-40B4-BE49-F238E27FC236}">
                  <a16:creationId xmlns:a16="http://schemas.microsoft.com/office/drawing/2014/main" id="{EFE0A319-CEA0-4C37-9277-43D1F5FF51F8}"/>
                </a:ext>
              </a:extLst>
            </p:cNvPr>
            <p:cNvSpPr/>
            <p:nvPr/>
          </p:nvSpPr>
          <p:spPr>
            <a:xfrm>
              <a:off x="3489545" y="2213661"/>
              <a:ext cx="1475463" cy="3482918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711;p21">
              <a:extLst>
                <a:ext uri="{FF2B5EF4-FFF2-40B4-BE49-F238E27FC236}">
                  <a16:creationId xmlns:a16="http://schemas.microsoft.com/office/drawing/2014/main" id="{E15AEBFE-2DB4-4E3E-B2C8-93603CAB6AE5}"/>
                </a:ext>
              </a:extLst>
            </p:cNvPr>
            <p:cNvSpPr/>
            <p:nvPr/>
          </p:nvSpPr>
          <p:spPr>
            <a:xfrm>
              <a:off x="1972583" y="5696579"/>
              <a:ext cx="2994322" cy="33553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</a:p>
          </p:txBody>
        </p:sp>
        <p:sp>
          <p:nvSpPr>
            <p:cNvPr id="135" name="Google Shape;1709;p21">
              <a:extLst>
                <a:ext uri="{FF2B5EF4-FFF2-40B4-BE49-F238E27FC236}">
                  <a16:creationId xmlns:a16="http://schemas.microsoft.com/office/drawing/2014/main" id="{BECE9D02-1166-4DA7-8CFC-3936A26041CC}"/>
                </a:ext>
              </a:extLst>
            </p:cNvPr>
            <p:cNvSpPr/>
            <p:nvPr/>
          </p:nvSpPr>
          <p:spPr>
            <a:xfrm>
              <a:off x="1977337" y="2211798"/>
              <a:ext cx="1432171" cy="3483299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92592C4F-0A68-4E1C-8C9D-C75365A63ADB}"/>
                </a:ext>
              </a:extLst>
            </p:cNvPr>
            <p:cNvSpPr/>
            <p:nvPr/>
          </p:nvSpPr>
          <p:spPr>
            <a:xfrm>
              <a:off x="1913304" y="1568235"/>
              <a:ext cx="1368737" cy="3285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Userspace Mode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48CF8B31-790B-4FEF-B48F-CC6234D1B6D1}"/>
                </a:ext>
              </a:extLst>
            </p:cNvPr>
            <p:cNvSpPr/>
            <p:nvPr/>
          </p:nvSpPr>
          <p:spPr>
            <a:xfrm>
              <a:off x="3402006" y="1568235"/>
              <a:ext cx="1607464" cy="3285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Iptables/IPVS Mode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138" name="Google Shape;1711;p21">
              <a:extLst>
                <a:ext uri="{FF2B5EF4-FFF2-40B4-BE49-F238E27FC236}">
                  <a16:creationId xmlns:a16="http://schemas.microsoft.com/office/drawing/2014/main" id="{ABE93CC7-DA88-48DB-9990-4845861A86BC}"/>
                </a:ext>
              </a:extLst>
            </p:cNvPr>
            <p:cNvSpPr/>
            <p:nvPr/>
          </p:nvSpPr>
          <p:spPr>
            <a:xfrm>
              <a:off x="551384" y="3383444"/>
              <a:ext cx="1250458" cy="33553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 Node</a:t>
              </a:r>
            </a:p>
          </p:txBody>
        </p:sp>
        <p:sp>
          <p:nvSpPr>
            <p:cNvPr id="139" name="Google Shape;1709;p21">
              <a:extLst>
                <a:ext uri="{FF2B5EF4-FFF2-40B4-BE49-F238E27FC236}">
                  <a16:creationId xmlns:a16="http://schemas.microsoft.com/office/drawing/2014/main" id="{3DC53368-F742-4A12-B0ED-B1E7854DB9D7}"/>
                </a:ext>
              </a:extLst>
            </p:cNvPr>
            <p:cNvSpPr/>
            <p:nvPr/>
          </p:nvSpPr>
          <p:spPr>
            <a:xfrm>
              <a:off x="566681" y="3820794"/>
              <a:ext cx="1224602" cy="187578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711;p21">
              <a:extLst>
                <a:ext uri="{FF2B5EF4-FFF2-40B4-BE49-F238E27FC236}">
                  <a16:creationId xmlns:a16="http://schemas.microsoft.com/office/drawing/2014/main" id="{9F5AE616-209A-4C81-93D8-1CECFCCA7E25}"/>
                </a:ext>
              </a:extLst>
            </p:cNvPr>
            <p:cNvSpPr/>
            <p:nvPr/>
          </p:nvSpPr>
          <p:spPr>
            <a:xfrm>
              <a:off x="551384" y="5695097"/>
              <a:ext cx="1250458" cy="33553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 Node</a:t>
              </a:r>
            </a:p>
          </p:txBody>
        </p:sp>
      </p:grpSp>
      <p:sp>
        <p:nvSpPr>
          <p:cNvPr id="141" name="화이트투명사각판">
            <a:extLst>
              <a:ext uri="{FF2B5EF4-FFF2-40B4-BE49-F238E27FC236}">
                <a16:creationId xmlns:a16="http://schemas.microsoft.com/office/drawing/2014/main" id="{0AE6EE28-27F4-42EB-B51D-D545AD6029E9}"/>
              </a:ext>
            </a:extLst>
          </p:cNvPr>
          <p:cNvSpPr/>
          <p:nvPr/>
        </p:nvSpPr>
        <p:spPr bwMode="auto">
          <a:xfrm>
            <a:off x="401721" y="1450280"/>
            <a:ext cx="4739258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34F1A45-DFA6-4BB6-AF8A-B28855A21026}"/>
              </a:ext>
            </a:extLst>
          </p:cNvPr>
          <p:cNvGrpSpPr/>
          <p:nvPr/>
        </p:nvGrpSpPr>
        <p:grpSpPr>
          <a:xfrm>
            <a:off x="2722324" y="1172689"/>
            <a:ext cx="133361" cy="332383"/>
            <a:chOff x="2135560" y="1172689"/>
            <a:chExt cx="133361" cy="332383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13358DD9-FA2F-43B6-981A-CC4441E22256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E476414-6B1B-4EBB-97F2-BF8ED0CF46B4}"/>
                </a:ext>
              </a:extLst>
            </p:cNvPr>
            <p:cNvSpPr/>
            <p:nvPr/>
          </p:nvSpPr>
          <p:spPr>
            <a:xfrm>
              <a:off x="2135560" y="1397072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5" name="Google Shape;1731;p21">
            <a:extLst>
              <a:ext uri="{FF2B5EF4-FFF2-40B4-BE49-F238E27FC236}">
                <a16:creationId xmlns:a16="http://schemas.microsoft.com/office/drawing/2014/main" id="{ADF94EF7-FD64-47AB-B5D7-4C1CB5772A06}"/>
              </a:ext>
            </a:extLst>
          </p:cNvPr>
          <p:cNvSpPr/>
          <p:nvPr/>
        </p:nvSpPr>
        <p:spPr>
          <a:xfrm>
            <a:off x="2048306" y="2954346"/>
            <a:ext cx="1256922" cy="73150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kube-proxy</a:t>
            </a:r>
          </a:p>
        </p:txBody>
      </p:sp>
      <p:sp>
        <p:nvSpPr>
          <p:cNvPr id="146" name="모서리가 둥근 직사각형 90">
            <a:extLst>
              <a:ext uri="{FF2B5EF4-FFF2-40B4-BE49-F238E27FC236}">
                <a16:creationId xmlns:a16="http://schemas.microsoft.com/office/drawing/2014/main" id="{DDBB200A-6C4B-438D-B03E-7B1C8242F972}"/>
              </a:ext>
            </a:extLst>
          </p:cNvPr>
          <p:cNvSpPr/>
          <p:nvPr/>
        </p:nvSpPr>
        <p:spPr>
          <a:xfrm>
            <a:off x="2091106" y="3304492"/>
            <a:ext cx="1171323" cy="3251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</a:rPr>
              <a:t>10.103.9.116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Malgun Gothic"/>
                <a:ea typeface="Malgun Gothic"/>
              </a:rPr>
              <a:t>-&gt; </a:t>
            </a: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</a:rPr>
              <a:t>20.111.156.6</a:t>
            </a:r>
          </a:p>
        </p:txBody>
      </p:sp>
      <p:sp>
        <p:nvSpPr>
          <p:cNvPr id="147" name="Google Shape;1731;p21">
            <a:extLst>
              <a:ext uri="{FF2B5EF4-FFF2-40B4-BE49-F238E27FC236}">
                <a16:creationId xmlns:a16="http://schemas.microsoft.com/office/drawing/2014/main" id="{0C61E96D-D20A-46FA-B253-612E5F7BD388}"/>
              </a:ext>
            </a:extLst>
          </p:cNvPr>
          <p:cNvSpPr/>
          <p:nvPr/>
        </p:nvSpPr>
        <p:spPr>
          <a:xfrm>
            <a:off x="4363266" y="3491328"/>
            <a:ext cx="495115" cy="7366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IPVS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17B132E-7D7D-4A66-99FE-1441F90A2A13}"/>
              </a:ext>
            </a:extLst>
          </p:cNvPr>
          <p:cNvGrpSpPr/>
          <p:nvPr/>
        </p:nvGrpSpPr>
        <p:grpSpPr>
          <a:xfrm>
            <a:off x="3305228" y="3320100"/>
            <a:ext cx="1513801" cy="908515"/>
            <a:chOff x="3305228" y="3320100"/>
            <a:chExt cx="1513801" cy="908515"/>
          </a:xfrm>
        </p:grpSpPr>
        <p:sp>
          <p:nvSpPr>
            <p:cNvPr id="151" name="Google Shape;1731;p21">
              <a:extLst>
                <a:ext uri="{FF2B5EF4-FFF2-40B4-BE49-F238E27FC236}">
                  <a16:creationId xmlns:a16="http://schemas.microsoft.com/office/drawing/2014/main" id="{5596C602-BED7-46AB-9898-0C13230CB536}"/>
                </a:ext>
              </a:extLst>
            </p:cNvPr>
            <p:cNvSpPr/>
            <p:nvPr/>
          </p:nvSpPr>
          <p:spPr>
            <a:xfrm>
              <a:off x="3593015" y="3490678"/>
              <a:ext cx="731702" cy="7379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iptables</a:t>
              </a:r>
            </a:p>
          </p:txBody>
        </p:sp>
        <p:sp>
          <p:nvSpPr>
            <p:cNvPr id="156" name="모서리가 둥근 직사각형 90">
              <a:extLst>
                <a:ext uri="{FF2B5EF4-FFF2-40B4-BE49-F238E27FC236}">
                  <a16:creationId xmlns:a16="http://schemas.microsoft.com/office/drawing/2014/main" id="{65584629-7E56-459C-BAC5-4A0D77AA13AF}"/>
                </a:ext>
              </a:extLst>
            </p:cNvPr>
            <p:cNvSpPr/>
            <p:nvPr/>
          </p:nvSpPr>
          <p:spPr>
            <a:xfrm>
              <a:off x="3651442" y="3781556"/>
              <a:ext cx="1167587" cy="3251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10.103.9.116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Malgun Gothic"/>
                  <a:ea typeface="Malgun Gothic"/>
                </a:rPr>
                <a:t>-&gt; </a:t>
              </a:r>
              <a:r>
                <a:rPr lang="en-US" altLang="ko-KR" sz="1100">
                  <a:solidFill>
                    <a:srgbClr val="00B050"/>
                  </a:solidFill>
                  <a:latin typeface="Malgun Gothic"/>
                  <a:ea typeface="Malgun Gothic"/>
                </a:rPr>
                <a:t>20.111.156.6</a:t>
              </a:r>
            </a:p>
          </p:txBody>
        </p: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16577045-0D42-432A-B7E8-9D45BDD6EE6E}"/>
                </a:ext>
              </a:extLst>
            </p:cNvPr>
            <p:cNvCxnSpPr>
              <a:cxnSpLocks/>
              <a:stCxn id="145" idx="3"/>
              <a:endCxn id="156" idx="1"/>
            </p:cNvCxnSpPr>
            <p:nvPr/>
          </p:nvCxnSpPr>
          <p:spPr>
            <a:xfrm>
              <a:off x="3305228" y="3320100"/>
              <a:ext cx="346214" cy="6240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DD08036B-100F-4CCF-9493-0E8B4DDB5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54224" y="2857088"/>
            <a:ext cx="1065591" cy="188459"/>
          </a:xfrm>
          <a:prstGeom prst="bentConnector3">
            <a:avLst>
              <a:gd name="adj1" fmla="val 2599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7BE07EA-077B-4001-BA47-42F09D49DC20}"/>
              </a:ext>
            </a:extLst>
          </p:cNvPr>
          <p:cNvSpPr/>
          <p:nvPr/>
        </p:nvSpPr>
        <p:spPr>
          <a:xfrm>
            <a:off x="2610623" y="3829153"/>
            <a:ext cx="9776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10.103.9.116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8B4E5062-4E38-4548-866D-C39FED2467BF}"/>
              </a:ext>
            </a:extLst>
          </p:cNvPr>
          <p:cNvCxnSpPr>
            <a:cxnSpLocks/>
          </p:cNvCxnSpPr>
          <p:nvPr/>
        </p:nvCxnSpPr>
        <p:spPr>
          <a:xfrm rot="5400000">
            <a:off x="3360119" y="4522456"/>
            <a:ext cx="899522" cy="311840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Google Shape;1722;p21">
            <a:extLst>
              <a:ext uri="{FF2B5EF4-FFF2-40B4-BE49-F238E27FC236}">
                <a16:creationId xmlns:a16="http://schemas.microsoft.com/office/drawing/2014/main" id="{FB1CAB27-C844-4AFB-A45A-19A6C438302E}"/>
              </a:ext>
            </a:extLst>
          </p:cNvPr>
          <p:cNvSpPr/>
          <p:nvPr/>
        </p:nvSpPr>
        <p:spPr>
          <a:xfrm>
            <a:off x="643167" y="2768561"/>
            <a:ext cx="1034422" cy="4354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100">
                <a:solidFill>
                  <a:srgbClr val="00B050"/>
                </a:solidFill>
                <a:latin typeface="Malgun Gothic"/>
                <a:ea typeface="Malgun Gothic"/>
                <a:sym typeface="Malgun Gothic"/>
              </a:rPr>
              <a:t>20.111.156.6</a:t>
            </a: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6BAFE95A-A00A-4CBF-B3BF-B510D3879298}"/>
              </a:ext>
            </a:extLst>
          </p:cNvPr>
          <p:cNvCxnSpPr>
            <a:cxnSpLocks/>
            <a:stCxn id="170" idx="3"/>
            <a:endCxn id="146" idx="1"/>
          </p:cNvCxnSpPr>
          <p:nvPr/>
        </p:nvCxnSpPr>
        <p:spPr>
          <a:xfrm flipV="1">
            <a:off x="1677589" y="3467090"/>
            <a:ext cx="413517" cy="1855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74AD4BE-E00C-4891-AD12-678C58B001E0}"/>
              </a:ext>
            </a:extLst>
          </p:cNvPr>
          <p:cNvGrpSpPr/>
          <p:nvPr/>
        </p:nvGrpSpPr>
        <p:grpSpPr>
          <a:xfrm>
            <a:off x="642817" y="4243476"/>
            <a:ext cx="1034772" cy="1266733"/>
            <a:chOff x="642817" y="4243476"/>
            <a:chExt cx="1034772" cy="1266733"/>
          </a:xfrm>
        </p:grpSpPr>
        <p:sp>
          <p:nvSpPr>
            <p:cNvPr id="170" name="Google Shape;1731;p21">
              <a:extLst>
                <a:ext uri="{FF2B5EF4-FFF2-40B4-BE49-F238E27FC236}">
                  <a16:creationId xmlns:a16="http://schemas.microsoft.com/office/drawing/2014/main" id="{307E2CFC-E746-4B69-8E27-77067083B26B}"/>
                </a:ext>
              </a:extLst>
            </p:cNvPr>
            <p:cNvSpPr/>
            <p:nvPr/>
          </p:nvSpPr>
          <p:spPr>
            <a:xfrm>
              <a:off x="642817" y="5134831"/>
              <a:ext cx="1034772" cy="37537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api-server</a:t>
              </a:r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1CEDDA2E-234E-4D5C-9EE9-B951EDF91AE6}"/>
                </a:ext>
              </a:extLst>
            </p:cNvPr>
            <p:cNvCxnSpPr>
              <a:cxnSpLocks/>
              <a:stCxn id="170" idx="1"/>
              <a:endCxn id="175" idx="1"/>
            </p:cNvCxnSpPr>
            <p:nvPr/>
          </p:nvCxnSpPr>
          <p:spPr>
            <a:xfrm rot="10800000" flipH="1">
              <a:off x="642817" y="4243476"/>
              <a:ext cx="350" cy="1079045"/>
            </a:xfrm>
            <a:prstGeom prst="bentConnector3">
              <a:avLst>
                <a:gd name="adj1" fmla="val -65314286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2" name="Google Shape;1722;p21">
            <a:extLst>
              <a:ext uri="{FF2B5EF4-FFF2-40B4-BE49-F238E27FC236}">
                <a16:creationId xmlns:a16="http://schemas.microsoft.com/office/drawing/2014/main" id="{C137FFDC-F499-4821-9A24-D0F87856523D}"/>
              </a:ext>
            </a:extLst>
          </p:cNvPr>
          <p:cNvSpPr/>
          <p:nvPr/>
        </p:nvSpPr>
        <p:spPr>
          <a:xfrm>
            <a:off x="643167" y="4393050"/>
            <a:ext cx="1034422" cy="5133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10.103.9.116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5170F68-9A0C-4143-8BCA-904D8F1BEC7E}"/>
              </a:ext>
            </a:extLst>
          </p:cNvPr>
          <p:cNvGrpSpPr/>
          <p:nvPr/>
        </p:nvGrpSpPr>
        <p:grpSpPr>
          <a:xfrm>
            <a:off x="643167" y="3204039"/>
            <a:ext cx="1034422" cy="1189530"/>
            <a:chOff x="643167" y="3204039"/>
            <a:chExt cx="1034422" cy="1189530"/>
          </a:xfrm>
        </p:grpSpPr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5BFB7B47-96CF-4953-8D92-EBA15D744E46}"/>
                </a:ext>
              </a:extLst>
            </p:cNvPr>
            <p:cNvCxnSpPr>
              <a:cxnSpLocks/>
              <a:stCxn id="175" idx="0"/>
              <a:endCxn id="167" idx="2"/>
            </p:cNvCxnSpPr>
            <p:nvPr/>
          </p:nvCxnSpPr>
          <p:spPr>
            <a:xfrm flipV="1">
              <a:off x="1160378" y="3204039"/>
              <a:ext cx="0" cy="889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Google Shape;1722;p21">
              <a:extLst>
                <a:ext uri="{FF2B5EF4-FFF2-40B4-BE49-F238E27FC236}">
                  <a16:creationId xmlns:a16="http://schemas.microsoft.com/office/drawing/2014/main" id="{A08E183A-CBA3-4D6F-A79D-190FD3565AF3}"/>
                </a:ext>
              </a:extLst>
            </p:cNvPr>
            <p:cNvSpPr/>
            <p:nvPr/>
          </p:nvSpPr>
          <p:spPr>
            <a:xfrm>
              <a:off x="643167" y="4093381"/>
              <a:ext cx="1034422" cy="3001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Endpoint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08D81A8F-B124-4001-AA08-E19AF7E2B87E}"/>
              </a:ext>
            </a:extLst>
          </p:cNvPr>
          <p:cNvGrpSpPr/>
          <p:nvPr/>
        </p:nvGrpSpPr>
        <p:grpSpPr>
          <a:xfrm>
            <a:off x="2545394" y="4810266"/>
            <a:ext cx="1832541" cy="807172"/>
            <a:chOff x="2545394" y="4810266"/>
            <a:chExt cx="1832541" cy="807172"/>
          </a:xfrm>
        </p:grpSpPr>
        <p:sp>
          <p:nvSpPr>
            <p:cNvPr id="177" name="Google Shape;1722;p21">
              <a:extLst>
                <a:ext uri="{FF2B5EF4-FFF2-40B4-BE49-F238E27FC236}">
                  <a16:creationId xmlns:a16="http://schemas.microsoft.com/office/drawing/2014/main" id="{A033E6E2-CD67-44DB-84E6-F007CB44C5B6}"/>
                </a:ext>
              </a:extLst>
            </p:cNvPr>
            <p:cNvSpPr/>
            <p:nvPr/>
          </p:nvSpPr>
          <p:spPr>
            <a:xfrm>
              <a:off x="2545394" y="5338225"/>
              <a:ext cx="1832541" cy="2792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cxnSp>
          <p:nvCxnSpPr>
            <p:cNvPr id="178" name="연결선: 꺾임 177">
              <a:extLst>
                <a:ext uri="{FF2B5EF4-FFF2-40B4-BE49-F238E27FC236}">
                  <a16:creationId xmlns:a16="http://schemas.microsoft.com/office/drawing/2014/main" id="{E4BDC506-35D0-453E-9CD1-E49E36AD78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04402" y="4717488"/>
              <a:ext cx="320550" cy="506105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5874A966-2830-4407-A5C7-56D47346B155}"/>
                </a:ext>
              </a:extLst>
            </p:cNvPr>
            <p:cNvSpPr/>
            <p:nvPr/>
          </p:nvSpPr>
          <p:spPr>
            <a:xfrm>
              <a:off x="2942449" y="5128137"/>
              <a:ext cx="1028390" cy="2539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ko-KR" sz="1050" b="1">
                  <a:solidFill>
                    <a:schemeClr val="accent1"/>
                  </a:solidFill>
                  <a:latin typeface="Malgun Gothic"/>
                  <a:ea typeface="Malgun Gothic"/>
                </a:rPr>
                <a:t>10.103.9.116</a:t>
              </a:r>
              <a:endParaRPr lang="ko-KR" altLang="en-US" sz="105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DE85473-85C6-4447-9D95-2631C62C0D8A}"/>
              </a:ext>
            </a:extLst>
          </p:cNvPr>
          <p:cNvGrpSpPr/>
          <p:nvPr/>
        </p:nvGrpSpPr>
        <p:grpSpPr>
          <a:xfrm>
            <a:off x="2133916" y="3685854"/>
            <a:ext cx="1144069" cy="1110547"/>
            <a:chOff x="2133916" y="3685854"/>
            <a:chExt cx="1144069" cy="1110547"/>
          </a:xfrm>
        </p:grpSpPr>
        <p:sp>
          <p:nvSpPr>
            <p:cNvPr id="181" name="Google Shape;1731;p21">
              <a:extLst>
                <a:ext uri="{FF2B5EF4-FFF2-40B4-BE49-F238E27FC236}">
                  <a16:creationId xmlns:a16="http://schemas.microsoft.com/office/drawing/2014/main" id="{400556C9-AA9E-4D06-957B-80A3D65A1E39}"/>
                </a:ext>
              </a:extLst>
            </p:cNvPr>
            <p:cNvSpPr/>
            <p:nvPr/>
          </p:nvSpPr>
          <p:spPr>
            <a:xfrm>
              <a:off x="2133916" y="4187545"/>
              <a:ext cx="1144069" cy="60885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iptables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모서리가 둥근 직사각형 90">
              <a:extLst>
                <a:ext uri="{FF2B5EF4-FFF2-40B4-BE49-F238E27FC236}">
                  <a16:creationId xmlns:a16="http://schemas.microsoft.com/office/drawing/2014/main" id="{CB68CD51-FC06-4B87-A6B3-A509687D83ED}"/>
                </a:ext>
              </a:extLst>
            </p:cNvPr>
            <p:cNvSpPr/>
            <p:nvPr/>
          </p:nvSpPr>
          <p:spPr>
            <a:xfrm>
              <a:off x="2188804" y="4494023"/>
              <a:ext cx="995745" cy="22211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accent1"/>
                  </a:solidFill>
                  <a:latin typeface="Malgun Gothic"/>
                  <a:ea typeface="Malgun Gothic"/>
                </a:rPr>
                <a:t>Service CIDR</a:t>
              </a:r>
              <a:endParaRPr lang="en-US" altLang="ko-KR" sz="1100">
                <a:solidFill>
                  <a:srgbClr val="00B050"/>
                </a:solidFill>
                <a:latin typeface="Malgun Gothic"/>
                <a:ea typeface="Malgun Gothic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A29208EE-3C6F-4FF8-82B5-1AA8BC39FEC7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flipH="1">
              <a:off x="2673343" y="3685854"/>
              <a:ext cx="3424" cy="48605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736C778-97D3-4798-80E1-7577E2AF38CB}"/>
              </a:ext>
            </a:extLst>
          </p:cNvPr>
          <p:cNvGrpSpPr/>
          <p:nvPr/>
        </p:nvGrpSpPr>
        <p:grpSpPr>
          <a:xfrm>
            <a:off x="807690" y="1991902"/>
            <a:ext cx="3619781" cy="964693"/>
            <a:chOff x="807690" y="1991902"/>
            <a:chExt cx="3619781" cy="964693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E74DEA0-FD74-4D08-9E04-D82204471B95}"/>
                </a:ext>
              </a:extLst>
            </p:cNvPr>
            <p:cNvSpPr/>
            <p:nvPr/>
          </p:nvSpPr>
          <p:spPr>
            <a:xfrm>
              <a:off x="2643452" y="2710374"/>
              <a:ext cx="97760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  <a:latin typeface="Malgun Gothic"/>
                  <a:ea typeface="Malgun Gothic"/>
                </a:rPr>
                <a:t>20.111.156.6</a:t>
              </a:r>
              <a:endParaRPr lang="ko-KR" altLang="en-US" sz="1000"/>
            </a:p>
          </p:txBody>
        </p:sp>
        <p:cxnSp>
          <p:nvCxnSpPr>
            <p:cNvPr id="186" name="연결선: 꺾임 185">
              <a:extLst>
                <a:ext uri="{FF2B5EF4-FFF2-40B4-BE49-F238E27FC236}">
                  <a16:creationId xmlns:a16="http://schemas.microsoft.com/office/drawing/2014/main" id="{0F562CB0-D0F0-47E0-96C6-EFE2F642FF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12542" y="2454282"/>
              <a:ext cx="544724" cy="455405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45A1AFF-1129-4F4B-937C-9923AF830423}"/>
                </a:ext>
              </a:extLst>
            </p:cNvPr>
            <p:cNvSpPr/>
            <p:nvPr/>
          </p:nvSpPr>
          <p:spPr>
            <a:xfrm>
              <a:off x="807690" y="1991902"/>
              <a:ext cx="3619781" cy="42823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Pod Network Area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D3A3DE95-A0DF-4BB9-B9DA-87144C772F6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1041" y="2425887"/>
              <a:ext cx="351992" cy="348842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CD32849-8726-414A-9BC6-1E90D73359EF}"/>
              </a:ext>
            </a:extLst>
          </p:cNvPr>
          <p:cNvSpPr/>
          <p:nvPr/>
        </p:nvSpPr>
        <p:spPr>
          <a:xfrm>
            <a:off x="3997992" y="2731514"/>
            <a:ext cx="9776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Malgun Gothic"/>
                <a:ea typeface="Malgun Gothic"/>
              </a:rPr>
              <a:t>20.111.156.6</a:t>
            </a:r>
            <a:endParaRPr lang="ko-KR" altLang="en-US" sz="10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6B7DDCEE-2776-402F-9E58-0A54D0B04088}"/>
              </a:ext>
            </a:extLst>
          </p:cNvPr>
          <p:cNvSpPr/>
          <p:nvPr/>
        </p:nvSpPr>
        <p:spPr>
          <a:xfrm>
            <a:off x="1298889" y="5979004"/>
            <a:ext cx="2667563" cy="360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Service Network CIDR : </a:t>
            </a:r>
            <a:r>
              <a:rPr lang="en-US" altLang="ko-KR" sz="11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10.96.0.0/12</a:t>
            </a:r>
          </a:p>
          <a:p>
            <a:pPr algn="ctr">
              <a:lnSpc>
                <a:spcPct val="90000"/>
              </a:lnSpc>
            </a:pPr>
            <a:r>
              <a:rPr lang="en-US" altLang="ko-KR" sz="1100">
                <a:latin typeface="Malgun Gothic"/>
                <a:ea typeface="Malgun Gothic"/>
                <a:cs typeface="Malgun Gothic"/>
                <a:sym typeface="Malgun Gothic"/>
              </a:rPr>
              <a:t>(10.96.0.0 ~ 10.111.255.255)</a:t>
            </a:r>
            <a:endParaRPr lang="en-US" altLang="ko-KR" sz="1100" b="1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C0D1DA-58E1-4860-A785-9A4BBA303A4E}"/>
              </a:ext>
            </a:extLst>
          </p:cNvPr>
          <p:cNvGrpSpPr/>
          <p:nvPr/>
        </p:nvGrpSpPr>
        <p:grpSpPr>
          <a:xfrm>
            <a:off x="10564022" y="1922547"/>
            <a:ext cx="1475541" cy="367561"/>
            <a:chOff x="10564022" y="2082143"/>
            <a:chExt cx="1475541" cy="367561"/>
          </a:xfrm>
        </p:grpSpPr>
        <p:sp>
          <p:nvSpPr>
            <p:cNvPr id="152" name="Google Shape;1722;p21">
              <a:extLst>
                <a:ext uri="{FF2B5EF4-FFF2-40B4-BE49-F238E27FC236}">
                  <a16:creationId xmlns:a16="http://schemas.microsoft.com/office/drawing/2014/main" id="{F65F305B-0FA9-48EA-8C81-14C850643966}"/>
                </a:ext>
              </a:extLst>
            </p:cNvPr>
            <p:cNvSpPr/>
            <p:nvPr/>
          </p:nvSpPr>
          <p:spPr>
            <a:xfrm>
              <a:off x="11397268" y="2082143"/>
              <a:ext cx="642295" cy="3675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kube-proxy</a:t>
              </a: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95A7BDCA-0806-4934-B596-7A50A12723A3}"/>
                </a:ext>
              </a:extLst>
            </p:cNvPr>
            <p:cNvSpPr/>
            <p:nvPr/>
          </p:nvSpPr>
          <p:spPr>
            <a:xfrm>
              <a:off x="10564022" y="2157228"/>
              <a:ext cx="657995" cy="21216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38080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9A7025-4F38-495D-8BB4-BA85CF96C31F}"/>
              </a:ext>
            </a:extLst>
          </p:cNvPr>
          <p:cNvGrpSpPr/>
          <p:nvPr/>
        </p:nvGrpSpPr>
        <p:grpSpPr>
          <a:xfrm>
            <a:off x="8030693" y="2439168"/>
            <a:ext cx="1897711" cy="648504"/>
            <a:chOff x="10193833" y="2398723"/>
            <a:chExt cx="1897711" cy="64850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33FE08D8-29D6-4B07-BF25-6BFAB67CE0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91544" y="2398723"/>
              <a:ext cx="0" cy="64850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Google Shape;1711;p21">
              <a:extLst>
                <a:ext uri="{FF2B5EF4-FFF2-40B4-BE49-F238E27FC236}">
                  <a16:creationId xmlns:a16="http://schemas.microsoft.com/office/drawing/2014/main" id="{ABDD1D44-9BDC-4627-BC91-E2E520417BFE}"/>
                </a:ext>
              </a:extLst>
            </p:cNvPr>
            <p:cNvSpPr/>
            <p:nvPr/>
          </p:nvSpPr>
          <p:spPr>
            <a:xfrm>
              <a:off x="10193833" y="2463213"/>
              <a:ext cx="1737289" cy="461731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Outer IP: 192.168.59.22</a:t>
              </a: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>
                <a:lnSpc>
                  <a:spcPct val="90000"/>
                </a:lnSpc>
              </a:pPr>
              <a:endParaRPr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11;p21">
              <a:extLst>
                <a:ext uri="{FF2B5EF4-FFF2-40B4-BE49-F238E27FC236}">
                  <a16:creationId xmlns:a16="http://schemas.microsoft.com/office/drawing/2014/main" id="{FD12C5FC-E51C-45AF-BECF-B512BC8FD54D}"/>
                </a:ext>
              </a:extLst>
            </p:cNvPr>
            <p:cNvSpPr/>
            <p:nvPr/>
          </p:nvSpPr>
          <p:spPr>
            <a:xfrm>
              <a:off x="10272073" y="2667984"/>
              <a:ext cx="1277110" cy="23011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1100">
                  <a:solidFill>
                    <a:srgbClr val="00B0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: 20.111.156.7</a:t>
              </a:r>
            </a:p>
          </p:txBody>
        </p:sp>
      </p:grp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6FFF6E0-F40D-4411-BF19-848124F41D56}"/>
              </a:ext>
            </a:extLst>
          </p:cNvPr>
          <p:cNvSpPr/>
          <p:nvPr/>
        </p:nvSpPr>
        <p:spPr>
          <a:xfrm>
            <a:off x="6665664" y="3615612"/>
            <a:ext cx="543797" cy="1753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NAT</a:t>
            </a:r>
          </a:p>
        </p:txBody>
      </p: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C54A5E1E-5A2E-4A34-A9F4-5ED5DA07D335}"/>
              </a:ext>
            </a:extLst>
          </p:cNvPr>
          <p:cNvCxnSpPr>
            <a:cxnSpLocks/>
            <a:stCxn id="152" idx="1"/>
            <a:endCxn id="206" idx="3"/>
          </p:cNvCxnSpPr>
          <p:nvPr/>
        </p:nvCxnSpPr>
        <p:spPr>
          <a:xfrm rot="10800000">
            <a:off x="11222018" y="2103712"/>
            <a:ext cx="175251" cy="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C8CE32C4-DFC4-440F-82CB-20373BC88D9B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10893020" y="2209792"/>
            <a:ext cx="0" cy="13303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Google Shape;1722;p21">
            <a:extLst>
              <a:ext uri="{FF2B5EF4-FFF2-40B4-BE49-F238E27FC236}">
                <a16:creationId xmlns:a16="http://schemas.microsoft.com/office/drawing/2014/main" id="{3A299EFF-35D2-40DC-88A6-1F2F8DCCF9DC}"/>
              </a:ext>
            </a:extLst>
          </p:cNvPr>
          <p:cNvSpPr/>
          <p:nvPr/>
        </p:nvSpPr>
        <p:spPr>
          <a:xfrm>
            <a:off x="10392417" y="2342823"/>
            <a:ext cx="1034422" cy="2224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iptables</a:t>
            </a: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CDFBDE6B-21DD-49BF-BC3B-CDBCC6D407AF}"/>
              </a:ext>
            </a:extLst>
          </p:cNvPr>
          <p:cNvSpPr/>
          <p:nvPr/>
        </p:nvSpPr>
        <p:spPr>
          <a:xfrm>
            <a:off x="7450938" y="2018038"/>
            <a:ext cx="657995" cy="21216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38080</a:t>
            </a:r>
          </a:p>
        </p:txBody>
      </p:sp>
    </p:spTree>
    <p:extLst>
      <p:ext uri="{BB962C8B-B14F-4D97-AF65-F5344CB8AC3E}">
        <p14:creationId xmlns:p14="http://schemas.microsoft.com/office/powerpoint/2010/main" val="26335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51D748-82ED-439F-8844-205EB254E111}"/>
              </a:ext>
            </a:extLst>
          </p:cNvPr>
          <p:cNvGrpSpPr/>
          <p:nvPr/>
        </p:nvGrpSpPr>
        <p:grpSpPr>
          <a:xfrm>
            <a:off x="3576689" y="4247370"/>
            <a:ext cx="1980355" cy="2027744"/>
            <a:chOff x="3576689" y="4247370"/>
            <a:chExt cx="1980355" cy="202774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AC0B5-E62B-4280-8074-8FEBE8D95C57}"/>
                </a:ext>
              </a:extLst>
            </p:cNvPr>
            <p:cNvSpPr/>
            <p:nvPr/>
          </p:nvSpPr>
          <p:spPr>
            <a:xfrm>
              <a:off x="3576689" y="4247370"/>
              <a:ext cx="1980355" cy="202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Cloud</a:t>
              </a: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Service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BD3C2A6-0B6F-4AFB-9767-3CBB0452E17B}"/>
                </a:ext>
              </a:extLst>
            </p:cNvPr>
            <p:cNvSpPr/>
            <p:nvPr/>
          </p:nvSpPr>
          <p:spPr>
            <a:xfrm>
              <a:off x="4132027" y="4479483"/>
              <a:ext cx="898416" cy="10285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GCP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2E87049-59D0-469F-A57E-EAC6B6EECBB0}"/>
                </a:ext>
              </a:extLst>
            </p:cNvPr>
            <p:cNvSpPr/>
            <p:nvPr/>
          </p:nvSpPr>
          <p:spPr>
            <a:xfrm>
              <a:off x="4232182" y="4901054"/>
              <a:ext cx="700072" cy="5202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Storage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9828EE-78EB-4526-95A7-EF22FA94495F}"/>
              </a:ext>
            </a:extLst>
          </p:cNvPr>
          <p:cNvSpPr/>
          <p:nvPr/>
        </p:nvSpPr>
        <p:spPr>
          <a:xfrm>
            <a:off x="873556" y="1053052"/>
            <a:ext cx="1807475" cy="26754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+mn-ea"/>
              </a:rPr>
              <a:t>Common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4259F4-9D0A-4837-AC6F-E6DCBC396581}"/>
              </a:ext>
            </a:extLst>
          </p:cNvPr>
          <p:cNvGrpSpPr/>
          <p:nvPr/>
        </p:nvGrpSpPr>
        <p:grpSpPr>
          <a:xfrm>
            <a:off x="463190" y="2898860"/>
            <a:ext cx="11204044" cy="985662"/>
            <a:chOff x="463190" y="2898860"/>
            <a:chExt cx="11204044" cy="98566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59B9B9A-93A0-433B-B4F0-3DAD1523A58E}"/>
                </a:ext>
              </a:extLst>
            </p:cNvPr>
            <p:cNvSpPr/>
            <p:nvPr/>
          </p:nvSpPr>
          <p:spPr>
            <a:xfrm>
              <a:off x="463190" y="2898860"/>
              <a:ext cx="11204044" cy="985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A4D88D0-3C3D-4278-A9E2-B4B51CE68B73}"/>
                </a:ext>
              </a:extLst>
            </p:cNvPr>
            <p:cNvSpPr/>
            <p:nvPr/>
          </p:nvSpPr>
          <p:spPr>
            <a:xfrm>
              <a:off x="1028847" y="3021303"/>
              <a:ext cx="1059743" cy="282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capacity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CC2CFF0-D06B-4924-A405-516D79EE9550}"/>
                </a:ext>
              </a:extLst>
            </p:cNvPr>
            <p:cNvSpPr/>
            <p:nvPr/>
          </p:nvSpPr>
          <p:spPr>
            <a:xfrm>
              <a:off x="3375519" y="2997517"/>
              <a:ext cx="1268120" cy="282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accessModes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D0A09F8-1D38-436E-9C41-23559AE4910E}"/>
                </a:ext>
              </a:extLst>
            </p:cNvPr>
            <p:cNvSpPr/>
            <p:nvPr/>
          </p:nvSpPr>
          <p:spPr>
            <a:xfrm>
              <a:off x="4586129" y="3027503"/>
              <a:ext cx="1268120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ead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W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rite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nce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902EDC9-9DC1-4A9E-9471-69F65D279CDE}"/>
                </a:ext>
              </a:extLst>
            </p:cNvPr>
            <p:cNvSpPr/>
            <p:nvPr/>
          </p:nvSpPr>
          <p:spPr>
            <a:xfrm>
              <a:off x="6072858" y="3027503"/>
              <a:ext cx="1268120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ead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nly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any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F28FF84-AE7F-43B2-A12E-50D1C9B1D52F}"/>
                </a:ext>
              </a:extLst>
            </p:cNvPr>
            <p:cNvSpPr/>
            <p:nvPr/>
          </p:nvSpPr>
          <p:spPr>
            <a:xfrm>
              <a:off x="7509495" y="3027503"/>
              <a:ext cx="1268120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ead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W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rite</a:t>
              </a:r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050">
                  <a:solidFill>
                    <a:schemeClr val="tx1"/>
                  </a:solidFill>
                  <a:latin typeface="+mn-ea"/>
                </a:rPr>
                <a:t>any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F6D8017-4902-42A7-ACDD-151B8A9F9B4B}"/>
                </a:ext>
              </a:extLst>
            </p:cNvPr>
            <p:cNvSpPr/>
            <p:nvPr/>
          </p:nvSpPr>
          <p:spPr>
            <a:xfrm>
              <a:off x="2141121" y="305128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storage </a:t>
              </a:r>
              <a:r>
                <a:rPr lang="en-US" altLang="ko-KR" sz="800">
                  <a:solidFill>
                    <a:schemeClr val="tx1"/>
                  </a:solidFill>
                  <a:latin typeface="+mn-ea"/>
                </a:rPr>
                <a:t>(1G)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6C71E8A-4CEB-472B-8EF5-6FFDC79EE41F}"/>
              </a:ext>
            </a:extLst>
          </p:cNvPr>
          <p:cNvSpPr/>
          <p:nvPr/>
        </p:nvSpPr>
        <p:spPr>
          <a:xfrm>
            <a:off x="6146228" y="1052736"/>
            <a:ext cx="2772668" cy="26161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+mn-ea"/>
              </a:rPr>
              <a:t>StorageClass - Dynamic Provisioning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A9B1A5-D0FD-417D-A326-F1DE6559DDDC}"/>
              </a:ext>
            </a:extLst>
          </p:cNvPr>
          <p:cNvGrpSpPr/>
          <p:nvPr/>
        </p:nvGrpSpPr>
        <p:grpSpPr>
          <a:xfrm>
            <a:off x="1198822" y="2663519"/>
            <a:ext cx="847087" cy="233350"/>
            <a:chOff x="1198822" y="2663519"/>
            <a:chExt cx="847087" cy="233350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4C6714AB-0ABC-4E15-9278-18877E47F969}"/>
                </a:ext>
              </a:extLst>
            </p:cNvPr>
            <p:cNvSpPr/>
            <p:nvPr/>
          </p:nvSpPr>
          <p:spPr>
            <a:xfrm>
              <a:off x="1198822" y="2663519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F55A9DA-2469-4D1F-BA93-13730199E099}"/>
                </a:ext>
              </a:extLst>
            </p:cNvPr>
            <p:cNvSpPr/>
            <p:nvPr/>
          </p:nvSpPr>
          <p:spPr>
            <a:xfrm>
              <a:off x="1229733" y="2693791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AB5D00-ADBF-4540-A702-0F0897BB09A1}"/>
              </a:ext>
            </a:extLst>
          </p:cNvPr>
          <p:cNvGrpSpPr/>
          <p:nvPr/>
        </p:nvGrpSpPr>
        <p:grpSpPr>
          <a:xfrm>
            <a:off x="1198822" y="1639616"/>
            <a:ext cx="847087" cy="1023903"/>
            <a:chOff x="1198822" y="1639616"/>
            <a:chExt cx="847087" cy="1023903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4F9E28F-C447-499A-ADF6-79FB7CA57CCD}"/>
                </a:ext>
              </a:extLst>
            </p:cNvPr>
            <p:cNvSpPr/>
            <p:nvPr/>
          </p:nvSpPr>
          <p:spPr>
            <a:xfrm>
              <a:off x="1198822" y="1639616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PVC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EC51D8E3-92C2-4CD2-AE82-27A99B59F6CC}"/>
                </a:ext>
              </a:extLst>
            </p:cNvPr>
            <p:cNvSpPr/>
            <p:nvPr/>
          </p:nvSpPr>
          <p:spPr>
            <a:xfrm>
              <a:off x="1229733" y="1669888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EC1270E-B3EA-48E6-908E-852046D7231B}"/>
                </a:ext>
              </a:extLst>
            </p:cNvPr>
            <p:cNvCxnSpPr>
              <a:stCxn id="191" idx="2"/>
              <a:endCxn id="193" idx="0"/>
            </p:cNvCxnSpPr>
            <p:nvPr/>
          </p:nvCxnSpPr>
          <p:spPr>
            <a:xfrm>
              <a:off x="1622366" y="1872966"/>
              <a:ext cx="0" cy="7905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25E7A9-4E2C-4627-BFE2-6085BCFA1AEE}"/>
              </a:ext>
            </a:extLst>
          </p:cNvPr>
          <p:cNvGrpSpPr/>
          <p:nvPr/>
        </p:nvGrpSpPr>
        <p:grpSpPr>
          <a:xfrm>
            <a:off x="3177808" y="2140392"/>
            <a:ext cx="2829990" cy="233350"/>
            <a:chOff x="3177808" y="2140392"/>
            <a:chExt cx="2829990" cy="233350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C1D00C41-BE5D-47BD-82C0-A76E5D889242}"/>
                </a:ext>
              </a:extLst>
            </p:cNvPr>
            <p:cNvSpPr/>
            <p:nvPr/>
          </p:nvSpPr>
          <p:spPr>
            <a:xfrm>
              <a:off x="3177808" y="2140392"/>
              <a:ext cx="1364243" cy="2333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StorageClass1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D711D480-0D71-46D6-BBC6-F941242D3D86}"/>
                </a:ext>
              </a:extLst>
            </p:cNvPr>
            <p:cNvSpPr/>
            <p:nvPr/>
          </p:nvSpPr>
          <p:spPr>
            <a:xfrm>
              <a:off x="3233870" y="2170664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2BA29A2-7CE0-4E7E-8285-F422AB773EDF}"/>
                </a:ext>
              </a:extLst>
            </p:cNvPr>
            <p:cNvSpPr/>
            <p:nvPr/>
          </p:nvSpPr>
          <p:spPr>
            <a:xfrm>
              <a:off x="4643555" y="2140392"/>
              <a:ext cx="1364243" cy="2333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StorageClass2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5B48ED4-B496-4E88-8056-18B2D915705B}"/>
                </a:ext>
              </a:extLst>
            </p:cNvPr>
            <p:cNvSpPr/>
            <p:nvPr/>
          </p:nvSpPr>
          <p:spPr>
            <a:xfrm>
              <a:off x="4699617" y="2170664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1DFD87-8885-4C33-AEAD-76A81333B663}"/>
              </a:ext>
            </a:extLst>
          </p:cNvPr>
          <p:cNvGrpSpPr/>
          <p:nvPr/>
        </p:nvGrpSpPr>
        <p:grpSpPr>
          <a:xfrm>
            <a:off x="3160080" y="1641716"/>
            <a:ext cx="847087" cy="498676"/>
            <a:chOff x="3160080" y="1641716"/>
            <a:chExt cx="847087" cy="498676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163CCFF9-9CA3-4082-9E83-122BE3928A5A}"/>
                </a:ext>
              </a:extLst>
            </p:cNvPr>
            <p:cNvSpPr/>
            <p:nvPr/>
          </p:nvSpPr>
          <p:spPr>
            <a:xfrm>
              <a:off x="3160080" y="1641716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PVC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BD8315E-6325-4BD1-885A-46878CF1B816}"/>
                </a:ext>
              </a:extLst>
            </p:cNvPr>
            <p:cNvSpPr/>
            <p:nvPr/>
          </p:nvSpPr>
          <p:spPr>
            <a:xfrm>
              <a:off x="3212004" y="1671988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8" name="연결선: 꺾임 227">
              <a:extLst>
                <a:ext uri="{FF2B5EF4-FFF2-40B4-BE49-F238E27FC236}">
                  <a16:creationId xmlns:a16="http://schemas.microsoft.com/office/drawing/2014/main" id="{FB3156EA-C41F-40D8-99C6-8F22B0DB6173}"/>
                </a:ext>
              </a:extLst>
            </p:cNvPr>
            <p:cNvCxnSpPr>
              <a:cxnSpLocks/>
              <a:stCxn id="216" idx="0"/>
              <a:endCxn id="202" idx="2"/>
            </p:cNvCxnSpPr>
            <p:nvPr/>
          </p:nvCxnSpPr>
          <p:spPr>
            <a:xfrm rot="16200000" flipV="1">
              <a:off x="3589114" y="1869576"/>
              <a:ext cx="265326" cy="2763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1B2769F9-30CC-4213-8FF3-B16ACCD5D2F1}"/>
              </a:ext>
            </a:extLst>
          </p:cNvPr>
          <p:cNvCxnSpPr>
            <a:cxnSpLocks/>
            <a:stCxn id="202" idx="1"/>
            <a:endCxn id="100" idx="0"/>
          </p:cNvCxnSpPr>
          <p:nvPr/>
        </p:nvCxnSpPr>
        <p:spPr>
          <a:xfrm rot="10800000" flipV="1">
            <a:off x="2820170" y="1758391"/>
            <a:ext cx="339911" cy="9354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BE03EDC0-6DC7-494C-AF37-9183F52A120E}"/>
              </a:ext>
            </a:extLst>
          </p:cNvPr>
          <p:cNvSpPr/>
          <p:nvPr/>
        </p:nvSpPr>
        <p:spPr>
          <a:xfrm>
            <a:off x="3583624" y="1053052"/>
            <a:ext cx="1807475" cy="267547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+mn-ea"/>
              </a:rPr>
              <a:t>StorageClass - Grouping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D0B211-74C1-4634-B470-9F5A7D1AE685}"/>
              </a:ext>
            </a:extLst>
          </p:cNvPr>
          <p:cNvGrpSpPr/>
          <p:nvPr/>
        </p:nvGrpSpPr>
        <p:grpSpPr>
          <a:xfrm>
            <a:off x="6529458" y="1482495"/>
            <a:ext cx="1598552" cy="519848"/>
            <a:chOff x="6529458" y="1482495"/>
            <a:chExt cx="1598552" cy="519848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F7EDEF1-AC85-407A-8A02-96A7B29298F8}"/>
                </a:ext>
              </a:extLst>
            </p:cNvPr>
            <p:cNvSpPr/>
            <p:nvPr/>
          </p:nvSpPr>
          <p:spPr>
            <a:xfrm>
              <a:off x="6529458" y="1482495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PVC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A875D54-54EA-4932-A189-B1A6BC375BBF}"/>
                </a:ext>
              </a:extLst>
            </p:cNvPr>
            <p:cNvSpPr/>
            <p:nvPr/>
          </p:nvSpPr>
          <p:spPr>
            <a:xfrm>
              <a:off x="6613850" y="1512767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3" name="연결선: 꺾임 252">
              <a:extLst>
                <a:ext uri="{FF2B5EF4-FFF2-40B4-BE49-F238E27FC236}">
                  <a16:creationId xmlns:a16="http://schemas.microsoft.com/office/drawing/2014/main" id="{A2982113-8F9B-4A4E-84CE-2C93A1538C74}"/>
                </a:ext>
              </a:extLst>
            </p:cNvPr>
            <p:cNvCxnSpPr>
              <a:cxnSpLocks/>
              <a:stCxn id="248" idx="3"/>
              <a:endCxn id="251" idx="0"/>
            </p:cNvCxnSpPr>
            <p:nvPr/>
          </p:nvCxnSpPr>
          <p:spPr>
            <a:xfrm>
              <a:off x="7376545" y="1599170"/>
              <a:ext cx="751465" cy="4031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6392C0-8BF7-4270-AC88-A72D3A4A6B0A}"/>
              </a:ext>
            </a:extLst>
          </p:cNvPr>
          <p:cNvGrpSpPr/>
          <p:nvPr/>
        </p:nvGrpSpPr>
        <p:grpSpPr>
          <a:xfrm>
            <a:off x="7445885" y="2002343"/>
            <a:ext cx="1364246" cy="418474"/>
            <a:chOff x="7445885" y="2002343"/>
            <a:chExt cx="1364246" cy="418474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A6683E7-EC25-4307-9A4A-2CF2B20357E2}"/>
                </a:ext>
              </a:extLst>
            </p:cNvPr>
            <p:cNvSpPr/>
            <p:nvPr/>
          </p:nvSpPr>
          <p:spPr>
            <a:xfrm>
              <a:off x="7445888" y="2002343"/>
              <a:ext cx="1364243" cy="2333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StorageClass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A91A925-051B-4271-9556-B0A17190F72F}"/>
                </a:ext>
              </a:extLst>
            </p:cNvPr>
            <p:cNvSpPr/>
            <p:nvPr/>
          </p:nvSpPr>
          <p:spPr>
            <a:xfrm>
              <a:off x="7501950" y="2032615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E2CA6DA8-B2FD-4C85-98A1-20B70FE20236}"/>
                </a:ext>
              </a:extLst>
            </p:cNvPr>
            <p:cNvSpPr/>
            <p:nvPr/>
          </p:nvSpPr>
          <p:spPr>
            <a:xfrm>
              <a:off x="7445885" y="2227899"/>
              <a:ext cx="1363711" cy="192918"/>
            </a:xfrm>
            <a:prstGeom prst="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accent4"/>
                  </a:solidFill>
                  <a:latin typeface="+mn-ea"/>
                </a:rPr>
                <a:t>Provisioner</a:t>
              </a:r>
              <a:endParaRPr lang="ko-KR" altLang="en-US" sz="1100" b="1">
                <a:solidFill>
                  <a:schemeClr val="accent4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3306F-FF51-48EF-86AB-81A0881F2EF4}"/>
              </a:ext>
            </a:extLst>
          </p:cNvPr>
          <p:cNvGrpSpPr/>
          <p:nvPr/>
        </p:nvGrpSpPr>
        <p:grpSpPr>
          <a:xfrm>
            <a:off x="6528396" y="2420817"/>
            <a:ext cx="1599346" cy="476052"/>
            <a:chOff x="6528396" y="2420817"/>
            <a:chExt cx="1599346" cy="476052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62E9F82-5E92-4E90-97C3-8A6299818D34}"/>
                </a:ext>
              </a:extLst>
            </p:cNvPr>
            <p:cNvSpPr/>
            <p:nvPr/>
          </p:nvSpPr>
          <p:spPr>
            <a:xfrm>
              <a:off x="6528396" y="2663519"/>
              <a:ext cx="848150" cy="233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DA89999-BF7C-4AB5-B0B0-7E66E117F677}"/>
                </a:ext>
              </a:extLst>
            </p:cNvPr>
            <p:cNvSpPr/>
            <p:nvPr/>
          </p:nvSpPr>
          <p:spPr>
            <a:xfrm>
              <a:off x="6618263" y="2693791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1" name="연결선: 꺾임 270">
              <a:extLst>
                <a:ext uri="{FF2B5EF4-FFF2-40B4-BE49-F238E27FC236}">
                  <a16:creationId xmlns:a16="http://schemas.microsoft.com/office/drawing/2014/main" id="{FD4EA1AA-E68B-40AD-A375-55F407AB0215}"/>
                </a:ext>
              </a:extLst>
            </p:cNvPr>
            <p:cNvCxnSpPr>
              <a:cxnSpLocks/>
              <a:stCxn id="257" idx="2"/>
              <a:endCxn id="262" idx="3"/>
            </p:cNvCxnSpPr>
            <p:nvPr/>
          </p:nvCxnSpPr>
          <p:spPr>
            <a:xfrm rot="5400000">
              <a:off x="7572456" y="2224908"/>
              <a:ext cx="359377" cy="7511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AE5F1CE-0831-4791-BF95-71CB3CF700B1}"/>
              </a:ext>
            </a:extLst>
          </p:cNvPr>
          <p:cNvSpPr/>
          <p:nvPr/>
        </p:nvSpPr>
        <p:spPr>
          <a:xfrm>
            <a:off x="513452" y="3298494"/>
            <a:ext cx="1253601" cy="282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  <a:latin typeface="+mn-ea"/>
              </a:rPr>
              <a:t>Volume Plugin</a:t>
            </a:r>
            <a:endParaRPr lang="ko-KR" altLang="en-US" sz="1200" b="1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2F62C6A-F765-4177-BF88-2F39C21115AE}"/>
              </a:ext>
            </a:extLst>
          </p:cNvPr>
          <p:cNvSpPr/>
          <p:nvPr/>
        </p:nvSpPr>
        <p:spPr>
          <a:xfrm>
            <a:off x="783292" y="3672479"/>
            <a:ext cx="999844" cy="2120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hostPath</a:t>
            </a:r>
            <a:endParaRPr lang="ko-KR" altLang="en-US" sz="105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2084D1-01B8-48A2-87AE-CD522087C059}"/>
              </a:ext>
            </a:extLst>
          </p:cNvPr>
          <p:cNvGrpSpPr/>
          <p:nvPr/>
        </p:nvGrpSpPr>
        <p:grpSpPr>
          <a:xfrm>
            <a:off x="2693982" y="2373742"/>
            <a:ext cx="3054406" cy="523127"/>
            <a:chOff x="2693982" y="2373742"/>
            <a:chExt cx="3054406" cy="52312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30BF5410-A9EE-45EC-AFB8-B8428A61AAD4}"/>
                </a:ext>
              </a:extLst>
            </p:cNvPr>
            <p:cNvSpPr/>
            <p:nvPr/>
          </p:nvSpPr>
          <p:spPr>
            <a:xfrm>
              <a:off x="3694964" y="2663519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PV1-2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47DA7355-27C6-4540-98A4-F0F42378C52C}"/>
                </a:ext>
              </a:extLst>
            </p:cNvPr>
            <p:cNvSpPr/>
            <p:nvPr/>
          </p:nvSpPr>
          <p:spPr>
            <a:xfrm>
              <a:off x="3714045" y="2693791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473E4C8-AF8B-4605-9092-F62CDDADF2F4}"/>
                </a:ext>
              </a:extLst>
            </p:cNvPr>
            <p:cNvCxnSpPr>
              <a:cxnSpLocks/>
              <a:stCxn id="204" idx="0"/>
              <a:endCxn id="216" idx="2"/>
            </p:cNvCxnSpPr>
            <p:nvPr/>
          </p:nvCxnSpPr>
          <p:spPr>
            <a:xfrm flipH="1" flipV="1">
              <a:off x="3859930" y="2373742"/>
              <a:ext cx="258578" cy="28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F0713032-B109-4C9E-A6D3-9AA5724B480C}"/>
                </a:ext>
              </a:extLst>
            </p:cNvPr>
            <p:cNvSpPr/>
            <p:nvPr/>
          </p:nvSpPr>
          <p:spPr>
            <a:xfrm>
              <a:off x="4901301" y="2663519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PV2-1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48398AE-C8D1-4466-A05B-2DDEA7777D6E}"/>
                </a:ext>
              </a:extLst>
            </p:cNvPr>
            <p:cNvSpPr/>
            <p:nvPr/>
          </p:nvSpPr>
          <p:spPr>
            <a:xfrm>
              <a:off x="4936838" y="2693791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14872B1F-1203-4F5C-905F-F3B5CCD6FB22}"/>
                </a:ext>
              </a:extLst>
            </p:cNvPr>
            <p:cNvCxnSpPr>
              <a:stCxn id="221" idx="0"/>
              <a:endCxn id="223" idx="2"/>
            </p:cNvCxnSpPr>
            <p:nvPr/>
          </p:nvCxnSpPr>
          <p:spPr>
            <a:xfrm flipV="1">
              <a:off x="5324845" y="2373742"/>
              <a:ext cx="832" cy="28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C0EDB8-04EF-4C74-AC54-CE4AF334EE12}"/>
                </a:ext>
              </a:extLst>
            </p:cNvPr>
            <p:cNvSpPr/>
            <p:nvPr/>
          </p:nvSpPr>
          <p:spPr>
            <a:xfrm>
              <a:off x="2693982" y="2663519"/>
              <a:ext cx="847087" cy="233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   PV1-1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38E28ADF-F614-4536-9822-E1F214D3FC70}"/>
                </a:ext>
              </a:extLst>
            </p:cNvPr>
            <p:cNvSpPr/>
            <p:nvPr/>
          </p:nvSpPr>
          <p:spPr>
            <a:xfrm>
              <a:off x="2713063" y="2693791"/>
              <a:ext cx="214211" cy="1759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178614A-65C4-4BCF-9FDB-7F17C0311519}"/>
                </a:ext>
              </a:extLst>
            </p:cNvPr>
            <p:cNvCxnSpPr>
              <a:cxnSpLocks/>
              <a:stCxn id="99" idx="0"/>
              <a:endCxn id="216" idx="2"/>
            </p:cNvCxnSpPr>
            <p:nvPr/>
          </p:nvCxnSpPr>
          <p:spPr>
            <a:xfrm flipV="1">
              <a:off x="3117526" y="2373742"/>
              <a:ext cx="742404" cy="28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1DF71F1A-777D-4087-B304-5DEA0DFC645C}"/>
              </a:ext>
            </a:extLst>
          </p:cNvPr>
          <p:cNvCxnSpPr>
            <a:cxnSpLocks/>
            <a:stCxn id="248" idx="2"/>
            <a:endCxn id="262" idx="0"/>
          </p:cNvCxnSpPr>
          <p:nvPr/>
        </p:nvCxnSpPr>
        <p:spPr>
          <a:xfrm rot="5400000">
            <a:off x="6478900" y="2189417"/>
            <a:ext cx="947674" cy="5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A31860-8C70-42C9-8CA4-C9F05132F052}"/>
              </a:ext>
            </a:extLst>
          </p:cNvPr>
          <p:cNvGrpSpPr/>
          <p:nvPr/>
        </p:nvGrpSpPr>
        <p:grpSpPr>
          <a:xfrm>
            <a:off x="3576689" y="3492119"/>
            <a:ext cx="2015255" cy="999765"/>
            <a:chOff x="3576689" y="3492119"/>
            <a:chExt cx="2015255" cy="999765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F5B9F261-58B8-4B47-BED6-199706C47D04}"/>
                </a:ext>
              </a:extLst>
            </p:cNvPr>
            <p:cNvSpPr/>
            <p:nvPr/>
          </p:nvSpPr>
          <p:spPr>
            <a:xfrm>
              <a:off x="3576689" y="3672479"/>
              <a:ext cx="682906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Azure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8677E51C-8564-4D13-ACF2-9E615C7D6677}"/>
                </a:ext>
              </a:extLst>
            </p:cNvPr>
            <p:cNvSpPr/>
            <p:nvPr/>
          </p:nvSpPr>
          <p:spPr>
            <a:xfrm>
              <a:off x="3576690" y="3492119"/>
              <a:ext cx="2015254" cy="173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Cloud Service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30611A16-8923-4DC6-8442-8896277C4C52}"/>
                </a:ext>
              </a:extLst>
            </p:cNvPr>
            <p:cNvSpPr/>
            <p:nvPr/>
          </p:nvSpPr>
          <p:spPr>
            <a:xfrm>
              <a:off x="4260966" y="3672479"/>
              <a:ext cx="682906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GCP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F08614DC-49CF-43ED-B8CA-F7339AD0A92B}"/>
                </a:ext>
              </a:extLst>
            </p:cNvPr>
            <p:cNvSpPr/>
            <p:nvPr/>
          </p:nvSpPr>
          <p:spPr>
            <a:xfrm>
              <a:off x="4909038" y="3672479"/>
              <a:ext cx="682906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AWS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0" name="연결선: 구부러짐 119">
              <a:extLst>
                <a:ext uri="{FF2B5EF4-FFF2-40B4-BE49-F238E27FC236}">
                  <a16:creationId xmlns:a16="http://schemas.microsoft.com/office/drawing/2014/main" id="{60CF43E3-A7DA-4B08-9738-63C577038A81}"/>
                </a:ext>
              </a:extLst>
            </p:cNvPr>
            <p:cNvCxnSpPr>
              <a:cxnSpLocks/>
              <a:stCxn id="302" idx="2"/>
            </p:cNvCxnSpPr>
            <p:nvPr/>
          </p:nvCxnSpPr>
          <p:spPr>
            <a:xfrm rot="5400000">
              <a:off x="4295175" y="4184640"/>
              <a:ext cx="607385" cy="710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9D75CD-45A9-428A-AE93-D62AA276C8D1}"/>
              </a:ext>
            </a:extLst>
          </p:cNvPr>
          <p:cNvGrpSpPr/>
          <p:nvPr/>
        </p:nvGrpSpPr>
        <p:grpSpPr>
          <a:xfrm>
            <a:off x="2157840" y="4247371"/>
            <a:ext cx="1086769" cy="2027744"/>
            <a:chOff x="2157840" y="4247371"/>
            <a:chExt cx="1086769" cy="202774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3C2E32D-EEEE-445D-BFD7-FFD6E367D734}"/>
                </a:ext>
              </a:extLst>
            </p:cNvPr>
            <p:cNvSpPr/>
            <p:nvPr/>
          </p:nvSpPr>
          <p:spPr>
            <a:xfrm>
              <a:off x="2157840" y="4247371"/>
              <a:ext cx="1086769" cy="202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External</a:t>
              </a: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Storage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A112A31-2ADD-42C3-828C-D1CA384C7BA9}"/>
                </a:ext>
              </a:extLst>
            </p:cNvPr>
            <p:cNvSpPr/>
            <p:nvPr/>
          </p:nvSpPr>
          <p:spPr>
            <a:xfrm>
              <a:off x="2242549" y="4479483"/>
              <a:ext cx="898416" cy="10285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NFS</a:t>
              </a: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Server	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5A6DCFA-06CC-47AF-94CC-1DDE1A4F73A9}"/>
                </a:ext>
              </a:extLst>
            </p:cNvPr>
            <p:cNvSpPr/>
            <p:nvPr/>
          </p:nvSpPr>
          <p:spPr>
            <a:xfrm>
              <a:off x="2342704" y="4901054"/>
              <a:ext cx="700072" cy="5202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B657B07-804C-4168-95D4-72DFD43496D6}"/>
              </a:ext>
            </a:extLst>
          </p:cNvPr>
          <p:cNvGrpSpPr/>
          <p:nvPr/>
        </p:nvGrpSpPr>
        <p:grpSpPr>
          <a:xfrm>
            <a:off x="9369869" y="2898075"/>
            <a:ext cx="1994382" cy="986424"/>
            <a:chOff x="9369869" y="2898075"/>
            <a:chExt cx="1994382" cy="98642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A8739786-A5C0-4969-BB6A-82604A9CDD09}"/>
                </a:ext>
              </a:extLst>
            </p:cNvPr>
            <p:cNvSpPr/>
            <p:nvPr/>
          </p:nvSpPr>
          <p:spPr>
            <a:xfrm>
              <a:off x="9369869" y="2898075"/>
              <a:ext cx="1994382" cy="282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CSI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+mn-ea"/>
                </a:rPr>
                <a:t>(Container Storage Interface)</a:t>
              </a:r>
              <a:endParaRPr lang="ko-KR" altLang="en-US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1480C657-8A6C-45C3-A55D-C61F99122F5C}"/>
                </a:ext>
              </a:extLst>
            </p:cNvPr>
            <p:cNvSpPr/>
            <p:nvPr/>
          </p:nvSpPr>
          <p:spPr>
            <a:xfrm>
              <a:off x="9369869" y="3170530"/>
              <a:ext cx="1994381" cy="713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F29EFBB-A4B1-4554-9FDD-E7BBECEBE9B3}"/>
              </a:ext>
            </a:extLst>
          </p:cNvPr>
          <p:cNvSpPr/>
          <p:nvPr/>
        </p:nvSpPr>
        <p:spPr>
          <a:xfrm>
            <a:off x="9903802" y="3527136"/>
            <a:ext cx="931797" cy="2669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+mn-ea"/>
              </a:rPr>
              <a:t>csi-plugin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6DC5AB0-7F52-4D8C-A3A3-C22320F1EA73}"/>
              </a:ext>
            </a:extLst>
          </p:cNvPr>
          <p:cNvGrpSpPr/>
          <p:nvPr/>
        </p:nvGrpSpPr>
        <p:grpSpPr>
          <a:xfrm>
            <a:off x="9367736" y="1482495"/>
            <a:ext cx="2162607" cy="1414374"/>
            <a:chOff x="9367736" y="1482495"/>
            <a:chExt cx="2162607" cy="1414374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3BB462FA-A694-46A1-9800-F7D98E6DDCAC}"/>
                </a:ext>
              </a:extLst>
            </p:cNvPr>
            <p:cNvSpPr/>
            <p:nvPr/>
          </p:nvSpPr>
          <p:spPr>
            <a:xfrm>
              <a:off x="9368628" y="1482495"/>
              <a:ext cx="578572" cy="23335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PVC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B298B5B-A9D6-405C-956D-2736DEDAFA76}"/>
                </a:ext>
              </a:extLst>
            </p:cNvPr>
            <p:cNvSpPr/>
            <p:nvPr/>
          </p:nvSpPr>
          <p:spPr>
            <a:xfrm>
              <a:off x="10505367" y="2002343"/>
              <a:ext cx="1024976" cy="2333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StorageClass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3" name="연결선: 꺾임 212">
              <a:extLst>
                <a:ext uri="{FF2B5EF4-FFF2-40B4-BE49-F238E27FC236}">
                  <a16:creationId xmlns:a16="http://schemas.microsoft.com/office/drawing/2014/main" id="{A4229886-999E-4A16-A0F7-7E2D3F06D343}"/>
                </a:ext>
              </a:extLst>
            </p:cNvPr>
            <p:cNvCxnSpPr>
              <a:cxnSpLocks/>
              <a:stCxn id="209" idx="3"/>
              <a:endCxn id="211" idx="0"/>
            </p:cNvCxnSpPr>
            <p:nvPr/>
          </p:nvCxnSpPr>
          <p:spPr>
            <a:xfrm>
              <a:off x="9947200" y="1599170"/>
              <a:ext cx="1070655" cy="4031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9907390-0148-485A-A2C9-73C3FDDC3C3F}"/>
                </a:ext>
              </a:extLst>
            </p:cNvPr>
            <p:cNvSpPr/>
            <p:nvPr/>
          </p:nvSpPr>
          <p:spPr>
            <a:xfrm>
              <a:off x="9367736" y="2663519"/>
              <a:ext cx="579297" cy="233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+mn-ea"/>
                </a:rPr>
                <a:t>PV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9" name="연결선: 꺾임 218">
              <a:extLst>
                <a:ext uri="{FF2B5EF4-FFF2-40B4-BE49-F238E27FC236}">
                  <a16:creationId xmlns:a16="http://schemas.microsoft.com/office/drawing/2014/main" id="{15C1241B-6826-4B3D-90A1-CC1309C4CDC1}"/>
                </a:ext>
              </a:extLst>
            </p:cNvPr>
            <p:cNvCxnSpPr>
              <a:cxnSpLocks/>
              <a:stCxn id="226" idx="2"/>
              <a:endCxn id="215" idx="3"/>
            </p:cNvCxnSpPr>
            <p:nvPr/>
          </p:nvCxnSpPr>
          <p:spPr>
            <a:xfrm rot="5400000">
              <a:off x="10330699" y="2093835"/>
              <a:ext cx="302694" cy="10700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748609F8-0608-4247-BA91-216864DD100D}"/>
                </a:ext>
              </a:extLst>
            </p:cNvPr>
            <p:cNvCxnSpPr>
              <a:cxnSpLocks/>
              <a:stCxn id="209" idx="2"/>
              <a:endCxn id="215" idx="0"/>
            </p:cNvCxnSpPr>
            <p:nvPr/>
          </p:nvCxnSpPr>
          <p:spPr>
            <a:xfrm rot="5400000">
              <a:off x="9183813" y="2189418"/>
              <a:ext cx="947674" cy="529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0BD00AB0-B975-40FE-95CD-6C31CB1868D7}"/>
                </a:ext>
              </a:extLst>
            </p:cNvPr>
            <p:cNvSpPr/>
            <p:nvPr/>
          </p:nvSpPr>
          <p:spPr>
            <a:xfrm>
              <a:off x="10505169" y="2244150"/>
              <a:ext cx="1023777" cy="2333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Provisioner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D8C31D-7330-4E65-B283-2BF48DD61224}"/>
              </a:ext>
            </a:extLst>
          </p:cNvPr>
          <p:cNvGrpSpPr/>
          <p:nvPr/>
        </p:nvGrpSpPr>
        <p:grpSpPr>
          <a:xfrm>
            <a:off x="9237100" y="3794113"/>
            <a:ext cx="2368186" cy="2481001"/>
            <a:chOff x="9237100" y="3794113"/>
            <a:chExt cx="2368186" cy="2481001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4375BDA-B0A7-48AF-BA83-97AE0FE69FB7}"/>
                </a:ext>
              </a:extLst>
            </p:cNvPr>
            <p:cNvSpPr/>
            <p:nvPr/>
          </p:nvSpPr>
          <p:spPr>
            <a:xfrm>
              <a:off x="9237100" y="4247370"/>
              <a:ext cx="1157608" cy="202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Worker</a:t>
              </a: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Node1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09891B8-386A-4715-9B1F-ED917676A0E8}"/>
                </a:ext>
              </a:extLst>
            </p:cNvPr>
            <p:cNvSpPr/>
            <p:nvPr/>
          </p:nvSpPr>
          <p:spPr>
            <a:xfrm>
              <a:off x="10447678" y="4247370"/>
              <a:ext cx="1157608" cy="202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Worker Node2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98EE2681-7EFD-42C7-8483-FBBD1DD1B177}"/>
                </a:ext>
              </a:extLst>
            </p:cNvPr>
            <p:cNvSpPr/>
            <p:nvPr/>
          </p:nvSpPr>
          <p:spPr>
            <a:xfrm>
              <a:off x="9443907" y="4325796"/>
              <a:ext cx="1960826" cy="1460951"/>
            </a:xfrm>
            <a:prstGeom prst="rect">
              <a:avLst/>
            </a:prstGeom>
            <a:solidFill>
              <a:srgbClr val="FFFFFF">
                <a:alpha val="54902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C1FAD5AC-B85E-48F4-A90D-F79F7AF2F49A}"/>
                </a:ext>
              </a:extLst>
            </p:cNvPr>
            <p:cNvCxnSpPr>
              <a:cxnSpLocks/>
              <a:stCxn id="246" idx="2"/>
              <a:endCxn id="244" idx="0"/>
            </p:cNvCxnSpPr>
            <p:nvPr/>
          </p:nvCxnSpPr>
          <p:spPr>
            <a:xfrm rot="5400000">
              <a:off x="9875597" y="4913065"/>
              <a:ext cx="209940" cy="1158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연결선: 꺾임 232">
              <a:extLst>
                <a:ext uri="{FF2B5EF4-FFF2-40B4-BE49-F238E27FC236}">
                  <a16:creationId xmlns:a16="http://schemas.microsoft.com/office/drawing/2014/main" id="{7C0452C1-3C98-4F4F-AF95-F383263BBAD1}"/>
                </a:ext>
              </a:extLst>
            </p:cNvPr>
            <p:cNvCxnSpPr>
              <a:cxnSpLocks/>
              <a:stCxn id="246" idx="2"/>
              <a:endCxn id="241" idx="0"/>
            </p:cNvCxnSpPr>
            <p:nvPr/>
          </p:nvCxnSpPr>
          <p:spPr>
            <a:xfrm rot="16200000" flipH="1">
              <a:off x="10376747" y="4527800"/>
              <a:ext cx="209940" cy="8864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48A8ED4-E977-483E-B977-AB258A8430B9}"/>
                </a:ext>
              </a:extLst>
            </p:cNvPr>
            <p:cNvSpPr/>
            <p:nvPr/>
          </p:nvSpPr>
          <p:spPr>
            <a:xfrm>
              <a:off x="10574887" y="5466313"/>
              <a:ext cx="700073" cy="2427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26D488C-B470-4E51-8D3B-FEBA62F64FEB}"/>
                </a:ext>
              </a:extLst>
            </p:cNvPr>
            <p:cNvSpPr/>
            <p:nvPr/>
          </p:nvSpPr>
          <p:spPr>
            <a:xfrm>
              <a:off x="10574888" y="5075978"/>
              <a:ext cx="70007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Engine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2BDD8E11-6BC5-46EE-9562-389BFBCDD059}"/>
                </a:ext>
              </a:extLst>
            </p:cNvPr>
            <p:cNvCxnSpPr>
              <a:cxnSpLocks/>
              <a:stCxn id="241" idx="2"/>
              <a:endCxn id="239" idx="0"/>
            </p:cNvCxnSpPr>
            <p:nvPr/>
          </p:nvCxnSpPr>
          <p:spPr>
            <a:xfrm flipH="1">
              <a:off x="10924924" y="5296620"/>
              <a:ext cx="1" cy="169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0A9DA5F1-6DF1-45B1-B8D7-930F8D33CFDB}"/>
                </a:ext>
              </a:extLst>
            </p:cNvPr>
            <p:cNvSpPr/>
            <p:nvPr/>
          </p:nvSpPr>
          <p:spPr>
            <a:xfrm>
              <a:off x="9572585" y="5466313"/>
              <a:ext cx="700073" cy="2427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D0DD6D0F-F270-4AC8-8416-E387C38FA0B9}"/>
                </a:ext>
              </a:extLst>
            </p:cNvPr>
            <p:cNvSpPr/>
            <p:nvPr/>
          </p:nvSpPr>
          <p:spPr>
            <a:xfrm>
              <a:off x="9572586" y="5075978"/>
              <a:ext cx="70007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Engine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02BDA25B-EF8A-492E-BB9C-80C2F98FD13C}"/>
                </a:ext>
              </a:extLst>
            </p:cNvPr>
            <p:cNvCxnSpPr>
              <a:cxnSpLocks/>
              <a:stCxn id="244" idx="2"/>
              <a:endCxn id="243" idx="0"/>
            </p:cNvCxnSpPr>
            <p:nvPr/>
          </p:nvCxnSpPr>
          <p:spPr>
            <a:xfrm flipH="1">
              <a:off x="9922622" y="5296620"/>
              <a:ext cx="1" cy="169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5F88E77-B309-4124-A61B-3559A17533BF}"/>
                </a:ext>
              </a:extLst>
            </p:cNvPr>
            <p:cNvSpPr/>
            <p:nvPr/>
          </p:nvSpPr>
          <p:spPr>
            <a:xfrm>
              <a:off x="9614966" y="4623332"/>
              <a:ext cx="847088" cy="2427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Manager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692E27EB-2805-436C-A63F-55D955559000}"/>
                </a:ext>
              </a:extLst>
            </p:cNvPr>
            <p:cNvSpPr/>
            <p:nvPr/>
          </p:nvSpPr>
          <p:spPr>
            <a:xfrm>
              <a:off x="10761703" y="4402689"/>
              <a:ext cx="578573" cy="220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UI</a:t>
              </a:r>
              <a:endParaRPr lang="ko-KR" altLang="en-US" sz="11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0" name="연결선: 꺾임 249">
              <a:extLst>
                <a:ext uri="{FF2B5EF4-FFF2-40B4-BE49-F238E27FC236}">
                  <a16:creationId xmlns:a16="http://schemas.microsoft.com/office/drawing/2014/main" id="{D7388869-BDC9-45C2-91AE-2E7B8DB7A973}"/>
                </a:ext>
              </a:extLst>
            </p:cNvPr>
            <p:cNvCxnSpPr>
              <a:cxnSpLocks/>
              <a:stCxn id="247" idx="1"/>
              <a:endCxn id="246" idx="3"/>
            </p:cNvCxnSpPr>
            <p:nvPr/>
          </p:nvCxnSpPr>
          <p:spPr>
            <a:xfrm rot="10800000" flipV="1">
              <a:off x="10462055" y="4513009"/>
              <a:ext cx="299649" cy="2316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연결선: 꺾임 257">
              <a:extLst>
                <a:ext uri="{FF2B5EF4-FFF2-40B4-BE49-F238E27FC236}">
                  <a16:creationId xmlns:a16="http://schemas.microsoft.com/office/drawing/2014/main" id="{55E9A7F0-0EBB-44D4-BF69-0CF7E7A17FAD}"/>
                </a:ext>
              </a:extLst>
            </p:cNvPr>
            <p:cNvCxnSpPr>
              <a:cxnSpLocks/>
              <a:stCxn id="208" idx="2"/>
              <a:endCxn id="246" idx="0"/>
            </p:cNvCxnSpPr>
            <p:nvPr/>
          </p:nvCxnSpPr>
          <p:spPr>
            <a:xfrm rot="5400000">
              <a:off x="9789497" y="4043127"/>
              <a:ext cx="829219" cy="3311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016DF6-02B0-4CF7-A0A9-6A9FDEF31ABB}"/>
              </a:ext>
            </a:extLst>
          </p:cNvPr>
          <p:cNvGrpSpPr/>
          <p:nvPr/>
        </p:nvGrpSpPr>
        <p:grpSpPr>
          <a:xfrm>
            <a:off x="5970692" y="4247370"/>
            <a:ext cx="2986379" cy="2027744"/>
            <a:chOff x="5970692" y="4247370"/>
            <a:chExt cx="2986379" cy="202774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3BD65F-B9D0-496F-843B-CDC0A570EA78}"/>
                </a:ext>
              </a:extLst>
            </p:cNvPr>
            <p:cNvSpPr/>
            <p:nvPr/>
          </p:nvSpPr>
          <p:spPr>
            <a:xfrm>
              <a:off x="5970692" y="4247370"/>
              <a:ext cx="2986379" cy="202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Exteranl</a:t>
              </a: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Storage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E6BB0F6-5F86-4E3C-AFE4-62B62BB6F15B}"/>
                </a:ext>
              </a:extLst>
            </p:cNvPr>
            <p:cNvSpPr/>
            <p:nvPr/>
          </p:nvSpPr>
          <p:spPr>
            <a:xfrm>
              <a:off x="6428756" y="4468885"/>
              <a:ext cx="2212565" cy="1163416"/>
            </a:xfrm>
            <a:prstGeom prst="rect">
              <a:avLst/>
            </a:prstGeom>
            <a:solidFill>
              <a:srgbClr val="FFFFFF">
                <a:alpha val="54902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Volume Solution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2A63F86D-1569-4484-9283-C834E085EE5B}"/>
                </a:ext>
              </a:extLst>
            </p:cNvPr>
            <p:cNvSpPr/>
            <p:nvPr/>
          </p:nvSpPr>
          <p:spPr>
            <a:xfrm>
              <a:off x="6623111" y="5221059"/>
              <a:ext cx="770080" cy="3335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StorageOS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386AC85-1F45-4C24-AC15-E3C4B5CCB355}"/>
                </a:ext>
              </a:extLst>
            </p:cNvPr>
            <p:cNvSpPr/>
            <p:nvPr/>
          </p:nvSpPr>
          <p:spPr>
            <a:xfrm>
              <a:off x="7673220" y="5221059"/>
              <a:ext cx="770080" cy="3335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Cinder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70CCAC1-CE26-462F-B541-37B3B338CFCA}"/>
                </a:ext>
              </a:extLst>
            </p:cNvPr>
            <p:cNvSpPr/>
            <p:nvPr/>
          </p:nvSpPr>
          <p:spPr>
            <a:xfrm>
              <a:off x="6623111" y="4823547"/>
              <a:ext cx="770080" cy="3335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CephFS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A10ED77-B657-4B4E-A9F0-5C0329E7450F}"/>
                </a:ext>
              </a:extLst>
            </p:cNvPr>
            <p:cNvSpPr/>
            <p:nvPr/>
          </p:nvSpPr>
          <p:spPr>
            <a:xfrm>
              <a:off x="7673220" y="4823547"/>
              <a:ext cx="770080" cy="3335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Glusterfs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CB2683-DEF2-4FCE-8398-B86F0F842382}"/>
              </a:ext>
            </a:extLst>
          </p:cNvPr>
          <p:cNvGrpSpPr/>
          <p:nvPr/>
        </p:nvGrpSpPr>
        <p:grpSpPr>
          <a:xfrm>
            <a:off x="721050" y="3884499"/>
            <a:ext cx="1070358" cy="2390616"/>
            <a:chOff x="748758" y="3884499"/>
            <a:chExt cx="1070358" cy="239061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D8E41DC-A8CD-484A-8DAA-B62EA1C61D95}"/>
                </a:ext>
              </a:extLst>
            </p:cNvPr>
            <p:cNvSpPr/>
            <p:nvPr/>
          </p:nvSpPr>
          <p:spPr>
            <a:xfrm>
              <a:off x="748758" y="4247371"/>
              <a:ext cx="1070358" cy="202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  <a:latin typeface="+mn-ea"/>
                </a:rPr>
                <a:t>Worker Node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5910AF6-9664-48E6-8D44-FD1D5920DB88}"/>
                </a:ext>
              </a:extLst>
            </p:cNvPr>
            <p:cNvSpPr/>
            <p:nvPr/>
          </p:nvSpPr>
          <p:spPr>
            <a:xfrm>
              <a:off x="957786" y="4466423"/>
              <a:ext cx="700072" cy="6011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8EB4E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Volume</a:t>
              </a:r>
              <a:endParaRPr lang="ko-KR" altLang="en-US" sz="105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0" name="연결선: 구부러짐 109">
              <a:extLst>
                <a:ext uri="{FF2B5EF4-FFF2-40B4-BE49-F238E27FC236}">
                  <a16:creationId xmlns:a16="http://schemas.microsoft.com/office/drawing/2014/main" id="{15D62A16-C2C5-436F-AFD9-D3613AB67589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rot="16200000" flipH="1">
              <a:off x="1013259" y="4171859"/>
              <a:ext cx="581923" cy="72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1A816CE-9F3D-493C-9DA1-6B61F5F18ACD}"/>
                </a:ext>
              </a:extLst>
            </p:cNvPr>
            <p:cNvSpPr/>
            <p:nvPr/>
          </p:nvSpPr>
          <p:spPr>
            <a:xfrm>
              <a:off x="957787" y="5066127"/>
              <a:ext cx="700072" cy="336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/path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7F04E57-9FA7-486B-A2B2-8D1999BDC1BD}"/>
              </a:ext>
            </a:extLst>
          </p:cNvPr>
          <p:cNvGrpSpPr/>
          <p:nvPr/>
        </p:nvGrpSpPr>
        <p:grpSpPr>
          <a:xfrm>
            <a:off x="2181109" y="3672479"/>
            <a:ext cx="999844" cy="807003"/>
            <a:chOff x="2181109" y="3672479"/>
            <a:chExt cx="999844" cy="807003"/>
          </a:xfrm>
        </p:grpSpPr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A24B0373-EAC3-4D73-84F9-DA759BD1D308}"/>
                </a:ext>
              </a:extLst>
            </p:cNvPr>
            <p:cNvSpPr/>
            <p:nvPr/>
          </p:nvSpPr>
          <p:spPr>
            <a:xfrm>
              <a:off x="2181109" y="367247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NFS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0" name="연결선: 구부러짐 129">
              <a:extLst>
                <a:ext uri="{FF2B5EF4-FFF2-40B4-BE49-F238E27FC236}">
                  <a16:creationId xmlns:a16="http://schemas.microsoft.com/office/drawing/2014/main" id="{2123C1D3-430D-4F2A-93EC-D33FC529D7AE}"/>
                </a:ext>
              </a:extLst>
            </p:cNvPr>
            <p:cNvCxnSpPr>
              <a:cxnSpLocks/>
              <a:stCxn id="297" idx="2"/>
              <a:endCxn id="117" idx="0"/>
            </p:cNvCxnSpPr>
            <p:nvPr/>
          </p:nvCxnSpPr>
          <p:spPr>
            <a:xfrm rot="16200000" flipH="1">
              <a:off x="2388903" y="4176628"/>
              <a:ext cx="594983" cy="1072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66CE9A-0D6C-4BB3-AB43-FA571EB8E523}"/>
              </a:ext>
            </a:extLst>
          </p:cNvPr>
          <p:cNvGrpSpPr/>
          <p:nvPr/>
        </p:nvGrpSpPr>
        <p:grpSpPr>
          <a:xfrm>
            <a:off x="5962847" y="3492119"/>
            <a:ext cx="2994226" cy="1498185"/>
            <a:chOff x="5962847" y="3492119"/>
            <a:chExt cx="2994226" cy="1498185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D671CB44-1ED4-45E6-931C-71AB2AB22EE0}"/>
                </a:ext>
              </a:extLst>
            </p:cNvPr>
            <p:cNvSpPr/>
            <p:nvPr/>
          </p:nvSpPr>
          <p:spPr>
            <a:xfrm>
              <a:off x="5962848" y="367247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CephFS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C3B9C9E6-F431-4C79-BB1A-BAA9E3C3D759}"/>
                </a:ext>
              </a:extLst>
            </p:cNvPr>
            <p:cNvSpPr/>
            <p:nvPr/>
          </p:nvSpPr>
          <p:spPr>
            <a:xfrm>
              <a:off x="5962847" y="3492119"/>
              <a:ext cx="2994225" cy="173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3rd Party Vendors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85090C2-E7BE-4CDA-9215-14E508E2A4F0}"/>
                </a:ext>
              </a:extLst>
            </p:cNvPr>
            <p:cNvSpPr/>
            <p:nvPr/>
          </p:nvSpPr>
          <p:spPr>
            <a:xfrm>
              <a:off x="6962692" y="367247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Glusterfs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4FE54981-3AC2-4EB5-B695-23C0153024A5}"/>
                </a:ext>
              </a:extLst>
            </p:cNvPr>
            <p:cNvSpPr/>
            <p:nvPr/>
          </p:nvSpPr>
          <p:spPr>
            <a:xfrm>
              <a:off x="7957229" y="367247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StorageOS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9" name="연결선: 구부러짐 198">
              <a:extLst>
                <a:ext uri="{FF2B5EF4-FFF2-40B4-BE49-F238E27FC236}">
                  <a16:creationId xmlns:a16="http://schemas.microsoft.com/office/drawing/2014/main" id="{219A21D0-638E-4F47-8AE9-181B2F9D1A80}"/>
                </a:ext>
              </a:extLst>
            </p:cNvPr>
            <p:cNvCxnSpPr>
              <a:cxnSpLocks/>
              <a:stCxn id="304" idx="2"/>
              <a:endCxn id="119" idx="1"/>
            </p:cNvCxnSpPr>
            <p:nvPr/>
          </p:nvCxnSpPr>
          <p:spPr>
            <a:xfrm rot="16200000" flipH="1">
              <a:off x="5990038" y="4357231"/>
              <a:ext cx="1105804" cy="16034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608C603-3B93-45D3-A626-DC19CD2CB02A}"/>
              </a:ext>
            </a:extLst>
          </p:cNvPr>
          <p:cNvSpPr/>
          <p:nvPr/>
        </p:nvSpPr>
        <p:spPr>
          <a:xfrm>
            <a:off x="7453802" y="2224164"/>
            <a:ext cx="1363711" cy="192918"/>
          </a:xfrm>
          <a:prstGeom prst="rect">
            <a:avLst/>
          </a:prstGeom>
          <a:solidFill>
            <a:srgbClr val="8EB4E3"/>
          </a:solidFill>
          <a:ln w="95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0070C0"/>
                </a:solidFill>
                <a:latin typeface="+mn-ea"/>
              </a:rPr>
              <a:t>Provisioner</a:t>
            </a:r>
            <a:endParaRPr lang="ko-KR" altLang="en-US" sz="1100" b="1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F5AA5C-85CC-4E31-BB77-2EA22E99046F}"/>
              </a:ext>
            </a:extLst>
          </p:cNvPr>
          <p:cNvGrpSpPr/>
          <p:nvPr/>
        </p:nvGrpSpPr>
        <p:grpSpPr>
          <a:xfrm>
            <a:off x="9369870" y="3173349"/>
            <a:ext cx="1994381" cy="212021"/>
            <a:chOff x="9369870" y="3173349"/>
            <a:chExt cx="1994381" cy="212021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9EA917-0202-434F-9ED2-4022133E93EE}"/>
                </a:ext>
              </a:extLst>
            </p:cNvPr>
            <p:cNvSpPr/>
            <p:nvPr/>
          </p:nvSpPr>
          <p:spPr>
            <a:xfrm>
              <a:off x="9369870" y="317334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LONGHORN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7C90504-6474-453F-BF67-3F26BBD10BDC}"/>
                </a:ext>
              </a:extLst>
            </p:cNvPr>
            <p:cNvSpPr/>
            <p:nvPr/>
          </p:nvSpPr>
          <p:spPr>
            <a:xfrm>
              <a:off x="10364407" y="3173349"/>
              <a:ext cx="999844" cy="212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+mn-ea"/>
                </a:rPr>
                <a:t>OpenEBS</a:t>
              </a:r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1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71" grpId="0" animBg="1"/>
      <p:bldP spid="240" grpId="0" animBg="1"/>
      <p:bldP spid="293" grpId="0"/>
      <p:bldP spid="294" grpId="0" animBg="1"/>
      <p:bldP spid="208" grpId="0" animBg="1"/>
      <p:bldP spid="14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1803</Words>
  <Application>Microsoft Office PowerPoint</Application>
  <PresentationFormat>와이드스크린</PresentationFormat>
  <Paragraphs>1546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5</cp:revision>
  <dcterms:created xsi:type="dcterms:W3CDTF">2019-05-11T08:49:29Z</dcterms:created>
  <dcterms:modified xsi:type="dcterms:W3CDTF">2023-07-14T01:12:03Z</dcterms:modified>
</cp:coreProperties>
</file>