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3" r:id="rId2"/>
    <p:sldId id="330" r:id="rId3"/>
    <p:sldId id="311" r:id="rId4"/>
    <p:sldId id="331" r:id="rId5"/>
    <p:sldId id="334" r:id="rId6"/>
    <p:sldId id="335" r:id="rId7"/>
    <p:sldId id="341" r:id="rId8"/>
    <p:sldId id="342" r:id="rId9"/>
    <p:sldId id="337" r:id="rId10"/>
    <p:sldId id="343" r:id="rId11"/>
    <p:sldId id="344" r:id="rId12"/>
    <p:sldId id="34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EFFEDA"/>
    <a:srgbClr val="CDDDAC"/>
    <a:srgbClr val="DBEEF4"/>
    <a:srgbClr val="DCE6F2"/>
    <a:srgbClr val="EAFECE"/>
    <a:srgbClr val="DFA7A6"/>
    <a:srgbClr val="A5D5E2"/>
    <a:srgbClr val="92D05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8" autoAdjust="0"/>
    <p:restoredTop sz="92342" autoAdjust="0"/>
  </p:normalViewPr>
  <p:slideViewPr>
    <p:cSldViewPr>
      <p:cViewPr varScale="1">
        <p:scale>
          <a:sx n="99" d="100"/>
          <a:sy n="99" d="100"/>
        </p:scale>
        <p:origin x="21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329C-4DED-4F5E-865C-164A052CE949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3D9A-AF12-4815-9FFA-A39DC9A01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B657C-1700-4FF6-8FD4-CF2A5A1149D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89E3-C9D4-4864-B698-A1D65528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2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98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9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6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0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9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5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5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8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4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8E92A-FDD3-4656-A10D-A13A4025A47D}"/>
              </a:ext>
            </a:extLst>
          </p:cNvPr>
          <p:cNvSpPr/>
          <p:nvPr userDrawn="1"/>
        </p:nvSpPr>
        <p:spPr>
          <a:xfrm>
            <a:off x="-64" y="0"/>
            <a:ext cx="12192064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E7B7FA-8E67-4E65-9FB0-03D5E002C0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675588" y="1171698"/>
            <a:ext cx="6840760" cy="18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96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Kubernetes</a:t>
            </a:r>
            <a:endParaRPr lang="en-US" altLang="ko-KR" sz="9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5687-D90B-4110-918F-E7EA1D533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185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8344-38C6-4A68-A385-1B313A9E41F6}"/>
              </a:ext>
            </a:extLst>
          </p:cNvPr>
          <p:cNvSpPr txBox="1"/>
          <p:nvPr userDrawn="1"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A6C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Beginner</a:t>
            </a:r>
            <a:endParaRPr lang="ko-KR" altLang="en-US" sz="2400">
              <a:solidFill>
                <a:srgbClr val="A6C7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3C35E-C5EA-47D7-BAEB-4785764BF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4" y="1412776"/>
            <a:ext cx="1135394" cy="1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8FC7D-B0A5-43AE-89F9-6004876B5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b="11324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 bwMode="gray">
          <a:xfrm rot="5400000">
            <a:off x="4196936" y="1104787"/>
            <a:ext cx="554813" cy="349196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4396317" y="0"/>
            <a:ext cx="7795682" cy="6858000"/>
          </a:xfrm>
          <a:prstGeom prst="rect">
            <a:avLst/>
          </a:prstGeom>
          <a:gradFill flip="none" rotWithShape="1">
            <a:gsLst>
              <a:gs pos="36000">
                <a:srgbClr val="467FE8"/>
              </a:gs>
              <a:gs pos="23000">
                <a:srgbClr val="6D9DEB"/>
              </a:gs>
              <a:gs pos="78000">
                <a:srgbClr val="326DE6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009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466"/>
          <a:stretch>
            <a:fillRect/>
          </a:stretch>
        </p:blipFill>
        <p:spPr bwMode="auto">
          <a:xfrm>
            <a:off x="0" y="404814"/>
            <a:ext cx="1219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0" y="1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326DE6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867" y="6525344"/>
            <a:ext cx="114727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9048328" y="6604346"/>
            <a:ext cx="2368838" cy="1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latinLnBrk="0" hangingPunct="0">
              <a:lnSpc>
                <a:spcPct val="90000"/>
              </a:lnSpc>
              <a:tabLst>
                <a:tab pos="5648325" algn="l"/>
              </a:tabLst>
              <a:defRPr/>
            </a:pPr>
            <a:r>
              <a:rPr lang="en-US" altLang="ko-KR" sz="10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Copyright 2019. Kimtaemin all rights reserved.</a:t>
            </a:r>
            <a:endParaRPr lang="ko-KR" altLang="en-US" sz="300" b="0" i="1" spc="0" baseline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  <p:sldLayoutId id="214748365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2.svg"/><Relationship Id="rId18" Type="http://schemas.openxmlformats.org/officeDocument/2006/relationships/image" Target="../media/image19.png"/><Relationship Id="rId3" Type="http://schemas.openxmlformats.org/officeDocument/2006/relationships/image" Target="../media/image37.png"/><Relationship Id="rId21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4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40.svg"/><Relationship Id="rId5" Type="http://schemas.openxmlformats.org/officeDocument/2006/relationships/image" Target="../media/image38.svg"/><Relationship Id="rId15" Type="http://schemas.openxmlformats.org/officeDocument/2006/relationships/image" Target="../media/image16.svg"/><Relationship Id="rId10" Type="http://schemas.openxmlformats.org/officeDocument/2006/relationships/image" Target="../media/image39.png"/><Relationship Id="rId19" Type="http://schemas.openxmlformats.org/officeDocument/2006/relationships/image" Target="../media/image20.svg"/><Relationship Id="rId4" Type="http://schemas.openxmlformats.org/officeDocument/2006/relationships/image" Target="../media/image34.png"/><Relationship Id="rId9" Type="http://schemas.openxmlformats.org/officeDocument/2006/relationships/image" Target="../media/image29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0.svg"/><Relationship Id="rId4" Type="http://schemas.openxmlformats.org/officeDocument/2006/relationships/image" Target="../media/image31.sv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StatefulSet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8FEAAA-FD76-43A5-8A8B-62017D4588BD}"/>
              </a:ext>
            </a:extLst>
          </p:cNvPr>
          <p:cNvGrpSpPr/>
          <p:nvPr/>
        </p:nvGrpSpPr>
        <p:grpSpPr>
          <a:xfrm>
            <a:off x="6440472" y="1452185"/>
            <a:ext cx="2651781" cy="1162664"/>
            <a:chOff x="6440472" y="1452185"/>
            <a:chExt cx="2651781" cy="1162664"/>
          </a:xfrm>
        </p:grpSpPr>
        <p:sp>
          <p:nvSpPr>
            <p:cNvPr id="123" name="모서리가 둥근 직사각형 65">
              <a:extLst>
                <a:ext uri="{FF2B5EF4-FFF2-40B4-BE49-F238E27FC236}">
                  <a16:creationId xmlns:a16="http://schemas.microsoft.com/office/drawing/2014/main" id="{2E288694-B47C-4602-9BED-1BEFC6A0A20C}"/>
                </a:ext>
              </a:extLst>
            </p:cNvPr>
            <p:cNvSpPr/>
            <p:nvPr/>
          </p:nvSpPr>
          <p:spPr>
            <a:xfrm>
              <a:off x="6440472" y="1452185"/>
              <a:ext cx="1532670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Database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1034" name="Picture 10" descr="Image result for mariadb">
              <a:extLst>
                <a:ext uri="{FF2B5EF4-FFF2-40B4-BE49-F238E27FC236}">
                  <a16:creationId xmlns:a16="http://schemas.microsoft.com/office/drawing/2014/main" id="{D0C5E40C-EBDB-4F1C-B38F-23E1C3DCF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304" y="1890968"/>
              <a:ext cx="575423" cy="575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lated image">
              <a:extLst>
                <a:ext uri="{FF2B5EF4-FFF2-40B4-BE49-F238E27FC236}">
                  <a16:creationId xmlns:a16="http://schemas.microsoft.com/office/drawing/2014/main" id="{4472480E-B79E-459C-A357-2F06C7109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355" y="1661721"/>
              <a:ext cx="950847" cy="953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lated image">
              <a:extLst>
                <a:ext uri="{FF2B5EF4-FFF2-40B4-BE49-F238E27FC236}">
                  <a16:creationId xmlns:a16="http://schemas.microsoft.com/office/drawing/2014/main" id="{25DB49B6-B2D2-48F7-8529-C1FAC6D3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043" y="1928075"/>
              <a:ext cx="673210" cy="568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C6CE26-4B24-444D-A745-6649D6F8514A}"/>
              </a:ext>
            </a:extLst>
          </p:cNvPr>
          <p:cNvGrpSpPr/>
          <p:nvPr/>
        </p:nvGrpSpPr>
        <p:grpSpPr>
          <a:xfrm>
            <a:off x="784631" y="1471607"/>
            <a:ext cx="3088260" cy="1188020"/>
            <a:chOff x="784631" y="1471607"/>
            <a:chExt cx="3088260" cy="1188020"/>
          </a:xfrm>
        </p:grpSpPr>
        <p:sp>
          <p:nvSpPr>
            <p:cNvPr id="122" name="모서리가 둥근 직사각형 65">
              <a:extLst>
                <a:ext uri="{FF2B5EF4-FFF2-40B4-BE49-F238E27FC236}">
                  <a16:creationId xmlns:a16="http://schemas.microsoft.com/office/drawing/2014/main" id="{980DAA19-3A1C-48C1-8216-586B0B9BA97C}"/>
                </a:ext>
              </a:extLst>
            </p:cNvPr>
            <p:cNvSpPr/>
            <p:nvPr/>
          </p:nvSpPr>
          <p:spPr>
            <a:xfrm>
              <a:off x="784631" y="1471607"/>
              <a:ext cx="1532670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b="1" kern="0">
                  <a:solidFill>
                    <a:schemeClr val="accent1"/>
                  </a:solidFill>
                  <a:latin typeface="+mn-ea"/>
                </a:rPr>
                <a:t>Web Server</a:t>
              </a:r>
              <a:endParaRPr lang="en-US" altLang="ko-KR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1028" name="Picture 4" descr="Image result for nginx">
              <a:extLst>
                <a:ext uri="{FF2B5EF4-FFF2-40B4-BE49-F238E27FC236}">
                  <a16:creationId xmlns:a16="http://schemas.microsoft.com/office/drawing/2014/main" id="{F90D9386-97F8-41D9-90BF-62B14D209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93" y="1918679"/>
              <a:ext cx="620787" cy="620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apache">
              <a:extLst>
                <a:ext uri="{FF2B5EF4-FFF2-40B4-BE49-F238E27FC236}">
                  <a16:creationId xmlns:a16="http://schemas.microsoft.com/office/drawing/2014/main" id="{31A0FE23-0D30-43E1-9C67-86FBCF9BF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523" y="1870538"/>
              <a:ext cx="965117" cy="78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Related image">
              <a:extLst>
                <a:ext uri="{FF2B5EF4-FFF2-40B4-BE49-F238E27FC236}">
                  <a16:creationId xmlns:a16="http://schemas.microsoft.com/office/drawing/2014/main" id="{BFE271A0-889E-4512-AC26-83DA31A669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7" t="21653" r="14099" b="20810"/>
            <a:stretch/>
          </p:blipFill>
          <p:spPr bwMode="auto">
            <a:xfrm>
              <a:off x="2780469" y="1933964"/>
              <a:ext cx="1092422" cy="595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97A44F-8E3C-4DF9-8518-1245DF3B22E7}"/>
              </a:ext>
            </a:extLst>
          </p:cNvPr>
          <p:cNvGrpSpPr/>
          <p:nvPr/>
        </p:nvGrpSpPr>
        <p:grpSpPr>
          <a:xfrm>
            <a:off x="767408" y="1136748"/>
            <a:ext cx="8928992" cy="491535"/>
            <a:chOff x="767408" y="1136748"/>
            <a:chExt cx="8928992" cy="491535"/>
          </a:xfrm>
        </p:grpSpPr>
        <p:sp>
          <p:nvSpPr>
            <p:cNvPr id="90" name="모서리가 둥근 직사각형 65">
              <a:extLst>
                <a:ext uri="{FF2B5EF4-FFF2-40B4-BE49-F238E27FC236}">
                  <a16:creationId xmlns:a16="http://schemas.microsoft.com/office/drawing/2014/main" id="{B19C4846-3F83-4FB5-A5D8-F71635A7B5A0}"/>
                </a:ext>
              </a:extLst>
            </p:cNvPr>
            <p:cNvSpPr/>
            <p:nvPr/>
          </p:nvSpPr>
          <p:spPr>
            <a:xfrm>
              <a:off x="767408" y="1136748"/>
              <a:ext cx="3528391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Stateless Application</a:t>
              </a:r>
              <a:endParaRPr lang="en-US" altLang="ko-KR" sz="24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33" name="모서리가 둥근 직사각형 65">
              <a:extLst>
                <a:ext uri="{FF2B5EF4-FFF2-40B4-BE49-F238E27FC236}">
                  <a16:creationId xmlns:a16="http://schemas.microsoft.com/office/drawing/2014/main" id="{4EAB4DBB-FD1B-4FD1-BC59-B55DAFB7860B}"/>
                </a:ext>
              </a:extLst>
            </p:cNvPr>
            <p:cNvSpPr/>
            <p:nvPr/>
          </p:nvSpPr>
          <p:spPr>
            <a:xfrm>
              <a:off x="6440472" y="1136748"/>
              <a:ext cx="3255928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Stateful Application</a:t>
              </a:r>
              <a:endParaRPr lang="en-US" altLang="ko-KR" sz="2400" b="1" kern="0" dirty="0">
                <a:solidFill>
                  <a:schemeClr val="accent6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0E94C2-6751-481B-B1C9-E244FC077296}"/>
              </a:ext>
            </a:extLst>
          </p:cNvPr>
          <p:cNvGrpSpPr/>
          <p:nvPr/>
        </p:nvGrpSpPr>
        <p:grpSpPr>
          <a:xfrm>
            <a:off x="6260915" y="4189835"/>
            <a:ext cx="3965255" cy="649903"/>
            <a:chOff x="6260915" y="4189835"/>
            <a:chExt cx="3965255" cy="649903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E5C9245-8E58-4835-AD24-3B74E3A22E89}"/>
                </a:ext>
              </a:extLst>
            </p:cNvPr>
            <p:cNvSpPr/>
            <p:nvPr/>
          </p:nvSpPr>
          <p:spPr bwMode="ltGray">
            <a:xfrm>
              <a:off x="6260915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App1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E5B9B5F-DA5A-41CE-BD03-F6C8F6199CB6}"/>
                </a:ext>
              </a:extLst>
            </p:cNvPr>
            <p:cNvSpPr/>
            <p:nvPr/>
          </p:nvSpPr>
          <p:spPr bwMode="ltGray">
            <a:xfrm>
              <a:off x="7668435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App2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F69AB28-4FDC-4745-965B-F95703A718EF}"/>
                </a:ext>
              </a:extLst>
            </p:cNvPr>
            <p:cNvSpPr/>
            <p:nvPr/>
          </p:nvSpPr>
          <p:spPr bwMode="ltGray">
            <a:xfrm>
              <a:off x="9022933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App3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0" name="사각형: 둥근 모서리 1059">
              <a:extLst>
                <a:ext uri="{FF2B5EF4-FFF2-40B4-BE49-F238E27FC236}">
                  <a16:creationId xmlns:a16="http://schemas.microsoft.com/office/drawing/2014/main" id="{580B9E4B-CBEB-4ADE-8031-0B516E885D94}"/>
                </a:ext>
              </a:extLst>
            </p:cNvPr>
            <p:cNvSpPr/>
            <p:nvPr/>
          </p:nvSpPr>
          <p:spPr>
            <a:xfrm>
              <a:off x="6443848" y="4532148"/>
              <a:ext cx="879663" cy="231237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Primary</a:t>
              </a:r>
              <a:endParaRPr lang="ko-KR" altLang="en-US" sz="1400"/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F70C0E8D-0055-4176-AF7C-FD98D0BB71BF}"/>
                </a:ext>
              </a:extLst>
            </p:cNvPr>
            <p:cNvSpPr/>
            <p:nvPr/>
          </p:nvSpPr>
          <p:spPr>
            <a:xfrm>
              <a:off x="7716531" y="4532148"/>
              <a:ext cx="1064392" cy="231237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Secondary</a:t>
              </a:r>
              <a:endParaRPr lang="ko-KR" altLang="en-US" sz="1400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3A8E733B-923B-4449-9AA7-F9A3A867205F}"/>
                </a:ext>
              </a:extLst>
            </p:cNvPr>
            <p:cNvSpPr/>
            <p:nvPr/>
          </p:nvSpPr>
          <p:spPr>
            <a:xfrm>
              <a:off x="9174312" y="4532148"/>
              <a:ext cx="967629" cy="231237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Arbiter</a:t>
              </a:r>
              <a:endParaRPr lang="ko-KR" altLang="en-US" sz="14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9DF0C0-3752-423B-B5CF-BC4105427E0F}"/>
              </a:ext>
            </a:extLst>
          </p:cNvPr>
          <p:cNvGrpSpPr/>
          <p:nvPr/>
        </p:nvGrpSpPr>
        <p:grpSpPr>
          <a:xfrm>
            <a:off x="6376937" y="4839738"/>
            <a:ext cx="4570044" cy="1109542"/>
            <a:chOff x="6376937" y="4839738"/>
            <a:chExt cx="4570044" cy="1109542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57C3363-2373-480D-979A-51E2C01BF7B2}"/>
                </a:ext>
              </a:extLst>
            </p:cNvPr>
            <p:cNvSpPr/>
            <p:nvPr/>
          </p:nvSpPr>
          <p:spPr bwMode="ltGray">
            <a:xfrm>
              <a:off x="6376937" y="5557895"/>
              <a:ext cx="971191" cy="391385"/>
            </a:xfrm>
            <a:prstGeom prst="rect">
              <a:avLst/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Volume1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F8BA5BD9-C183-4AC2-8296-E87C3CB2B06B}"/>
                </a:ext>
              </a:extLst>
            </p:cNvPr>
            <p:cNvCxnSpPr>
              <a:cxnSpLocks/>
              <a:stCxn id="166" idx="2"/>
              <a:endCxn id="174" idx="0"/>
            </p:cNvCxnSpPr>
            <p:nvPr/>
          </p:nvCxnSpPr>
          <p:spPr>
            <a:xfrm flipH="1">
              <a:off x="6862533" y="4839738"/>
              <a:ext cx="1" cy="718157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0330FBA-0D42-4C21-8DE9-13600C3470E2}"/>
                </a:ext>
              </a:extLst>
            </p:cNvPr>
            <p:cNvSpPr/>
            <p:nvPr/>
          </p:nvSpPr>
          <p:spPr bwMode="ltGray">
            <a:xfrm>
              <a:off x="7784457" y="5557895"/>
              <a:ext cx="971191" cy="391385"/>
            </a:xfrm>
            <a:prstGeom prst="rect">
              <a:avLst/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Volume2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68CE95CD-6385-43F1-B1FD-00C13EAF4752}"/>
                </a:ext>
              </a:extLst>
            </p:cNvPr>
            <p:cNvCxnSpPr>
              <a:cxnSpLocks/>
              <a:stCxn id="178" idx="2"/>
              <a:endCxn id="179" idx="0"/>
            </p:cNvCxnSpPr>
            <p:nvPr/>
          </p:nvCxnSpPr>
          <p:spPr>
            <a:xfrm flipH="1">
              <a:off x="8270053" y="4839738"/>
              <a:ext cx="1" cy="718157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BCA0C0E-C21D-4535-8A43-8388DFD89BA9}"/>
                </a:ext>
              </a:extLst>
            </p:cNvPr>
            <p:cNvSpPr/>
            <p:nvPr/>
          </p:nvSpPr>
          <p:spPr bwMode="ltGray">
            <a:xfrm>
              <a:off x="9138955" y="5557895"/>
              <a:ext cx="971191" cy="391385"/>
            </a:xfrm>
            <a:prstGeom prst="rect">
              <a:avLst/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Volume3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31AE9AAC-E427-4D49-8E85-24A8629CA60C}"/>
                </a:ext>
              </a:extLst>
            </p:cNvPr>
            <p:cNvCxnSpPr>
              <a:cxnSpLocks/>
              <a:stCxn id="245" idx="2"/>
              <a:endCxn id="182" idx="0"/>
            </p:cNvCxnSpPr>
            <p:nvPr/>
          </p:nvCxnSpPr>
          <p:spPr>
            <a:xfrm flipH="1">
              <a:off x="9624551" y="4839738"/>
              <a:ext cx="1322430" cy="718157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7BEDAAA-F154-4199-8AA8-ECEE02A6292B}"/>
              </a:ext>
            </a:extLst>
          </p:cNvPr>
          <p:cNvGrpSpPr/>
          <p:nvPr/>
        </p:nvGrpSpPr>
        <p:grpSpPr>
          <a:xfrm>
            <a:off x="10345362" y="4189835"/>
            <a:ext cx="1203237" cy="649903"/>
            <a:chOff x="10345362" y="4189835"/>
            <a:chExt cx="1203237" cy="649903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10389DC5-E47C-4EF3-A5B0-22D917E198B4}"/>
                </a:ext>
              </a:extLst>
            </p:cNvPr>
            <p:cNvSpPr/>
            <p:nvPr/>
          </p:nvSpPr>
          <p:spPr bwMode="ltGray">
            <a:xfrm>
              <a:off x="10345362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App3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C792A271-540E-4A70-BD31-D2BE810933EB}"/>
                </a:ext>
              </a:extLst>
            </p:cNvPr>
            <p:cNvSpPr/>
            <p:nvPr/>
          </p:nvSpPr>
          <p:spPr>
            <a:xfrm>
              <a:off x="10458972" y="4532148"/>
              <a:ext cx="967629" cy="231237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Arbiter</a:t>
              </a:r>
              <a:endParaRPr lang="ko-KR" altLang="en-US" sz="140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D5B717-3525-4A82-8B72-9A161EF9AB39}"/>
              </a:ext>
            </a:extLst>
          </p:cNvPr>
          <p:cNvGrpSpPr/>
          <p:nvPr/>
        </p:nvGrpSpPr>
        <p:grpSpPr>
          <a:xfrm>
            <a:off x="613583" y="4189835"/>
            <a:ext cx="3836222" cy="649903"/>
            <a:chOff x="613583" y="4189835"/>
            <a:chExt cx="3836222" cy="649903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4C5271A-2AE8-4586-8BBE-AF1636FFF4C5}"/>
                </a:ext>
              </a:extLst>
            </p:cNvPr>
            <p:cNvSpPr/>
            <p:nvPr/>
          </p:nvSpPr>
          <p:spPr bwMode="ltGray">
            <a:xfrm>
              <a:off x="613583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App1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CD4835E-7058-4632-A594-B08EED844AD2}"/>
                </a:ext>
              </a:extLst>
            </p:cNvPr>
            <p:cNvSpPr/>
            <p:nvPr/>
          </p:nvSpPr>
          <p:spPr bwMode="ltGray">
            <a:xfrm>
              <a:off x="1930741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App2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FA43608-2327-4A8C-A5FD-6A4728F163DA}"/>
                </a:ext>
              </a:extLst>
            </p:cNvPr>
            <p:cNvSpPr/>
            <p:nvPr/>
          </p:nvSpPr>
          <p:spPr bwMode="ltGray">
            <a:xfrm>
              <a:off x="3246568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App3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1" name="사각형: 둥근 모서리 250">
              <a:extLst>
                <a:ext uri="{FF2B5EF4-FFF2-40B4-BE49-F238E27FC236}">
                  <a16:creationId xmlns:a16="http://schemas.microsoft.com/office/drawing/2014/main" id="{88B2DD85-B406-4C52-9B45-B00CE870DEFD}"/>
                </a:ext>
              </a:extLst>
            </p:cNvPr>
            <p:cNvSpPr/>
            <p:nvPr/>
          </p:nvSpPr>
          <p:spPr>
            <a:xfrm>
              <a:off x="783823" y="4509120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</a:t>
              </a:r>
              <a:endParaRPr lang="ko-KR" altLang="en-US" sz="1400"/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271A9F15-23CD-4D7F-A9D2-1548D5DF5753}"/>
                </a:ext>
              </a:extLst>
            </p:cNvPr>
            <p:cNvSpPr/>
            <p:nvPr/>
          </p:nvSpPr>
          <p:spPr>
            <a:xfrm>
              <a:off x="2138099" y="4509120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</a:t>
              </a:r>
              <a:endParaRPr lang="ko-KR" altLang="en-US" sz="1400"/>
            </a:p>
          </p:txBody>
        </p:sp>
        <p:sp>
          <p:nvSpPr>
            <p:cNvPr id="253" name="사각형: 둥근 모서리 252">
              <a:extLst>
                <a:ext uri="{FF2B5EF4-FFF2-40B4-BE49-F238E27FC236}">
                  <a16:creationId xmlns:a16="http://schemas.microsoft.com/office/drawing/2014/main" id="{E1C4A4A2-F522-4025-B73D-89BE1F482526}"/>
                </a:ext>
              </a:extLst>
            </p:cNvPr>
            <p:cNvSpPr/>
            <p:nvPr/>
          </p:nvSpPr>
          <p:spPr>
            <a:xfrm>
              <a:off x="3427685" y="4509120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</a:t>
              </a:r>
              <a:endParaRPr lang="ko-KR" altLang="en-US" sz="14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A05389-96D1-49E1-AF80-61BD8CBA8423}"/>
              </a:ext>
            </a:extLst>
          </p:cNvPr>
          <p:cNvGrpSpPr/>
          <p:nvPr/>
        </p:nvGrpSpPr>
        <p:grpSpPr>
          <a:xfrm>
            <a:off x="4577133" y="4189835"/>
            <a:ext cx="1203237" cy="649903"/>
            <a:chOff x="4577133" y="4189835"/>
            <a:chExt cx="1203237" cy="649903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15B956B-4D61-45D4-AD31-5E7B0E5E0482}"/>
                </a:ext>
              </a:extLst>
            </p:cNvPr>
            <p:cNvSpPr/>
            <p:nvPr/>
          </p:nvSpPr>
          <p:spPr bwMode="ltGray">
            <a:xfrm>
              <a:off x="4577133" y="4189835"/>
              <a:ext cx="1203237" cy="6499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App4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4" name="사각형: 둥근 모서리 253">
              <a:extLst>
                <a:ext uri="{FF2B5EF4-FFF2-40B4-BE49-F238E27FC236}">
                  <a16:creationId xmlns:a16="http://schemas.microsoft.com/office/drawing/2014/main" id="{FF3EA066-1A8B-44C6-951D-E785796ABA51}"/>
                </a:ext>
              </a:extLst>
            </p:cNvPr>
            <p:cNvSpPr/>
            <p:nvPr/>
          </p:nvSpPr>
          <p:spPr>
            <a:xfrm>
              <a:off x="4762166" y="4509120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</a:t>
              </a:r>
              <a:endParaRPr lang="ko-KR" altLang="en-US" sz="14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FDDF40-EEA9-4D77-92C9-1C7C3AD3FCE6}"/>
              </a:ext>
            </a:extLst>
          </p:cNvPr>
          <p:cNvGrpSpPr/>
          <p:nvPr/>
        </p:nvGrpSpPr>
        <p:grpSpPr>
          <a:xfrm>
            <a:off x="5821739" y="3379541"/>
            <a:ext cx="3177690" cy="810294"/>
            <a:chOff x="5821739" y="3379541"/>
            <a:chExt cx="3177690" cy="810294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40E106FA-D8E1-4E93-89B9-8529D78E773F}"/>
                </a:ext>
              </a:extLst>
            </p:cNvPr>
            <p:cNvSpPr txBox="1"/>
            <p:nvPr/>
          </p:nvSpPr>
          <p:spPr>
            <a:xfrm>
              <a:off x="5821739" y="3860954"/>
              <a:ext cx="1110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Read/Write</a:t>
              </a:r>
              <a:endParaRPr lang="ko-KR" altLang="en-US" sz="1400"/>
            </a:p>
          </p:txBody>
        </p:sp>
        <p:cxnSp>
          <p:nvCxnSpPr>
            <p:cNvPr id="227" name="연결선: 구부러짐 226">
              <a:extLst>
                <a:ext uri="{FF2B5EF4-FFF2-40B4-BE49-F238E27FC236}">
                  <a16:creationId xmlns:a16="http://schemas.microsoft.com/office/drawing/2014/main" id="{F1D6205A-896A-4292-B19D-71C192D1C61C}"/>
                </a:ext>
              </a:extLst>
            </p:cNvPr>
            <p:cNvCxnSpPr>
              <a:endCxn id="166" idx="0"/>
            </p:cNvCxnSpPr>
            <p:nvPr/>
          </p:nvCxnSpPr>
          <p:spPr>
            <a:xfrm rot="5400000">
              <a:off x="7353097" y="2888978"/>
              <a:ext cx="810294" cy="17914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연결선: 구부러짐 319">
              <a:extLst>
                <a:ext uri="{FF2B5EF4-FFF2-40B4-BE49-F238E27FC236}">
                  <a16:creationId xmlns:a16="http://schemas.microsoft.com/office/drawing/2014/main" id="{53E65379-5DFD-422E-BEB3-9365C5C238B8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8056857" y="3592738"/>
              <a:ext cx="810294" cy="3839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392C55C-7CA3-404F-A307-A2807B39A099}"/>
                </a:ext>
              </a:extLst>
            </p:cNvPr>
            <p:cNvSpPr txBox="1"/>
            <p:nvPr/>
          </p:nvSpPr>
          <p:spPr>
            <a:xfrm>
              <a:off x="8363065" y="3885915"/>
              <a:ext cx="636364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Read</a:t>
              </a:r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6DCBAA-7E11-4055-835B-177C5DC05D72}"/>
              </a:ext>
            </a:extLst>
          </p:cNvPr>
          <p:cNvGrpSpPr/>
          <p:nvPr/>
        </p:nvGrpSpPr>
        <p:grpSpPr>
          <a:xfrm>
            <a:off x="1177742" y="3379541"/>
            <a:ext cx="4517221" cy="810294"/>
            <a:chOff x="1177742" y="3379541"/>
            <a:chExt cx="4517221" cy="810294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A93EC3EE-D0A4-4197-8551-1AC523D18D84}"/>
                </a:ext>
              </a:extLst>
            </p:cNvPr>
            <p:cNvCxnSpPr>
              <a:cxnSpLocks/>
              <a:stCxn id="257" idx="2"/>
              <a:endCxn id="196" idx="0"/>
            </p:cNvCxnSpPr>
            <p:nvPr/>
          </p:nvCxnSpPr>
          <p:spPr>
            <a:xfrm rot="5400000">
              <a:off x="1808265" y="2786478"/>
              <a:ext cx="810294" cy="19964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F5A19FEC-632E-48BF-9CF1-E491C5AD0D39}"/>
                </a:ext>
              </a:extLst>
            </p:cNvPr>
            <p:cNvCxnSpPr>
              <a:cxnSpLocks/>
              <a:stCxn id="257" idx="2"/>
              <a:endCxn id="199" idx="0"/>
            </p:cNvCxnSpPr>
            <p:nvPr/>
          </p:nvCxnSpPr>
          <p:spPr>
            <a:xfrm rot="5400000">
              <a:off x="2466844" y="3445057"/>
              <a:ext cx="810294" cy="679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연결선: 꺾임 277">
              <a:extLst>
                <a:ext uri="{FF2B5EF4-FFF2-40B4-BE49-F238E27FC236}">
                  <a16:creationId xmlns:a16="http://schemas.microsoft.com/office/drawing/2014/main" id="{69CEF0E9-701D-4233-8A54-420AD5F9E287}"/>
                </a:ext>
              </a:extLst>
            </p:cNvPr>
            <p:cNvCxnSpPr>
              <a:cxnSpLocks/>
              <a:stCxn id="257" idx="2"/>
              <a:endCxn id="218" idx="0"/>
            </p:cNvCxnSpPr>
            <p:nvPr/>
          </p:nvCxnSpPr>
          <p:spPr>
            <a:xfrm rot="16200000" flipH="1">
              <a:off x="3790040" y="2801123"/>
              <a:ext cx="810294" cy="19671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021AED5-67B1-4E5D-B91F-4EF372365F3F}"/>
                </a:ext>
              </a:extLst>
            </p:cNvPr>
            <p:cNvSpPr txBox="1"/>
            <p:nvPr/>
          </p:nvSpPr>
          <p:spPr>
            <a:xfrm>
              <a:off x="1177742" y="3870550"/>
              <a:ext cx="547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33%</a:t>
              </a:r>
              <a:endParaRPr lang="ko-KR" altLang="en-US" sz="14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337EFE-DD34-4CC4-B4DF-60F72A955F8A}"/>
                </a:ext>
              </a:extLst>
            </p:cNvPr>
            <p:cNvSpPr txBox="1"/>
            <p:nvPr/>
          </p:nvSpPr>
          <p:spPr>
            <a:xfrm>
              <a:off x="2494900" y="3870550"/>
              <a:ext cx="547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33%</a:t>
              </a:r>
              <a:endParaRPr lang="ko-KR" alt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22AA04-A9B6-4C5F-8CAB-AA1EFD91F8CA}"/>
                </a:ext>
              </a:extLst>
            </p:cNvPr>
            <p:cNvSpPr txBox="1"/>
            <p:nvPr/>
          </p:nvSpPr>
          <p:spPr>
            <a:xfrm>
              <a:off x="5147642" y="3870550"/>
              <a:ext cx="547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33%</a:t>
              </a:r>
              <a:endParaRPr lang="ko-KR" altLang="en-US" sz="14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8220CB-62BA-4197-BF73-FB90DC1E6164}"/>
              </a:ext>
            </a:extLst>
          </p:cNvPr>
          <p:cNvGrpSpPr/>
          <p:nvPr/>
        </p:nvGrpSpPr>
        <p:grpSpPr>
          <a:xfrm>
            <a:off x="1215202" y="4839738"/>
            <a:ext cx="3963550" cy="1109542"/>
            <a:chOff x="1215202" y="4839738"/>
            <a:chExt cx="3963550" cy="1109542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5BFEF51-F777-449D-BBAF-F96FD7C59D76}"/>
                </a:ext>
              </a:extLst>
            </p:cNvPr>
            <p:cNvSpPr/>
            <p:nvPr/>
          </p:nvSpPr>
          <p:spPr bwMode="ltGray">
            <a:xfrm>
              <a:off x="2588785" y="5557895"/>
              <a:ext cx="971191" cy="391385"/>
            </a:xfrm>
            <a:prstGeom prst="rect">
              <a:avLst/>
            </a:prstGeom>
            <a:ln w="31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latin typeface="맑은 고딕" pitchFamily="50" charset="-127"/>
                  <a:ea typeface="맑은 고딕" pitchFamily="50" charset="-127"/>
                </a:rPr>
                <a:t>Volume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67E0720E-9A62-4934-9643-22B0F64B8FF1}"/>
                </a:ext>
              </a:extLst>
            </p:cNvPr>
            <p:cNvCxnSpPr>
              <a:cxnSpLocks/>
              <a:stCxn id="199" idx="2"/>
              <a:endCxn id="203" idx="0"/>
            </p:cNvCxnSpPr>
            <p:nvPr/>
          </p:nvCxnSpPr>
          <p:spPr>
            <a:xfrm>
              <a:off x="2532360" y="4839738"/>
              <a:ext cx="542021" cy="718157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A28DB909-F91E-4B41-A0FF-DB60D0297D77}"/>
                </a:ext>
              </a:extLst>
            </p:cNvPr>
            <p:cNvCxnSpPr>
              <a:cxnSpLocks/>
              <a:stCxn id="218" idx="2"/>
              <a:endCxn id="203" idx="0"/>
            </p:cNvCxnSpPr>
            <p:nvPr/>
          </p:nvCxnSpPr>
          <p:spPr>
            <a:xfrm flipH="1">
              <a:off x="3074381" y="4839738"/>
              <a:ext cx="2104371" cy="718157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89CAA2A-7C63-4893-99AF-45E2C27E6703}"/>
                </a:ext>
              </a:extLst>
            </p:cNvPr>
            <p:cNvCxnSpPr>
              <a:cxnSpLocks/>
              <a:stCxn id="196" idx="2"/>
              <a:endCxn id="203" idx="0"/>
            </p:cNvCxnSpPr>
            <p:nvPr/>
          </p:nvCxnSpPr>
          <p:spPr>
            <a:xfrm>
              <a:off x="1215202" y="4839738"/>
              <a:ext cx="1859179" cy="718157"/>
            </a:xfrm>
            <a:prstGeom prst="line">
              <a:avLst/>
            </a:prstGeom>
            <a:ln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A12316-8025-4804-A4EA-B131BB713100}"/>
              </a:ext>
            </a:extLst>
          </p:cNvPr>
          <p:cNvGrpSpPr/>
          <p:nvPr/>
        </p:nvGrpSpPr>
        <p:grpSpPr>
          <a:xfrm>
            <a:off x="3246568" y="4097698"/>
            <a:ext cx="1293105" cy="736103"/>
            <a:chOff x="3246568" y="5721252"/>
            <a:chExt cx="1293105" cy="73610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886EB8A-D061-4227-B34F-64DA570BCCB0}"/>
                </a:ext>
              </a:extLst>
            </p:cNvPr>
            <p:cNvSpPr/>
            <p:nvPr/>
          </p:nvSpPr>
          <p:spPr bwMode="ltGray">
            <a:xfrm>
              <a:off x="3246568" y="5807452"/>
              <a:ext cx="1203237" cy="6499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App3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753827D-5EF3-4D9A-B416-B28F809EE697}"/>
                </a:ext>
              </a:extLst>
            </p:cNvPr>
            <p:cNvSpPr/>
            <p:nvPr/>
          </p:nvSpPr>
          <p:spPr>
            <a:xfrm>
              <a:off x="3427685" y="6126737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</a:t>
              </a:r>
              <a:endParaRPr lang="ko-KR" altLang="en-US" sz="1400"/>
            </a:p>
          </p:txBody>
        </p:sp>
        <p:pic>
          <p:nvPicPr>
            <p:cNvPr id="83" name="그래픽 82" descr="닫기">
              <a:extLst>
                <a:ext uri="{FF2B5EF4-FFF2-40B4-BE49-F238E27FC236}">
                  <a16:creationId xmlns:a16="http://schemas.microsoft.com/office/drawing/2014/main" id="{DCC6AF70-4B8D-46C6-B0AD-12A1333B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19181" y="5721252"/>
              <a:ext cx="320492" cy="320492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6372611-2602-42A8-AC65-05D1FFA3384F}"/>
              </a:ext>
            </a:extLst>
          </p:cNvPr>
          <p:cNvGrpSpPr/>
          <p:nvPr/>
        </p:nvGrpSpPr>
        <p:grpSpPr>
          <a:xfrm>
            <a:off x="9014650" y="4097698"/>
            <a:ext cx="1293105" cy="736103"/>
            <a:chOff x="3246568" y="5721252"/>
            <a:chExt cx="1293105" cy="73610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1FE83F1-F843-4191-8F3D-3B072D446F15}"/>
                </a:ext>
              </a:extLst>
            </p:cNvPr>
            <p:cNvSpPr/>
            <p:nvPr/>
          </p:nvSpPr>
          <p:spPr bwMode="ltGray">
            <a:xfrm>
              <a:off x="3246568" y="5807452"/>
              <a:ext cx="1203237" cy="6499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App3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CF277B3-5EF8-4292-9B75-9AF35D828346}"/>
                </a:ext>
              </a:extLst>
            </p:cNvPr>
            <p:cNvSpPr/>
            <p:nvPr/>
          </p:nvSpPr>
          <p:spPr>
            <a:xfrm>
              <a:off x="3427685" y="6126737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Arbiter</a:t>
              </a:r>
              <a:endParaRPr lang="ko-KR" altLang="en-US" sz="1400"/>
            </a:p>
          </p:txBody>
        </p:sp>
        <p:pic>
          <p:nvPicPr>
            <p:cNvPr id="88" name="그래픽 87" descr="닫기">
              <a:extLst>
                <a:ext uri="{FF2B5EF4-FFF2-40B4-BE49-F238E27FC236}">
                  <a16:creationId xmlns:a16="http://schemas.microsoft.com/office/drawing/2014/main" id="{0DC2D00C-7D97-4113-A90C-F75728CC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19181" y="5721252"/>
              <a:ext cx="320492" cy="32049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F8E9BC-49A8-4348-A040-89361CE44D9A}"/>
              </a:ext>
            </a:extLst>
          </p:cNvPr>
          <p:cNvGrpSpPr/>
          <p:nvPr/>
        </p:nvGrpSpPr>
        <p:grpSpPr>
          <a:xfrm>
            <a:off x="878188" y="2965892"/>
            <a:ext cx="3214264" cy="497227"/>
            <a:chOff x="878188" y="2965892"/>
            <a:chExt cx="3214264" cy="497227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F1A7CDD0-F7A2-44B7-BC19-3D314AAA4DB6}"/>
                </a:ext>
              </a:extLst>
            </p:cNvPr>
            <p:cNvSpPr/>
            <p:nvPr/>
          </p:nvSpPr>
          <p:spPr bwMode="ltGray">
            <a:xfrm>
              <a:off x="2330792" y="3076356"/>
              <a:ext cx="1761660" cy="30318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Network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99" name="그래픽 298" descr="숫 프로필">
              <a:extLst>
                <a:ext uri="{FF2B5EF4-FFF2-40B4-BE49-F238E27FC236}">
                  <a16:creationId xmlns:a16="http://schemas.microsoft.com/office/drawing/2014/main" id="{EF96CF93-A01F-40A9-9627-AAD8A07B9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34043" y="2985057"/>
              <a:ext cx="481669" cy="478062"/>
            </a:xfrm>
            <a:prstGeom prst="rect">
              <a:avLst/>
            </a:prstGeom>
          </p:spPr>
        </p:pic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CDCB774-3CD5-4801-8F06-C945994E0945}"/>
                </a:ext>
              </a:extLst>
            </p:cNvPr>
            <p:cNvCxnSpPr>
              <a:cxnSpLocks/>
              <a:stCxn id="299" idx="3"/>
              <a:endCxn id="257" idx="1"/>
            </p:cNvCxnSpPr>
            <p:nvPr/>
          </p:nvCxnSpPr>
          <p:spPr>
            <a:xfrm>
              <a:off x="1815712" y="3224088"/>
              <a:ext cx="515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3EAAB28-5EA3-4794-B820-D0EF2D0A30D4}"/>
                </a:ext>
              </a:extLst>
            </p:cNvPr>
            <p:cNvSpPr txBox="1"/>
            <p:nvPr/>
          </p:nvSpPr>
          <p:spPr>
            <a:xfrm>
              <a:off x="878188" y="2965892"/>
              <a:ext cx="626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User</a:t>
              </a:r>
              <a:endParaRPr lang="ko-KR" altLang="en-US" sz="140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A80AC1-6CA8-45D4-8EF3-858B82CC0BAF}"/>
              </a:ext>
            </a:extLst>
          </p:cNvPr>
          <p:cNvGrpSpPr/>
          <p:nvPr/>
        </p:nvGrpSpPr>
        <p:grpSpPr>
          <a:xfrm>
            <a:off x="6055671" y="2924944"/>
            <a:ext cx="3479113" cy="523220"/>
            <a:chOff x="6055671" y="2924944"/>
            <a:chExt cx="3479113" cy="52322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5719140-92D8-4AA3-9786-B8678328EAED}"/>
                </a:ext>
              </a:extLst>
            </p:cNvPr>
            <p:cNvSpPr/>
            <p:nvPr/>
          </p:nvSpPr>
          <p:spPr bwMode="ltGray">
            <a:xfrm>
              <a:off x="7773124" y="3076356"/>
              <a:ext cx="1761660" cy="30318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Network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01100798-D8A7-4DD6-8449-9792B18684D9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46" y="3224088"/>
              <a:ext cx="515080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9" name="그래픽 88" descr="컴퓨터">
              <a:extLst>
                <a:ext uri="{FF2B5EF4-FFF2-40B4-BE49-F238E27FC236}">
                  <a16:creationId xmlns:a16="http://schemas.microsoft.com/office/drawing/2014/main" id="{3DC1484C-B1D8-4276-B1BC-A78EAF4A1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65618" t="18578" b="16427"/>
            <a:stretch/>
          </p:blipFill>
          <p:spPr>
            <a:xfrm>
              <a:off x="6819304" y="3006386"/>
              <a:ext cx="332350" cy="425046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AE61D2-F526-4EB6-9ACB-42A2AC9E7687}"/>
                </a:ext>
              </a:extLst>
            </p:cNvPr>
            <p:cNvSpPr txBox="1"/>
            <p:nvPr/>
          </p:nvSpPr>
          <p:spPr>
            <a:xfrm>
              <a:off x="6055671" y="2924944"/>
              <a:ext cx="836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/>
                <a:t>Internal System</a:t>
              </a:r>
              <a:endParaRPr lang="ko-KR" altLang="en-US" sz="140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E148EA1-46ED-4AD7-BAAE-4098931A7AF4}"/>
              </a:ext>
            </a:extLst>
          </p:cNvPr>
          <p:cNvGrpSpPr/>
          <p:nvPr/>
        </p:nvGrpSpPr>
        <p:grpSpPr>
          <a:xfrm>
            <a:off x="6868884" y="4183485"/>
            <a:ext cx="4084447" cy="12700"/>
            <a:chOff x="6868884" y="4183485"/>
            <a:chExt cx="4084447" cy="12700"/>
          </a:xfrm>
        </p:grpSpPr>
        <p:cxnSp>
          <p:nvCxnSpPr>
            <p:cNvPr id="92" name="연결선: 구부러짐 91">
              <a:extLst>
                <a:ext uri="{FF2B5EF4-FFF2-40B4-BE49-F238E27FC236}">
                  <a16:creationId xmlns:a16="http://schemas.microsoft.com/office/drawing/2014/main" id="{693D3A81-52F2-4B4E-B4A6-5D745585B14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608518" y="2851371"/>
              <a:ext cx="12700" cy="267692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연결선: 구부러짐 93">
              <a:extLst>
                <a:ext uri="{FF2B5EF4-FFF2-40B4-BE49-F238E27FC236}">
                  <a16:creationId xmlns:a16="http://schemas.microsoft.com/office/drawing/2014/main" id="{13F47FC2-5E55-44A3-8E54-3738C9DF42F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04758" y="2147611"/>
              <a:ext cx="12700" cy="408444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5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AB428863-ECC2-47D8-8865-89D458C0B931}"/>
              </a:ext>
            </a:extLst>
          </p:cNvPr>
          <p:cNvGrpSpPr/>
          <p:nvPr/>
        </p:nvGrpSpPr>
        <p:grpSpPr>
          <a:xfrm>
            <a:off x="8409048" y="4143004"/>
            <a:ext cx="2967408" cy="1975468"/>
            <a:chOff x="8409048" y="4143004"/>
            <a:chExt cx="2967408" cy="1975468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D316F67-BAE5-4745-A7AF-C7630EE04FFC}"/>
                </a:ext>
              </a:extLst>
            </p:cNvPr>
            <p:cNvSpPr/>
            <p:nvPr/>
          </p:nvSpPr>
          <p:spPr bwMode="ltGray">
            <a:xfrm>
              <a:off x="8409048" y="4143004"/>
              <a:ext cx="2967408" cy="197546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Provider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3BF7F3DF-54FA-416E-BA2B-136C5F76D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395" y="4409572"/>
              <a:ext cx="676136" cy="195446"/>
            </a:xfrm>
            <a:prstGeom prst="rect">
              <a:avLst/>
            </a:prstGeom>
          </p:spPr>
        </p:pic>
        <p:pic>
          <p:nvPicPr>
            <p:cNvPr id="1026" name="Picture 2" descr="Image result for aws">
              <a:extLst>
                <a:ext uri="{FF2B5EF4-FFF2-40B4-BE49-F238E27FC236}">
                  <a16:creationId xmlns:a16="http://schemas.microsoft.com/office/drawing/2014/main" id="{F3F7B19A-3916-44D4-A1FB-06AABF238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2614" y="4398880"/>
              <a:ext cx="557987" cy="20997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google cloud platform">
              <a:extLst>
                <a:ext uri="{FF2B5EF4-FFF2-40B4-BE49-F238E27FC236}">
                  <a16:creationId xmlns:a16="http://schemas.microsoft.com/office/drawing/2014/main" id="{8D19F5B7-8850-40AC-8F35-3ADA9BD6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9719" y="4306762"/>
              <a:ext cx="910487" cy="41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CAA7A9-BEB2-482A-81FD-DB4286A972AB}"/>
              </a:ext>
            </a:extLst>
          </p:cNvPr>
          <p:cNvGrpSpPr/>
          <p:nvPr/>
        </p:nvGrpSpPr>
        <p:grpSpPr>
          <a:xfrm>
            <a:off x="2710468" y="2518634"/>
            <a:ext cx="1193923" cy="2237946"/>
            <a:chOff x="2710468" y="2836933"/>
            <a:chExt cx="1193923" cy="2237946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F37531F-9737-42B2-8A17-72E7372326AB}"/>
                </a:ext>
              </a:extLst>
            </p:cNvPr>
            <p:cNvSpPr/>
            <p:nvPr/>
          </p:nvSpPr>
          <p:spPr bwMode="ltGray">
            <a:xfrm>
              <a:off x="2790813" y="2836933"/>
              <a:ext cx="1113578" cy="14609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BF9D8833-BC05-4365-8220-5C0FE9269B80}"/>
                </a:ext>
              </a:extLst>
            </p:cNvPr>
            <p:cNvCxnSpPr>
              <a:cxnSpLocks/>
              <a:stCxn id="169" idx="0"/>
              <a:endCxn id="200" idx="2"/>
            </p:cNvCxnSpPr>
            <p:nvPr/>
          </p:nvCxnSpPr>
          <p:spPr>
            <a:xfrm rot="5400000" flipH="1" flipV="1">
              <a:off x="2640534" y="4367811"/>
              <a:ext cx="777002" cy="6371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Autoscaler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4C5271A-2AE8-4586-8BBE-AF1636FFF4C5}"/>
              </a:ext>
            </a:extLst>
          </p:cNvPr>
          <p:cNvSpPr/>
          <p:nvPr/>
        </p:nvSpPr>
        <p:spPr bwMode="ltGray">
          <a:xfrm>
            <a:off x="1394357" y="2518634"/>
            <a:ext cx="1113578" cy="14609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89526D0-CBAC-4E48-ACE1-9693D02B5CD9}"/>
              </a:ext>
            </a:extLst>
          </p:cNvPr>
          <p:cNvGrpSpPr/>
          <p:nvPr/>
        </p:nvGrpSpPr>
        <p:grpSpPr>
          <a:xfrm>
            <a:off x="767408" y="836712"/>
            <a:ext cx="10425336" cy="491535"/>
            <a:chOff x="767408" y="975740"/>
            <a:chExt cx="10425336" cy="491535"/>
          </a:xfrm>
        </p:grpSpPr>
        <p:sp>
          <p:nvSpPr>
            <p:cNvPr id="90" name="모서리가 둥근 직사각형 65">
              <a:extLst>
                <a:ext uri="{FF2B5EF4-FFF2-40B4-BE49-F238E27FC236}">
                  <a16:creationId xmlns:a16="http://schemas.microsoft.com/office/drawing/2014/main" id="{B19C4846-3F83-4FB5-A5D8-F71635A7B5A0}"/>
                </a:ext>
              </a:extLst>
            </p:cNvPr>
            <p:cNvSpPr/>
            <p:nvPr/>
          </p:nvSpPr>
          <p:spPr>
            <a:xfrm>
              <a:off x="767408" y="975740"/>
              <a:ext cx="3528392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HPA </a:t>
              </a:r>
              <a:r>
                <a:rPr lang="en-US" altLang="ko-KR" sz="1400" kern="0">
                  <a:solidFill>
                    <a:schemeClr val="accent6"/>
                  </a:solidFill>
                  <a:latin typeface="+mn-ea"/>
                </a:rPr>
                <a:t>(Horizontal Pod Autoscaler)</a:t>
              </a:r>
              <a:endParaRPr lang="en-US" altLang="ko-KR" sz="2400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95" name="모서리가 둥근 직사각형 65">
              <a:extLst>
                <a:ext uri="{FF2B5EF4-FFF2-40B4-BE49-F238E27FC236}">
                  <a16:creationId xmlns:a16="http://schemas.microsoft.com/office/drawing/2014/main" id="{21062753-0387-4A20-AD2D-9DBCA813ACA6}"/>
                </a:ext>
              </a:extLst>
            </p:cNvPr>
            <p:cNvSpPr/>
            <p:nvPr/>
          </p:nvSpPr>
          <p:spPr>
            <a:xfrm>
              <a:off x="4908076" y="975740"/>
              <a:ext cx="3052939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VPA </a:t>
              </a:r>
              <a:r>
                <a:rPr lang="en-US" altLang="ko-KR" sz="1400" kern="0">
                  <a:solidFill>
                    <a:schemeClr val="accent6"/>
                  </a:solidFill>
                  <a:latin typeface="+mn-ea"/>
                </a:rPr>
                <a:t>(Vertical Pod Autoscaler)</a:t>
              </a:r>
              <a:endParaRPr lang="en-US" altLang="ko-KR" sz="2400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96" name="모서리가 둥근 직사각형 65">
              <a:extLst>
                <a:ext uri="{FF2B5EF4-FFF2-40B4-BE49-F238E27FC236}">
                  <a16:creationId xmlns:a16="http://schemas.microsoft.com/office/drawing/2014/main" id="{A2FE6C2C-385B-4A7A-A77C-10CFC526B017}"/>
                </a:ext>
              </a:extLst>
            </p:cNvPr>
            <p:cNvSpPr/>
            <p:nvPr/>
          </p:nvSpPr>
          <p:spPr>
            <a:xfrm>
              <a:off x="8893366" y="975740"/>
              <a:ext cx="2299378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CA </a:t>
              </a:r>
              <a:r>
                <a:rPr lang="en-US" altLang="ko-KR" sz="1400" kern="0">
                  <a:solidFill>
                    <a:schemeClr val="accent6"/>
                  </a:solidFill>
                  <a:latin typeface="+mn-ea"/>
                </a:rPr>
                <a:t>(Cluster Autoscaler)</a:t>
              </a:r>
              <a:endParaRPr lang="en-US" altLang="ko-KR" sz="2400" kern="0" dirty="0">
                <a:solidFill>
                  <a:schemeClr val="accent6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7A417A-D0EC-47B5-AEA7-10070180D4B1}"/>
              </a:ext>
            </a:extLst>
          </p:cNvPr>
          <p:cNvGrpSpPr/>
          <p:nvPr/>
        </p:nvGrpSpPr>
        <p:grpSpPr>
          <a:xfrm>
            <a:off x="1882376" y="4756580"/>
            <a:ext cx="1656184" cy="649903"/>
            <a:chOff x="1882376" y="5074879"/>
            <a:chExt cx="1656184" cy="649903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8B9292E-4EC9-4300-9F34-E7CD71E5342B}"/>
                </a:ext>
              </a:extLst>
            </p:cNvPr>
            <p:cNvSpPr/>
            <p:nvPr/>
          </p:nvSpPr>
          <p:spPr bwMode="ltGray">
            <a:xfrm>
              <a:off x="1882376" y="5074879"/>
              <a:ext cx="1656184" cy="64990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Controller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4C10A5B-5263-4032-9283-6A4F20AF12DB}"/>
                </a:ext>
              </a:extLst>
            </p:cNvPr>
            <p:cNvSpPr/>
            <p:nvPr/>
          </p:nvSpPr>
          <p:spPr bwMode="ltGray">
            <a:xfrm>
              <a:off x="2621500" y="5439849"/>
              <a:ext cx="280922" cy="178516"/>
            </a:xfrm>
            <a:prstGeom prst="rect">
              <a:avLst/>
            </a:prstGeom>
            <a:solidFill>
              <a:srgbClr val="DFA7A6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</a:t>
              </a:r>
            </a:p>
          </p:txBody>
        </p:sp>
        <p:sp>
          <p:nvSpPr>
            <p:cNvPr id="184" name="모서리가 둥근 직사각형 65">
              <a:extLst>
                <a:ext uri="{FF2B5EF4-FFF2-40B4-BE49-F238E27FC236}">
                  <a16:creationId xmlns:a16="http://schemas.microsoft.com/office/drawing/2014/main" id="{F62FF833-D1E9-48CC-BE9C-D18B455A8868}"/>
                </a:ext>
              </a:extLst>
            </p:cNvPr>
            <p:cNvSpPr/>
            <p:nvPr/>
          </p:nvSpPr>
          <p:spPr>
            <a:xfrm>
              <a:off x="1985887" y="5397872"/>
              <a:ext cx="672047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replicas</a:t>
              </a: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101C05A-B217-4F71-91CD-C778CD03833B}"/>
              </a:ext>
            </a:extLst>
          </p:cNvPr>
          <p:cNvCxnSpPr>
            <a:cxnSpLocks/>
            <a:stCxn id="169" idx="0"/>
            <a:endCxn id="196" idx="2"/>
          </p:cNvCxnSpPr>
          <p:nvPr/>
        </p:nvCxnSpPr>
        <p:spPr>
          <a:xfrm rot="16200000" flipV="1">
            <a:off x="1942306" y="3988418"/>
            <a:ext cx="777002" cy="759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04BAC7D-6395-44D5-9A9C-9FEDC639169D}"/>
              </a:ext>
            </a:extLst>
          </p:cNvPr>
          <p:cNvGrpSpPr/>
          <p:nvPr/>
        </p:nvGrpSpPr>
        <p:grpSpPr>
          <a:xfrm>
            <a:off x="765643" y="4752450"/>
            <a:ext cx="1116733" cy="654032"/>
            <a:chOff x="765643" y="5070749"/>
            <a:chExt cx="1116733" cy="65403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288A60D-707C-4907-9546-AD1C0EB56CC3}"/>
                </a:ext>
              </a:extLst>
            </p:cNvPr>
            <p:cNvSpPr/>
            <p:nvPr/>
          </p:nvSpPr>
          <p:spPr bwMode="ltGray">
            <a:xfrm>
              <a:off x="765643" y="5070749"/>
              <a:ext cx="621412" cy="65403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HPA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5AB769C3-1DC8-4C68-87E4-CED656C2DC57}"/>
                </a:ext>
              </a:extLst>
            </p:cNvPr>
            <p:cNvCxnSpPr>
              <a:cxnSpLocks/>
              <a:stCxn id="171" idx="3"/>
              <a:endCxn id="169" idx="1"/>
            </p:cNvCxnSpPr>
            <p:nvPr/>
          </p:nvCxnSpPr>
          <p:spPr>
            <a:xfrm flipV="1">
              <a:off x="1387055" y="5327823"/>
              <a:ext cx="495321" cy="699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793D12-9462-498F-BB66-84719F4FE820}"/>
              </a:ext>
            </a:extLst>
          </p:cNvPr>
          <p:cNvGrpSpPr/>
          <p:nvPr/>
        </p:nvGrpSpPr>
        <p:grpSpPr>
          <a:xfrm>
            <a:off x="2902422" y="5121550"/>
            <a:ext cx="531586" cy="178516"/>
            <a:chOff x="2902422" y="5439849"/>
            <a:chExt cx="531586" cy="178516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D1A5360-F204-4259-A763-B7A0B8951296}"/>
                </a:ext>
              </a:extLst>
            </p:cNvPr>
            <p:cNvSpPr/>
            <p:nvPr/>
          </p:nvSpPr>
          <p:spPr bwMode="ltGray">
            <a:xfrm>
              <a:off x="3153086" y="5439849"/>
              <a:ext cx="280922" cy="17851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2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F99EBD0-02C3-4761-87D8-906A0787CCE6}"/>
                </a:ext>
              </a:extLst>
            </p:cNvPr>
            <p:cNvCxnSpPr>
              <a:cxnSpLocks/>
              <a:stCxn id="177" idx="3"/>
              <a:endCxn id="197" idx="1"/>
            </p:cNvCxnSpPr>
            <p:nvPr/>
          </p:nvCxnSpPr>
          <p:spPr>
            <a:xfrm>
              <a:off x="2902422" y="5529107"/>
              <a:ext cx="250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B959957-4D86-4822-8F02-EA3744895F6B}"/>
              </a:ext>
            </a:extLst>
          </p:cNvPr>
          <p:cNvSpPr/>
          <p:nvPr/>
        </p:nvSpPr>
        <p:spPr bwMode="ltGray">
          <a:xfrm>
            <a:off x="4606719" y="4752449"/>
            <a:ext cx="637133" cy="654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VPA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782F340-A452-4149-97A0-AD862E740652}"/>
              </a:ext>
            </a:extLst>
          </p:cNvPr>
          <p:cNvCxnSpPr>
            <a:cxnSpLocks/>
            <a:stCxn id="239" idx="3"/>
            <a:endCxn id="238" idx="1"/>
          </p:cNvCxnSpPr>
          <p:nvPr/>
        </p:nvCxnSpPr>
        <p:spPr>
          <a:xfrm>
            <a:off x="5243852" y="5079465"/>
            <a:ext cx="447647" cy="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F0F2977-3453-48ED-8304-104F15457797}"/>
              </a:ext>
            </a:extLst>
          </p:cNvPr>
          <p:cNvGrpSpPr/>
          <p:nvPr/>
        </p:nvGrpSpPr>
        <p:grpSpPr>
          <a:xfrm>
            <a:off x="5113109" y="2518634"/>
            <a:ext cx="1406483" cy="2237947"/>
            <a:chOff x="5113109" y="2518634"/>
            <a:chExt cx="1406483" cy="2237947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DFD65AF-A605-4FDD-B00B-0F08855E92CA}"/>
                </a:ext>
              </a:extLst>
            </p:cNvPr>
            <p:cNvSpPr/>
            <p:nvPr/>
          </p:nvSpPr>
          <p:spPr bwMode="ltGray">
            <a:xfrm>
              <a:off x="5113109" y="2518634"/>
              <a:ext cx="1113578" cy="14609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2" name="연결선: 꺾임 241">
              <a:extLst>
                <a:ext uri="{FF2B5EF4-FFF2-40B4-BE49-F238E27FC236}">
                  <a16:creationId xmlns:a16="http://schemas.microsoft.com/office/drawing/2014/main" id="{085C16D1-224E-4A71-837F-AF7FB450AC3E}"/>
                </a:ext>
              </a:extLst>
            </p:cNvPr>
            <p:cNvCxnSpPr>
              <a:cxnSpLocks/>
              <a:stCxn id="238" idx="0"/>
              <a:endCxn id="237" idx="2"/>
            </p:cNvCxnSpPr>
            <p:nvPr/>
          </p:nvCxnSpPr>
          <p:spPr>
            <a:xfrm rot="16200000" flipV="1">
              <a:off x="5706244" y="3943233"/>
              <a:ext cx="777003" cy="8496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9" name="모서리가 둥근 직사각형 90">
              <a:extLst>
                <a:ext uri="{FF2B5EF4-FFF2-40B4-BE49-F238E27FC236}">
                  <a16:creationId xmlns:a16="http://schemas.microsoft.com/office/drawing/2014/main" id="{025C98F7-7DB2-48A6-928E-2659D6236B8E}"/>
                </a:ext>
              </a:extLst>
            </p:cNvPr>
            <p:cNvSpPr/>
            <p:nvPr/>
          </p:nvSpPr>
          <p:spPr>
            <a:xfrm>
              <a:off x="5267231" y="3238636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30" name="순서도: 자기 디스크 329">
              <a:extLst>
                <a:ext uri="{FF2B5EF4-FFF2-40B4-BE49-F238E27FC236}">
                  <a16:creationId xmlns:a16="http://schemas.microsoft.com/office/drawing/2014/main" id="{9FE151C8-42CA-46DA-BECC-724B2C892E44}"/>
                </a:ext>
              </a:extLst>
            </p:cNvPr>
            <p:cNvSpPr/>
            <p:nvPr/>
          </p:nvSpPr>
          <p:spPr>
            <a:xfrm>
              <a:off x="5827626" y="3570454"/>
              <a:ext cx="220409" cy="170595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3D54B514-363A-409A-94E7-7870E07F133A}"/>
                </a:ext>
              </a:extLst>
            </p:cNvPr>
            <p:cNvSpPr/>
            <p:nvPr/>
          </p:nvSpPr>
          <p:spPr>
            <a:xfrm>
              <a:off x="5153525" y="3001260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3426E12-96F4-4913-9B3E-239DD1EC8D9B}"/>
                </a:ext>
              </a:extLst>
            </p:cNvPr>
            <p:cNvSpPr/>
            <p:nvPr/>
          </p:nvSpPr>
          <p:spPr>
            <a:xfrm>
              <a:off x="5729745" y="3010449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33" name="순서도: 자기 디스크 332">
              <a:extLst>
                <a:ext uri="{FF2B5EF4-FFF2-40B4-BE49-F238E27FC236}">
                  <a16:creationId xmlns:a16="http://schemas.microsoft.com/office/drawing/2014/main" id="{23AD3778-E356-4EF7-96D6-5466316DA12B}"/>
                </a:ext>
              </a:extLst>
            </p:cNvPr>
            <p:cNvSpPr/>
            <p:nvPr/>
          </p:nvSpPr>
          <p:spPr>
            <a:xfrm>
              <a:off x="5362014" y="3570454"/>
              <a:ext cx="220409" cy="170595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4" name="모서리가 둥근 직사각형 90">
              <a:extLst>
                <a:ext uri="{FF2B5EF4-FFF2-40B4-BE49-F238E27FC236}">
                  <a16:creationId xmlns:a16="http://schemas.microsoft.com/office/drawing/2014/main" id="{8FC9D587-0203-4460-9D54-8EF4B4DC80E7}"/>
                </a:ext>
              </a:extLst>
            </p:cNvPr>
            <p:cNvSpPr/>
            <p:nvPr/>
          </p:nvSpPr>
          <p:spPr>
            <a:xfrm>
              <a:off x="5293120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35" name="모서리가 둥근 직사각형 90">
              <a:extLst>
                <a:ext uri="{FF2B5EF4-FFF2-40B4-BE49-F238E27FC236}">
                  <a16:creationId xmlns:a16="http://schemas.microsoft.com/office/drawing/2014/main" id="{B0534A93-5C86-4032-8B55-82B471BBE390}"/>
                </a:ext>
              </a:extLst>
            </p:cNvPr>
            <p:cNvSpPr/>
            <p:nvPr/>
          </p:nvSpPr>
          <p:spPr>
            <a:xfrm>
              <a:off x="5765195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8D5D6E-BE37-49EF-9D48-D302B20D51FC}"/>
              </a:ext>
            </a:extLst>
          </p:cNvPr>
          <p:cNvGrpSpPr/>
          <p:nvPr/>
        </p:nvGrpSpPr>
        <p:grpSpPr>
          <a:xfrm>
            <a:off x="6509565" y="2518634"/>
            <a:ext cx="1113578" cy="1460944"/>
            <a:chOff x="6509565" y="2518634"/>
            <a:chExt cx="1113578" cy="1460944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0549D04-D588-4CCF-8296-6D3B205FB34B}"/>
                </a:ext>
              </a:extLst>
            </p:cNvPr>
            <p:cNvSpPr/>
            <p:nvPr/>
          </p:nvSpPr>
          <p:spPr bwMode="ltGray">
            <a:xfrm>
              <a:off x="6509565" y="2518634"/>
              <a:ext cx="1113578" cy="14609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6" name="모서리가 둥근 직사각형 90">
              <a:extLst>
                <a:ext uri="{FF2B5EF4-FFF2-40B4-BE49-F238E27FC236}">
                  <a16:creationId xmlns:a16="http://schemas.microsoft.com/office/drawing/2014/main" id="{ADCB78C7-8458-4BFC-9C22-7352586BF3FF}"/>
                </a:ext>
              </a:extLst>
            </p:cNvPr>
            <p:cNvSpPr/>
            <p:nvPr/>
          </p:nvSpPr>
          <p:spPr>
            <a:xfrm>
              <a:off x="6626099" y="3238636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37" name="순서도: 자기 디스크 336">
              <a:extLst>
                <a:ext uri="{FF2B5EF4-FFF2-40B4-BE49-F238E27FC236}">
                  <a16:creationId xmlns:a16="http://schemas.microsoft.com/office/drawing/2014/main" id="{653C0146-FF89-46AD-A41F-2D45EDE0E159}"/>
                </a:ext>
              </a:extLst>
            </p:cNvPr>
            <p:cNvSpPr/>
            <p:nvPr/>
          </p:nvSpPr>
          <p:spPr>
            <a:xfrm>
              <a:off x="6706844" y="3326014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8" name="순서도: 자기 디스크 337">
              <a:extLst>
                <a:ext uri="{FF2B5EF4-FFF2-40B4-BE49-F238E27FC236}">
                  <a16:creationId xmlns:a16="http://schemas.microsoft.com/office/drawing/2014/main" id="{263C7504-1858-453A-AAD6-927C1F1A3ACB}"/>
                </a:ext>
              </a:extLst>
            </p:cNvPr>
            <p:cNvSpPr/>
            <p:nvPr/>
          </p:nvSpPr>
          <p:spPr>
            <a:xfrm>
              <a:off x="6706844" y="3533532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7699F675-549B-476F-88DD-A1A38A96BAEE}"/>
                </a:ext>
              </a:extLst>
            </p:cNvPr>
            <p:cNvSpPr/>
            <p:nvPr/>
          </p:nvSpPr>
          <p:spPr>
            <a:xfrm>
              <a:off x="6512393" y="3001260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65854DBA-57EA-409A-AB73-08850C6CE1BF}"/>
                </a:ext>
              </a:extLst>
            </p:cNvPr>
            <p:cNvSpPr/>
            <p:nvPr/>
          </p:nvSpPr>
          <p:spPr>
            <a:xfrm>
              <a:off x="7088613" y="3010449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41" name="모서리가 둥근 직사각형 90">
              <a:extLst>
                <a:ext uri="{FF2B5EF4-FFF2-40B4-BE49-F238E27FC236}">
                  <a16:creationId xmlns:a16="http://schemas.microsoft.com/office/drawing/2014/main" id="{09956C08-DE62-409A-9779-237376D08F50}"/>
                </a:ext>
              </a:extLst>
            </p:cNvPr>
            <p:cNvSpPr/>
            <p:nvPr/>
          </p:nvSpPr>
          <p:spPr>
            <a:xfrm>
              <a:off x="6651988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42" name="모서리가 둥근 직사각형 90">
              <a:extLst>
                <a:ext uri="{FF2B5EF4-FFF2-40B4-BE49-F238E27FC236}">
                  <a16:creationId xmlns:a16="http://schemas.microsoft.com/office/drawing/2014/main" id="{94102B62-6184-4D35-B4D4-4763FC053AD5}"/>
                </a:ext>
              </a:extLst>
            </p:cNvPr>
            <p:cNvSpPr/>
            <p:nvPr/>
          </p:nvSpPr>
          <p:spPr>
            <a:xfrm>
              <a:off x="7124063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43" name="순서도: 자기 디스크 342">
              <a:extLst>
                <a:ext uri="{FF2B5EF4-FFF2-40B4-BE49-F238E27FC236}">
                  <a16:creationId xmlns:a16="http://schemas.microsoft.com/office/drawing/2014/main" id="{6B75E22A-DA8C-40B0-B4EB-4718059DDEC6}"/>
                </a:ext>
              </a:extLst>
            </p:cNvPr>
            <p:cNvSpPr/>
            <p:nvPr/>
          </p:nvSpPr>
          <p:spPr>
            <a:xfrm>
              <a:off x="7193932" y="3326014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4" name="순서도: 자기 디스크 343">
              <a:extLst>
                <a:ext uri="{FF2B5EF4-FFF2-40B4-BE49-F238E27FC236}">
                  <a16:creationId xmlns:a16="http://schemas.microsoft.com/office/drawing/2014/main" id="{0D0054DE-115C-464C-A2A6-EF9A011023AB}"/>
                </a:ext>
              </a:extLst>
            </p:cNvPr>
            <p:cNvSpPr/>
            <p:nvPr/>
          </p:nvSpPr>
          <p:spPr>
            <a:xfrm>
              <a:off x="7193932" y="3533532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50C0BE-FAA8-44FB-AAF1-6203D7AAABC3}"/>
              </a:ext>
            </a:extLst>
          </p:cNvPr>
          <p:cNvGrpSpPr/>
          <p:nvPr/>
        </p:nvGrpSpPr>
        <p:grpSpPr>
          <a:xfrm>
            <a:off x="1404298" y="3001260"/>
            <a:ext cx="1003886" cy="915893"/>
            <a:chOff x="1404298" y="3319559"/>
            <a:chExt cx="1003886" cy="915893"/>
          </a:xfrm>
        </p:grpSpPr>
        <p:sp>
          <p:nvSpPr>
            <p:cNvPr id="135" name="모서리가 둥근 직사각형 90">
              <a:extLst>
                <a:ext uri="{FF2B5EF4-FFF2-40B4-BE49-F238E27FC236}">
                  <a16:creationId xmlns:a16="http://schemas.microsoft.com/office/drawing/2014/main" id="{AA54B4C0-6BD7-4989-9B5C-3857B7B69FF9}"/>
                </a:ext>
              </a:extLst>
            </p:cNvPr>
            <p:cNvSpPr/>
            <p:nvPr/>
          </p:nvSpPr>
          <p:spPr>
            <a:xfrm>
              <a:off x="1518004" y="3556935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37" name="순서도: 자기 디스크 136">
              <a:extLst>
                <a:ext uri="{FF2B5EF4-FFF2-40B4-BE49-F238E27FC236}">
                  <a16:creationId xmlns:a16="http://schemas.microsoft.com/office/drawing/2014/main" id="{5EC16C78-EC30-41EA-A384-E7A0402EBF83}"/>
                </a:ext>
              </a:extLst>
            </p:cNvPr>
            <p:cNvSpPr/>
            <p:nvPr/>
          </p:nvSpPr>
          <p:spPr>
            <a:xfrm>
              <a:off x="2078399" y="3648009"/>
              <a:ext cx="220409" cy="407643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37BDFF8-4CC2-4684-8343-68453D4252D2}"/>
                </a:ext>
              </a:extLst>
            </p:cNvPr>
            <p:cNvSpPr/>
            <p:nvPr/>
          </p:nvSpPr>
          <p:spPr>
            <a:xfrm>
              <a:off x="1404298" y="3319559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C491FB2-1714-495F-9FBD-8C038F02AC15}"/>
                </a:ext>
              </a:extLst>
            </p:cNvPr>
            <p:cNvSpPr/>
            <p:nvPr/>
          </p:nvSpPr>
          <p:spPr>
            <a:xfrm>
              <a:off x="1980518" y="3328748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16" name="순서도: 자기 디스크 215">
              <a:extLst>
                <a:ext uri="{FF2B5EF4-FFF2-40B4-BE49-F238E27FC236}">
                  <a16:creationId xmlns:a16="http://schemas.microsoft.com/office/drawing/2014/main" id="{78665C86-EF20-4F58-906E-0E1CDAA1D4E3}"/>
                </a:ext>
              </a:extLst>
            </p:cNvPr>
            <p:cNvSpPr/>
            <p:nvPr/>
          </p:nvSpPr>
          <p:spPr>
            <a:xfrm>
              <a:off x="1612787" y="3648009"/>
              <a:ext cx="220409" cy="407643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2" name="모서리가 둥근 직사각형 90">
              <a:extLst>
                <a:ext uri="{FF2B5EF4-FFF2-40B4-BE49-F238E27FC236}">
                  <a16:creationId xmlns:a16="http://schemas.microsoft.com/office/drawing/2014/main" id="{340336C0-F76E-413C-B750-FB002825D9FF}"/>
                </a:ext>
              </a:extLst>
            </p:cNvPr>
            <p:cNvSpPr/>
            <p:nvPr/>
          </p:nvSpPr>
          <p:spPr>
            <a:xfrm>
              <a:off x="1553535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53" name="모서리가 둥근 직사각형 90">
              <a:extLst>
                <a:ext uri="{FF2B5EF4-FFF2-40B4-BE49-F238E27FC236}">
                  <a16:creationId xmlns:a16="http://schemas.microsoft.com/office/drawing/2014/main" id="{B3F9031C-75BF-4573-B901-83CDBAF6DC37}"/>
                </a:ext>
              </a:extLst>
            </p:cNvPr>
            <p:cNvSpPr/>
            <p:nvPr/>
          </p:nvSpPr>
          <p:spPr>
            <a:xfrm>
              <a:off x="2025610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3A5D732-C73D-4834-9BEF-F9270CDFE0F8}"/>
              </a:ext>
            </a:extLst>
          </p:cNvPr>
          <p:cNvGrpSpPr/>
          <p:nvPr/>
        </p:nvGrpSpPr>
        <p:grpSpPr>
          <a:xfrm>
            <a:off x="2810906" y="3001260"/>
            <a:ext cx="1003886" cy="915893"/>
            <a:chOff x="2810906" y="3319559"/>
            <a:chExt cx="1003886" cy="915893"/>
          </a:xfrm>
        </p:grpSpPr>
        <p:sp>
          <p:nvSpPr>
            <p:cNvPr id="318" name="모서리가 둥근 직사각형 90">
              <a:extLst>
                <a:ext uri="{FF2B5EF4-FFF2-40B4-BE49-F238E27FC236}">
                  <a16:creationId xmlns:a16="http://schemas.microsoft.com/office/drawing/2014/main" id="{8AE82867-BB7D-42DA-A2CD-339F5E6F0A94}"/>
                </a:ext>
              </a:extLst>
            </p:cNvPr>
            <p:cNvSpPr/>
            <p:nvPr/>
          </p:nvSpPr>
          <p:spPr>
            <a:xfrm>
              <a:off x="2924612" y="3556935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233" name="순서도: 자기 디스크 232">
              <a:extLst>
                <a:ext uri="{FF2B5EF4-FFF2-40B4-BE49-F238E27FC236}">
                  <a16:creationId xmlns:a16="http://schemas.microsoft.com/office/drawing/2014/main" id="{7EE5C914-47D7-4D88-9E31-814F4AE677E0}"/>
                </a:ext>
              </a:extLst>
            </p:cNvPr>
            <p:cNvSpPr/>
            <p:nvPr/>
          </p:nvSpPr>
          <p:spPr>
            <a:xfrm>
              <a:off x="3005357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4" name="순서도: 자기 디스크 233">
              <a:extLst>
                <a:ext uri="{FF2B5EF4-FFF2-40B4-BE49-F238E27FC236}">
                  <a16:creationId xmlns:a16="http://schemas.microsoft.com/office/drawing/2014/main" id="{686FF18F-6A79-49D0-B2F5-B1B053B6F279}"/>
                </a:ext>
              </a:extLst>
            </p:cNvPr>
            <p:cNvSpPr/>
            <p:nvPr/>
          </p:nvSpPr>
          <p:spPr>
            <a:xfrm>
              <a:off x="3005357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525DC239-11B1-4843-A757-FBB59B7A3CFB}"/>
                </a:ext>
              </a:extLst>
            </p:cNvPr>
            <p:cNvSpPr/>
            <p:nvPr/>
          </p:nvSpPr>
          <p:spPr>
            <a:xfrm>
              <a:off x="2810906" y="3319559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7290CC51-3F8F-4A8F-8B23-0B7C7FC9C973}"/>
                </a:ext>
              </a:extLst>
            </p:cNvPr>
            <p:cNvSpPr/>
            <p:nvPr/>
          </p:nvSpPr>
          <p:spPr>
            <a:xfrm>
              <a:off x="3387126" y="3328748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27" name="순서도: 자기 디스크 326">
              <a:extLst>
                <a:ext uri="{FF2B5EF4-FFF2-40B4-BE49-F238E27FC236}">
                  <a16:creationId xmlns:a16="http://schemas.microsoft.com/office/drawing/2014/main" id="{6CB43E91-DB4F-4483-839A-E666C4ABC837}"/>
                </a:ext>
              </a:extLst>
            </p:cNvPr>
            <p:cNvSpPr/>
            <p:nvPr/>
          </p:nvSpPr>
          <p:spPr>
            <a:xfrm>
              <a:off x="3492445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8" name="순서도: 자기 디스크 327">
              <a:extLst>
                <a:ext uri="{FF2B5EF4-FFF2-40B4-BE49-F238E27FC236}">
                  <a16:creationId xmlns:a16="http://schemas.microsoft.com/office/drawing/2014/main" id="{DED72498-9D73-4626-AFCA-5332577103BF}"/>
                </a:ext>
              </a:extLst>
            </p:cNvPr>
            <p:cNvSpPr/>
            <p:nvPr/>
          </p:nvSpPr>
          <p:spPr>
            <a:xfrm>
              <a:off x="3492445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4" name="모서리가 둥근 직사각형 90">
              <a:extLst>
                <a:ext uri="{FF2B5EF4-FFF2-40B4-BE49-F238E27FC236}">
                  <a16:creationId xmlns:a16="http://schemas.microsoft.com/office/drawing/2014/main" id="{ED1FD7BF-4B0C-4624-B1B0-CDAB8F449DCC}"/>
                </a:ext>
              </a:extLst>
            </p:cNvPr>
            <p:cNvSpPr/>
            <p:nvPr/>
          </p:nvSpPr>
          <p:spPr>
            <a:xfrm>
              <a:off x="2960143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55" name="모서리가 둥근 직사각형 90">
              <a:extLst>
                <a:ext uri="{FF2B5EF4-FFF2-40B4-BE49-F238E27FC236}">
                  <a16:creationId xmlns:a16="http://schemas.microsoft.com/office/drawing/2014/main" id="{5EA020BD-C4AD-4D6F-9119-CDAC1D073441}"/>
                </a:ext>
              </a:extLst>
            </p:cNvPr>
            <p:cNvSpPr/>
            <p:nvPr/>
          </p:nvSpPr>
          <p:spPr>
            <a:xfrm>
              <a:off x="3432218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CFF93F8F-5FA5-4E05-9B78-314DE4CDFA35}"/>
              </a:ext>
            </a:extLst>
          </p:cNvPr>
          <p:cNvSpPr/>
          <p:nvPr/>
        </p:nvSpPr>
        <p:spPr bwMode="ltGray">
          <a:xfrm>
            <a:off x="1608278" y="1636185"/>
            <a:ext cx="2204380" cy="3031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</p:txBody>
      </p:sp>
      <p:cxnSp>
        <p:nvCxnSpPr>
          <p:cNvPr id="367" name="연결선: 꺾임 366">
            <a:extLst>
              <a:ext uri="{FF2B5EF4-FFF2-40B4-BE49-F238E27FC236}">
                <a16:creationId xmlns:a16="http://schemas.microsoft.com/office/drawing/2014/main" id="{96275522-B8B1-4E3C-AFDC-01C70B870B59}"/>
              </a:ext>
            </a:extLst>
          </p:cNvPr>
          <p:cNvCxnSpPr>
            <a:cxnSpLocks/>
            <a:stCxn id="366" idx="2"/>
            <a:endCxn id="196" idx="0"/>
          </p:cNvCxnSpPr>
          <p:nvPr/>
        </p:nvCxnSpPr>
        <p:spPr>
          <a:xfrm rot="5400000">
            <a:off x="2041175" y="1849341"/>
            <a:ext cx="579264" cy="759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A3130956-5CFD-4136-97A4-F4BE980F77B8}"/>
              </a:ext>
            </a:extLst>
          </p:cNvPr>
          <p:cNvCxnSpPr>
            <a:cxnSpLocks/>
            <a:stCxn id="366" idx="2"/>
            <a:endCxn id="200" idx="0"/>
          </p:cNvCxnSpPr>
          <p:nvPr/>
        </p:nvCxnSpPr>
        <p:spPr>
          <a:xfrm rot="16200000" flipH="1">
            <a:off x="2739403" y="1910435"/>
            <a:ext cx="579264" cy="637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모서리가 둥근 직사각형 90">
            <a:extLst>
              <a:ext uri="{FF2B5EF4-FFF2-40B4-BE49-F238E27FC236}">
                <a16:creationId xmlns:a16="http://schemas.microsoft.com/office/drawing/2014/main" id="{202B6122-24E9-4E23-9639-CCD14AC4E5EE}"/>
              </a:ext>
            </a:extLst>
          </p:cNvPr>
          <p:cNvSpPr/>
          <p:nvPr/>
        </p:nvSpPr>
        <p:spPr>
          <a:xfrm>
            <a:off x="1793227" y="2046245"/>
            <a:ext cx="596258" cy="1643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</a:rPr>
              <a:t>100%</a:t>
            </a:r>
            <a:endParaRPr lang="en-US" altLang="ko-KR" sz="1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374" name="모서리가 둥근 직사각형 90">
            <a:extLst>
              <a:ext uri="{FF2B5EF4-FFF2-40B4-BE49-F238E27FC236}">
                <a16:creationId xmlns:a16="http://schemas.microsoft.com/office/drawing/2014/main" id="{AE635BD4-F888-460D-B68A-95C9CFA12611}"/>
              </a:ext>
            </a:extLst>
          </p:cNvPr>
          <p:cNvSpPr/>
          <p:nvPr/>
        </p:nvSpPr>
        <p:spPr>
          <a:xfrm>
            <a:off x="2983872" y="2046245"/>
            <a:ext cx="596258" cy="1643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</a:rPr>
              <a:t>50%</a:t>
            </a:r>
            <a:endParaRPr lang="en-US" altLang="ko-KR" sz="1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3" name="모서리가 둥근 직사각형 90">
            <a:extLst>
              <a:ext uri="{FF2B5EF4-FFF2-40B4-BE49-F238E27FC236}">
                <a16:creationId xmlns:a16="http://schemas.microsoft.com/office/drawing/2014/main" id="{06FC549D-1221-406E-AF41-4DE28E0C0773}"/>
              </a:ext>
            </a:extLst>
          </p:cNvPr>
          <p:cNvSpPr/>
          <p:nvPr/>
        </p:nvSpPr>
        <p:spPr>
          <a:xfrm>
            <a:off x="1763480" y="2046245"/>
            <a:ext cx="596258" cy="1643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</a:rPr>
              <a:t>50%</a:t>
            </a:r>
            <a:endParaRPr lang="en-US" altLang="ko-KR" sz="1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6D51EAD-F470-4123-9A82-852C0E593A02}"/>
              </a:ext>
            </a:extLst>
          </p:cNvPr>
          <p:cNvCxnSpPr>
            <a:cxnSpLocks/>
            <a:stCxn id="75" idx="2"/>
            <a:endCxn id="161" idx="1"/>
          </p:cNvCxnSpPr>
          <p:nvPr/>
        </p:nvCxnSpPr>
        <p:spPr>
          <a:xfrm rot="16200000" flipH="1">
            <a:off x="7968347" y="4108198"/>
            <a:ext cx="1852858" cy="44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5EDB3F-0527-4401-AC04-E0D4B54A9A11}"/>
              </a:ext>
            </a:extLst>
          </p:cNvPr>
          <p:cNvSpPr/>
          <p:nvPr/>
        </p:nvSpPr>
        <p:spPr bwMode="ltGray">
          <a:xfrm>
            <a:off x="9314717" y="2670202"/>
            <a:ext cx="1046466" cy="1151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ECDE7B-7633-4A87-9CCB-41CA3BB70E9F}"/>
              </a:ext>
            </a:extLst>
          </p:cNvPr>
          <p:cNvGrpSpPr/>
          <p:nvPr/>
        </p:nvGrpSpPr>
        <p:grpSpPr>
          <a:xfrm>
            <a:off x="9350172" y="3273992"/>
            <a:ext cx="869061" cy="532462"/>
            <a:chOff x="9458235" y="3170700"/>
            <a:chExt cx="869061" cy="532462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CF8B979-120E-4F6D-A8AC-0E4A14C774D5}"/>
                </a:ext>
              </a:extLst>
            </p:cNvPr>
            <p:cNvSpPr/>
            <p:nvPr/>
          </p:nvSpPr>
          <p:spPr>
            <a:xfrm>
              <a:off x="9458235" y="3170700"/>
              <a:ext cx="688761" cy="15388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1009438-E80B-41F4-B37A-A87E76A80423}"/>
                </a:ext>
              </a:extLst>
            </p:cNvPr>
            <p:cNvGrpSpPr/>
            <p:nvPr/>
          </p:nvGrpSpPr>
          <p:grpSpPr>
            <a:xfrm>
              <a:off x="9629819" y="3180431"/>
              <a:ext cx="697477" cy="522731"/>
              <a:chOff x="9629819" y="3180431"/>
              <a:chExt cx="697477" cy="522731"/>
            </a:xfrm>
          </p:grpSpPr>
          <p:sp>
            <p:nvSpPr>
              <p:cNvPr id="113" name="모서리가 둥근 직사각형 90">
                <a:extLst>
                  <a:ext uri="{FF2B5EF4-FFF2-40B4-BE49-F238E27FC236}">
                    <a16:creationId xmlns:a16="http://schemas.microsoft.com/office/drawing/2014/main" id="{93E60DA5-471A-4A9C-B3B2-8B20516D7C96}"/>
                  </a:ext>
                </a:extLst>
              </p:cNvPr>
              <p:cNvSpPr/>
              <p:nvPr/>
            </p:nvSpPr>
            <p:spPr>
              <a:xfrm>
                <a:off x="9629819" y="3334457"/>
                <a:ext cx="632445" cy="368705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115" name="순서도: 자기 디스크 114">
                <a:extLst>
                  <a:ext uri="{FF2B5EF4-FFF2-40B4-BE49-F238E27FC236}">
                    <a16:creationId xmlns:a16="http://schemas.microsoft.com/office/drawing/2014/main" id="{11ADAFF3-3645-42AA-9D30-0A873BFF049C}"/>
                  </a:ext>
                </a:extLst>
              </p:cNvPr>
              <p:cNvSpPr/>
              <p:nvPr/>
            </p:nvSpPr>
            <p:spPr>
              <a:xfrm>
                <a:off x="998985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E32260F-D519-4E63-B338-3F13B31FEB01}"/>
                  </a:ext>
                </a:extLst>
              </p:cNvPr>
              <p:cNvSpPr/>
              <p:nvPr/>
            </p:nvSpPr>
            <p:spPr>
              <a:xfrm>
                <a:off x="9899630" y="3180431"/>
                <a:ext cx="4276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CPU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18" name="순서도: 자기 디스크 117">
                <a:extLst>
                  <a:ext uri="{FF2B5EF4-FFF2-40B4-BE49-F238E27FC236}">
                    <a16:creationId xmlns:a16="http://schemas.microsoft.com/office/drawing/2014/main" id="{1DF96D70-7BE9-465C-B5DA-415235BD7198}"/>
                  </a:ext>
                </a:extLst>
              </p:cNvPr>
              <p:cNvSpPr/>
              <p:nvPr/>
            </p:nvSpPr>
            <p:spPr>
              <a:xfrm>
                <a:off x="969500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1493151-F776-477C-98E0-978ED8F7238F}"/>
              </a:ext>
            </a:extLst>
          </p:cNvPr>
          <p:cNvSpPr/>
          <p:nvPr/>
        </p:nvSpPr>
        <p:spPr bwMode="ltGray">
          <a:xfrm>
            <a:off x="9364816" y="2991031"/>
            <a:ext cx="446826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A8E08FB-C59C-4EE0-89E0-E712660420D5}"/>
              </a:ext>
            </a:extLst>
          </p:cNvPr>
          <p:cNvSpPr/>
          <p:nvPr/>
        </p:nvSpPr>
        <p:spPr bwMode="ltGray">
          <a:xfrm>
            <a:off x="9119627" y="4884378"/>
            <a:ext cx="1760194" cy="750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1E831C8-7332-44A8-9332-90684377F08D}"/>
              </a:ext>
            </a:extLst>
          </p:cNvPr>
          <p:cNvSpPr/>
          <p:nvPr/>
        </p:nvSpPr>
        <p:spPr bwMode="ltGray">
          <a:xfrm>
            <a:off x="10262620" y="5249577"/>
            <a:ext cx="540660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Pod1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7D9B5F5-821B-48DE-8972-9C822712A306}"/>
              </a:ext>
            </a:extLst>
          </p:cNvPr>
          <p:cNvSpPr/>
          <p:nvPr/>
        </p:nvSpPr>
        <p:spPr bwMode="ltGray">
          <a:xfrm>
            <a:off x="10466366" y="2670202"/>
            <a:ext cx="1174250" cy="1151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457784E-FEB5-4094-BA08-182EA873FDA1}"/>
              </a:ext>
            </a:extLst>
          </p:cNvPr>
          <p:cNvGrpSpPr/>
          <p:nvPr/>
        </p:nvGrpSpPr>
        <p:grpSpPr>
          <a:xfrm>
            <a:off x="10593460" y="3273992"/>
            <a:ext cx="869061" cy="532462"/>
            <a:chOff x="9458235" y="3170700"/>
            <a:chExt cx="869061" cy="53246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75CE116-1BC1-4ED5-8A1A-390C914B8DA5}"/>
                </a:ext>
              </a:extLst>
            </p:cNvPr>
            <p:cNvSpPr/>
            <p:nvPr/>
          </p:nvSpPr>
          <p:spPr>
            <a:xfrm>
              <a:off x="9458235" y="3170700"/>
              <a:ext cx="688761" cy="15388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8321F16C-75CD-41F5-9F37-64CBA7CEE0CE}"/>
                </a:ext>
              </a:extLst>
            </p:cNvPr>
            <p:cNvGrpSpPr/>
            <p:nvPr/>
          </p:nvGrpSpPr>
          <p:grpSpPr>
            <a:xfrm>
              <a:off x="9629819" y="3180431"/>
              <a:ext cx="697477" cy="522731"/>
              <a:chOff x="9629819" y="3180431"/>
              <a:chExt cx="697477" cy="522731"/>
            </a:xfrm>
          </p:grpSpPr>
          <p:sp>
            <p:nvSpPr>
              <p:cNvPr id="131" name="모서리가 둥근 직사각형 90">
                <a:extLst>
                  <a:ext uri="{FF2B5EF4-FFF2-40B4-BE49-F238E27FC236}">
                    <a16:creationId xmlns:a16="http://schemas.microsoft.com/office/drawing/2014/main" id="{33AE92AB-5A17-4C42-B715-AC02C63BE169}"/>
                  </a:ext>
                </a:extLst>
              </p:cNvPr>
              <p:cNvSpPr/>
              <p:nvPr/>
            </p:nvSpPr>
            <p:spPr>
              <a:xfrm>
                <a:off x="9629819" y="3334457"/>
                <a:ext cx="632445" cy="368705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132" name="순서도: 자기 디스크 131">
                <a:extLst>
                  <a:ext uri="{FF2B5EF4-FFF2-40B4-BE49-F238E27FC236}">
                    <a16:creationId xmlns:a16="http://schemas.microsoft.com/office/drawing/2014/main" id="{D95DC162-C770-4B02-A3D4-1DE14AD0806E}"/>
                  </a:ext>
                </a:extLst>
              </p:cNvPr>
              <p:cNvSpPr/>
              <p:nvPr/>
            </p:nvSpPr>
            <p:spPr>
              <a:xfrm>
                <a:off x="998985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A83A53E-8091-42D7-9D7B-71A1838A5BDD}"/>
                  </a:ext>
                </a:extLst>
              </p:cNvPr>
              <p:cNvSpPr/>
              <p:nvPr/>
            </p:nvSpPr>
            <p:spPr>
              <a:xfrm>
                <a:off x="9899630" y="3180431"/>
                <a:ext cx="4276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CPU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34" name="순서도: 자기 디스크 133">
                <a:extLst>
                  <a:ext uri="{FF2B5EF4-FFF2-40B4-BE49-F238E27FC236}">
                    <a16:creationId xmlns:a16="http://schemas.microsoft.com/office/drawing/2014/main" id="{0A8F8DA0-8C0A-488C-AEBC-636C9E77E4A1}"/>
                  </a:ext>
                </a:extLst>
              </p:cNvPr>
              <p:cNvSpPr/>
              <p:nvPr/>
            </p:nvSpPr>
            <p:spPr>
              <a:xfrm>
                <a:off x="969500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FE6C4A-915F-4581-925A-E9C3F552A933}"/>
              </a:ext>
            </a:extLst>
          </p:cNvPr>
          <p:cNvSpPr/>
          <p:nvPr/>
        </p:nvSpPr>
        <p:spPr bwMode="ltGray">
          <a:xfrm>
            <a:off x="10554519" y="2991031"/>
            <a:ext cx="446826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4C147CA-CB7A-4709-861F-F3F462B3D4A1}"/>
              </a:ext>
            </a:extLst>
          </p:cNvPr>
          <p:cNvGrpSpPr/>
          <p:nvPr/>
        </p:nvGrpSpPr>
        <p:grpSpPr>
          <a:xfrm>
            <a:off x="9665674" y="1628800"/>
            <a:ext cx="1930093" cy="1586565"/>
            <a:chOff x="9665674" y="1628800"/>
            <a:chExt cx="1930093" cy="158656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646DD31-E8B1-439D-8D8E-DDAF26156B41}"/>
                </a:ext>
              </a:extLst>
            </p:cNvPr>
            <p:cNvSpPr/>
            <p:nvPr/>
          </p:nvSpPr>
          <p:spPr bwMode="ltGray">
            <a:xfrm>
              <a:off x="9665674" y="1628800"/>
              <a:ext cx="551775" cy="26459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8039802-2083-4684-8502-895926F87BD3}"/>
                </a:ext>
              </a:extLst>
            </p:cNvPr>
            <p:cNvSpPr/>
            <p:nvPr/>
          </p:nvSpPr>
          <p:spPr bwMode="ltGray">
            <a:xfrm>
              <a:off x="11082152" y="2991030"/>
              <a:ext cx="513615" cy="2243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5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67F81A-747B-40E3-9E24-412965243466}"/>
              </a:ext>
            </a:extLst>
          </p:cNvPr>
          <p:cNvGrpSpPr/>
          <p:nvPr/>
        </p:nvGrpSpPr>
        <p:grpSpPr>
          <a:xfrm>
            <a:off x="8340278" y="2253656"/>
            <a:ext cx="1190253" cy="1152964"/>
            <a:chOff x="8340278" y="2253656"/>
            <a:chExt cx="1190253" cy="115296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5417CED-88DD-4965-93AA-FB25C818CEC3}"/>
                </a:ext>
              </a:extLst>
            </p:cNvPr>
            <p:cNvSpPr/>
            <p:nvPr/>
          </p:nvSpPr>
          <p:spPr bwMode="ltGray">
            <a:xfrm>
              <a:off x="8340278" y="2524492"/>
              <a:ext cx="659293" cy="88212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59FBB544-97E4-4263-AB1D-328C79A51B00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rot="10800000" flipV="1">
              <a:off x="8669925" y="2253656"/>
              <a:ext cx="860606" cy="2708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78B183C7-84AD-4F9D-8178-1519C57B00FA}"/>
              </a:ext>
            </a:extLst>
          </p:cNvPr>
          <p:cNvCxnSpPr>
            <a:cxnSpLocks/>
            <a:endCxn id="170" idx="3"/>
          </p:cNvCxnSpPr>
          <p:nvPr/>
        </p:nvCxnSpPr>
        <p:spPr>
          <a:xfrm>
            <a:off x="10479424" y="2253657"/>
            <a:ext cx="323856" cy="3108088"/>
          </a:xfrm>
          <a:prstGeom prst="bentConnector3">
            <a:avLst>
              <a:gd name="adj1" fmla="val 39646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EB46876-0218-40DB-B484-4AA5CFFCBDA1}"/>
              </a:ext>
            </a:extLst>
          </p:cNvPr>
          <p:cNvGrpSpPr/>
          <p:nvPr/>
        </p:nvGrpSpPr>
        <p:grpSpPr>
          <a:xfrm>
            <a:off x="1404944" y="3001260"/>
            <a:ext cx="1003886" cy="915893"/>
            <a:chOff x="2810906" y="3319559"/>
            <a:chExt cx="1003886" cy="915893"/>
          </a:xfrm>
        </p:grpSpPr>
        <p:sp>
          <p:nvSpPr>
            <p:cNvPr id="174" name="모서리가 둥근 직사각형 90">
              <a:extLst>
                <a:ext uri="{FF2B5EF4-FFF2-40B4-BE49-F238E27FC236}">
                  <a16:creationId xmlns:a16="http://schemas.microsoft.com/office/drawing/2014/main" id="{D418BABB-47B7-48DF-8371-BE5F807307AE}"/>
                </a:ext>
              </a:extLst>
            </p:cNvPr>
            <p:cNvSpPr/>
            <p:nvPr/>
          </p:nvSpPr>
          <p:spPr>
            <a:xfrm>
              <a:off x="2924612" y="3556935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89" name="순서도: 자기 디스크 188">
              <a:extLst>
                <a:ext uri="{FF2B5EF4-FFF2-40B4-BE49-F238E27FC236}">
                  <a16:creationId xmlns:a16="http://schemas.microsoft.com/office/drawing/2014/main" id="{116264D6-CD2A-4472-AC06-FA4E177C9C95}"/>
                </a:ext>
              </a:extLst>
            </p:cNvPr>
            <p:cNvSpPr/>
            <p:nvPr/>
          </p:nvSpPr>
          <p:spPr>
            <a:xfrm>
              <a:off x="3005357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0" name="순서도: 자기 디스크 189">
              <a:extLst>
                <a:ext uri="{FF2B5EF4-FFF2-40B4-BE49-F238E27FC236}">
                  <a16:creationId xmlns:a16="http://schemas.microsoft.com/office/drawing/2014/main" id="{6C31F174-F421-4AC1-B1AF-4D64FE34FBC6}"/>
                </a:ext>
              </a:extLst>
            </p:cNvPr>
            <p:cNvSpPr/>
            <p:nvPr/>
          </p:nvSpPr>
          <p:spPr>
            <a:xfrm>
              <a:off x="3005357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31F1C6B-4CC9-4CF5-816C-7102196ED19B}"/>
                </a:ext>
              </a:extLst>
            </p:cNvPr>
            <p:cNvSpPr/>
            <p:nvPr/>
          </p:nvSpPr>
          <p:spPr>
            <a:xfrm>
              <a:off x="2810906" y="3319559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9338F64-DD25-440D-B210-C80D541E1020}"/>
                </a:ext>
              </a:extLst>
            </p:cNvPr>
            <p:cNvSpPr/>
            <p:nvPr/>
          </p:nvSpPr>
          <p:spPr>
            <a:xfrm>
              <a:off x="3387126" y="3328748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94" name="순서도: 자기 디스크 193">
              <a:extLst>
                <a:ext uri="{FF2B5EF4-FFF2-40B4-BE49-F238E27FC236}">
                  <a16:creationId xmlns:a16="http://schemas.microsoft.com/office/drawing/2014/main" id="{5C4C7AF8-480B-4D2E-9FD2-155B0381E2DC}"/>
                </a:ext>
              </a:extLst>
            </p:cNvPr>
            <p:cNvSpPr/>
            <p:nvPr/>
          </p:nvSpPr>
          <p:spPr>
            <a:xfrm>
              <a:off x="3492445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5" name="순서도: 자기 디스크 194">
              <a:extLst>
                <a:ext uri="{FF2B5EF4-FFF2-40B4-BE49-F238E27FC236}">
                  <a16:creationId xmlns:a16="http://schemas.microsoft.com/office/drawing/2014/main" id="{C71A6ED8-8783-4101-B713-B92BED65E4D5}"/>
                </a:ext>
              </a:extLst>
            </p:cNvPr>
            <p:cNvSpPr/>
            <p:nvPr/>
          </p:nvSpPr>
          <p:spPr>
            <a:xfrm>
              <a:off x="3492445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8" name="모서리가 둥근 직사각형 90">
              <a:extLst>
                <a:ext uri="{FF2B5EF4-FFF2-40B4-BE49-F238E27FC236}">
                  <a16:creationId xmlns:a16="http://schemas.microsoft.com/office/drawing/2014/main" id="{E8F5186F-7027-4EE2-92B8-D4DD69AC9DA2}"/>
                </a:ext>
              </a:extLst>
            </p:cNvPr>
            <p:cNvSpPr/>
            <p:nvPr/>
          </p:nvSpPr>
          <p:spPr>
            <a:xfrm>
              <a:off x="2960143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199" name="모서리가 둥근 직사각형 90">
              <a:extLst>
                <a:ext uri="{FF2B5EF4-FFF2-40B4-BE49-F238E27FC236}">
                  <a16:creationId xmlns:a16="http://schemas.microsoft.com/office/drawing/2014/main" id="{1B8D9D3C-221B-4310-995F-D18991803223}"/>
                </a:ext>
              </a:extLst>
            </p:cNvPr>
            <p:cNvSpPr/>
            <p:nvPr/>
          </p:nvSpPr>
          <p:spPr>
            <a:xfrm>
              <a:off x="3432218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F9545DE-C194-47BC-A12A-6F1D560C0B48}"/>
              </a:ext>
            </a:extLst>
          </p:cNvPr>
          <p:cNvSpPr/>
          <p:nvPr/>
        </p:nvSpPr>
        <p:spPr bwMode="ltGray">
          <a:xfrm>
            <a:off x="838206" y="5807258"/>
            <a:ext cx="2967408" cy="48429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기동이 빠르게 되는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</a:p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Stateless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lang="en-US" altLang="ko-KR" sz="11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2CD2280-CF4C-43F6-8C98-BB0F24120B72}"/>
              </a:ext>
            </a:extLst>
          </p:cNvPr>
          <p:cNvSpPr/>
          <p:nvPr/>
        </p:nvSpPr>
        <p:spPr bwMode="ltGray">
          <a:xfrm>
            <a:off x="4795329" y="5807258"/>
            <a:ext cx="2967408" cy="48429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Stateful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</a:p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HPA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함께 사용안됨</a:t>
            </a:r>
            <a:endParaRPr lang="en-US" altLang="ko-KR" sz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6EABDD2-33CD-4B4B-A48B-2482967EB211}"/>
              </a:ext>
            </a:extLst>
          </p:cNvPr>
          <p:cNvGrpSpPr/>
          <p:nvPr/>
        </p:nvGrpSpPr>
        <p:grpSpPr>
          <a:xfrm>
            <a:off x="5344567" y="2071960"/>
            <a:ext cx="721201" cy="855727"/>
            <a:chOff x="5344567" y="2071960"/>
            <a:chExt cx="721201" cy="855727"/>
          </a:xfrm>
        </p:grpSpPr>
        <p:sp>
          <p:nvSpPr>
            <p:cNvPr id="315" name="모서리가 둥근 직사각형 65">
              <a:extLst>
                <a:ext uri="{FF2B5EF4-FFF2-40B4-BE49-F238E27FC236}">
                  <a16:creationId xmlns:a16="http://schemas.microsoft.com/office/drawing/2014/main" id="{3161E664-A8F5-418A-B937-E8625D1FB512}"/>
                </a:ext>
              </a:extLst>
            </p:cNvPr>
            <p:cNvSpPr/>
            <p:nvPr/>
          </p:nvSpPr>
          <p:spPr>
            <a:xfrm>
              <a:off x="5393721" y="2071960"/>
              <a:ext cx="672047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Restart</a:t>
              </a:r>
            </a:p>
          </p:txBody>
        </p:sp>
        <p:pic>
          <p:nvPicPr>
            <p:cNvPr id="51" name="그래픽 50" descr="경고">
              <a:extLst>
                <a:ext uri="{FF2B5EF4-FFF2-40B4-BE49-F238E27FC236}">
                  <a16:creationId xmlns:a16="http://schemas.microsoft.com/office/drawing/2014/main" id="{25ADBC54-F6E2-4EF5-A07C-93CD3B95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44567" y="2240684"/>
              <a:ext cx="687003" cy="687003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A004F86-2C1C-4348-83F2-647ED7825999}"/>
              </a:ext>
            </a:extLst>
          </p:cNvPr>
          <p:cNvGrpSpPr/>
          <p:nvPr/>
        </p:nvGrpSpPr>
        <p:grpSpPr>
          <a:xfrm>
            <a:off x="9352785" y="3275507"/>
            <a:ext cx="869061" cy="532462"/>
            <a:chOff x="7503529" y="3273992"/>
            <a:chExt cx="869061" cy="532462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CB6BE831-46C8-48A4-8A5F-D7A6800EFD27}"/>
                </a:ext>
              </a:extLst>
            </p:cNvPr>
            <p:cNvGrpSpPr/>
            <p:nvPr/>
          </p:nvGrpSpPr>
          <p:grpSpPr>
            <a:xfrm>
              <a:off x="7503529" y="3273992"/>
              <a:ext cx="869061" cy="532462"/>
              <a:chOff x="9458235" y="3170700"/>
              <a:chExt cx="869061" cy="532462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A40CF2E0-2C84-419F-9FEE-39973DE70C4A}"/>
                  </a:ext>
                </a:extLst>
              </p:cNvPr>
              <p:cNvSpPr/>
              <p:nvPr/>
            </p:nvSpPr>
            <p:spPr>
              <a:xfrm>
                <a:off x="9458235" y="3170700"/>
                <a:ext cx="68876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Mem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F6C0FD30-BD82-45ED-BD79-0BC6EA033554}"/>
                  </a:ext>
                </a:extLst>
              </p:cNvPr>
              <p:cNvGrpSpPr/>
              <p:nvPr/>
            </p:nvGrpSpPr>
            <p:grpSpPr>
              <a:xfrm>
                <a:off x="9629819" y="3180431"/>
                <a:ext cx="697477" cy="522731"/>
                <a:chOff x="9629819" y="3180431"/>
                <a:chExt cx="697477" cy="522731"/>
              </a:xfrm>
            </p:grpSpPr>
            <p:sp>
              <p:nvSpPr>
                <p:cNvPr id="213" name="모서리가 둥근 직사각형 90">
                  <a:extLst>
                    <a:ext uri="{FF2B5EF4-FFF2-40B4-BE49-F238E27FC236}">
                      <a16:creationId xmlns:a16="http://schemas.microsoft.com/office/drawing/2014/main" id="{2D6ACEE3-1D0F-45A4-BBE0-5172EB218135}"/>
                    </a:ext>
                  </a:extLst>
                </p:cNvPr>
                <p:cNvSpPr/>
                <p:nvPr/>
              </p:nvSpPr>
              <p:spPr>
                <a:xfrm>
                  <a:off x="9629819" y="3334457"/>
                  <a:ext cx="632445" cy="36870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latinLnBrk="0">
                    <a:defRPr/>
                  </a:pPr>
                  <a:endParaRPr lang="en-US" altLang="ko-KR" sz="1000" kern="0" dirty="0">
                    <a:latin typeface="+mn-ea"/>
                  </a:endParaRPr>
                </a:p>
              </p:txBody>
            </p:sp>
            <p:sp>
              <p:nvSpPr>
                <p:cNvPr id="214" name="순서도: 자기 디스크 213">
                  <a:extLst>
                    <a:ext uri="{FF2B5EF4-FFF2-40B4-BE49-F238E27FC236}">
                      <a16:creationId xmlns:a16="http://schemas.microsoft.com/office/drawing/2014/main" id="{BCF32F79-7644-4662-9CE6-F1E48FEBBA83}"/>
                    </a:ext>
                  </a:extLst>
                </p:cNvPr>
                <p:cNvSpPr/>
                <p:nvPr/>
              </p:nvSpPr>
              <p:spPr>
                <a:xfrm>
                  <a:off x="998985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C887EC28-B415-463C-A32C-A9F8B77D69F5}"/>
                    </a:ext>
                  </a:extLst>
                </p:cNvPr>
                <p:cNvSpPr/>
                <p:nvPr/>
              </p:nvSpPr>
              <p:spPr>
                <a:xfrm>
                  <a:off x="9899630" y="3180431"/>
                  <a:ext cx="427666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marL="0" lvl="1" indent="-180975" algn="ctr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en-US" altLang="ko-KR" sz="1000" kern="0">
                      <a:solidFill>
                        <a:schemeClr val="tx2"/>
                      </a:solidFill>
                      <a:latin typeface="+mn-ea"/>
                      <a:sym typeface="Monotype Sorts" pitchFamily="2" charset="2"/>
                    </a:rPr>
                    <a:t>CPU</a:t>
                  </a:r>
                  <a:endParaRPr lang="en-US" altLang="ko-KR" sz="1000" kern="0" dirty="0">
                    <a:solidFill>
                      <a:schemeClr val="tx2"/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217" name="순서도: 자기 디스크 216">
                  <a:extLst>
                    <a:ext uri="{FF2B5EF4-FFF2-40B4-BE49-F238E27FC236}">
                      <a16:creationId xmlns:a16="http://schemas.microsoft.com/office/drawing/2014/main" id="{31C1EB00-C351-4C98-917D-32E045F7D139}"/>
                    </a:ext>
                  </a:extLst>
                </p:cNvPr>
                <p:cNvSpPr/>
                <p:nvPr/>
              </p:nvSpPr>
              <p:spPr>
                <a:xfrm>
                  <a:off x="969500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218" name="순서도: 자기 디스크 217">
              <a:extLst>
                <a:ext uri="{FF2B5EF4-FFF2-40B4-BE49-F238E27FC236}">
                  <a16:creationId xmlns:a16="http://schemas.microsoft.com/office/drawing/2014/main" id="{A7019167-CFBE-4338-B7D1-4004FA6B214D}"/>
                </a:ext>
              </a:extLst>
            </p:cNvPr>
            <p:cNvSpPr/>
            <p:nvPr/>
          </p:nvSpPr>
          <p:spPr>
            <a:xfrm>
              <a:off x="7741748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9" name="순서도: 자기 디스크 218">
              <a:extLst>
                <a:ext uri="{FF2B5EF4-FFF2-40B4-BE49-F238E27FC236}">
                  <a16:creationId xmlns:a16="http://schemas.microsoft.com/office/drawing/2014/main" id="{830D4422-748B-4A7B-AED2-EC82366E7BED}"/>
                </a:ext>
              </a:extLst>
            </p:cNvPr>
            <p:cNvSpPr/>
            <p:nvPr/>
          </p:nvSpPr>
          <p:spPr>
            <a:xfrm>
              <a:off x="8035725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0B31BB4-B2B9-466E-A0ED-13FF8722ADEF}"/>
              </a:ext>
            </a:extLst>
          </p:cNvPr>
          <p:cNvGrpSpPr/>
          <p:nvPr/>
        </p:nvGrpSpPr>
        <p:grpSpPr>
          <a:xfrm>
            <a:off x="10595667" y="3275507"/>
            <a:ext cx="869061" cy="532462"/>
            <a:chOff x="7503529" y="3273992"/>
            <a:chExt cx="869061" cy="532462"/>
          </a:xfrm>
        </p:grpSpPr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253352DB-2D70-4AC7-9670-0CFC0ABADFB7}"/>
                </a:ext>
              </a:extLst>
            </p:cNvPr>
            <p:cNvGrpSpPr/>
            <p:nvPr/>
          </p:nvGrpSpPr>
          <p:grpSpPr>
            <a:xfrm>
              <a:off x="7503529" y="3273992"/>
              <a:ext cx="869061" cy="532462"/>
              <a:chOff x="9458235" y="3170700"/>
              <a:chExt cx="869061" cy="532462"/>
            </a:xfrm>
          </p:grpSpPr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39883B9-E57D-490F-B3FC-38EA814F5A3F}"/>
                  </a:ext>
                </a:extLst>
              </p:cNvPr>
              <p:cNvSpPr/>
              <p:nvPr/>
            </p:nvSpPr>
            <p:spPr>
              <a:xfrm>
                <a:off x="9458235" y="3170700"/>
                <a:ext cx="68876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Mem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E40492F0-6EED-43B3-BC53-53FD5DEC5687}"/>
                  </a:ext>
                </a:extLst>
              </p:cNvPr>
              <p:cNvGrpSpPr/>
              <p:nvPr/>
            </p:nvGrpSpPr>
            <p:grpSpPr>
              <a:xfrm>
                <a:off x="9629819" y="3180431"/>
                <a:ext cx="697477" cy="522731"/>
                <a:chOff x="9629819" y="3180431"/>
                <a:chExt cx="697477" cy="522731"/>
              </a:xfrm>
            </p:grpSpPr>
            <p:sp>
              <p:nvSpPr>
                <p:cNvPr id="226" name="모서리가 둥근 직사각형 90">
                  <a:extLst>
                    <a:ext uri="{FF2B5EF4-FFF2-40B4-BE49-F238E27FC236}">
                      <a16:creationId xmlns:a16="http://schemas.microsoft.com/office/drawing/2014/main" id="{4DEC4749-BA60-4C10-8801-E982ADBBEAD8}"/>
                    </a:ext>
                  </a:extLst>
                </p:cNvPr>
                <p:cNvSpPr/>
                <p:nvPr/>
              </p:nvSpPr>
              <p:spPr>
                <a:xfrm>
                  <a:off x="9629819" y="3334457"/>
                  <a:ext cx="632445" cy="36870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latinLnBrk="0">
                    <a:defRPr/>
                  </a:pPr>
                  <a:endParaRPr lang="en-US" altLang="ko-KR" sz="1000" kern="0" dirty="0">
                    <a:latin typeface="+mn-ea"/>
                  </a:endParaRPr>
                </a:p>
              </p:txBody>
            </p:sp>
            <p:sp>
              <p:nvSpPr>
                <p:cNvPr id="227" name="순서도: 자기 디스크 226">
                  <a:extLst>
                    <a:ext uri="{FF2B5EF4-FFF2-40B4-BE49-F238E27FC236}">
                      <a16:creationId xmlns:a16="http://schemas.microsoft.com/office/drawing/2014/main" id="{8E592934-E863-4F70-8B6A-90BB65A59DF6}"/>
                    </a:ext>
                  </a:extLst>
                </p:cNvPr>
                <p:cNvSpPr/>
                <p:nvPr/>
              </p:nvSpPr>
              <p:spPr>
                <a:xfrm>
                  <a:off x="998985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B7723535-B3EA-4F48-A24C-391CDDAAE04A}"/>
                    </a:ext>
                  </a:extLst>
                </p:cNvPr>
                <p:cNvSpPr/>
                <p:nvPr/>
              </p:nvSpPr>
              <p:spPr>
                <a:xfrm>
                  <a:off x="9899630" y="3180431"/>
                  <a:ext cx="427666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marL="0" lvl="1" indent="-180975" algn="ctr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en-US" altLang="ko-KR" sz="1000" kern="0">
                      <a:solidFill>
                        <a:schemeClr val="tx2"/>
                      </a:solidFill>
                      <a:latin typeface="+mn-ea"/>
                      <a:sym typeface="Monotype Sorts" pitchFamily="2" charset="2"/>
                    </a:rPr>
                    <a:t>CPU</a:t>
                  </a:r>
                  <a:endParaRPr lang="en-US" altLang="ko-KR" sz="1000" kern="0" dirty="0">
                    <a:solidFill>
                      <a:schemeClr val="tx2"/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229" name="순서도: 자기 디스크 228">
                  <a:extLst>
                    <a:ext uri="{FF2B5EF4-FFF2-40B4-BE49-F238E27FC236}">
                      <a16:creationId xmlns:a16="http://schemas.microsoft.com/office/drawing/2014/main" id="{19C046E5-3F23-4F1B-B482-E239B4EAE153}"/>
                    </a:ext>
                  </a:extLst>
                </p:cNvPr>
                <p:cNvSpPr/>
                <p:nvPr/>
              </p:nvSpPr>
              <p:spPr>
                <a:xfrm>
                  <a:off x="969500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222" name="순서도: 자기 디스크 221">
              <a:extLst>
                <a:ext uri="{FF2B5EF4-FFF2-40B4-BE49-F238E27FC236}">
                  <a16:creationId xmlns:a16="http://schemas.microsoft.com/office/drawing/2014/main" id="{EDB3F1A9-8F85-4AB8-B0A2-1CF883C50CE6}"/>
                </a:ext>
              </a:extLst>
            </p:cNvPr>
            <p:cNvSpPr/>
            <p:nvPr/>
          </p:nvSpPr>
          <p:spPr>
            <a:xfrm>
              <a:off x="7741748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3" name="순서도: 자기 디스크 222">
              <a:extLst>
                <a:ext uri="{FF2B5EF4-FFF2-40B4-BE49-F238E27FC236}">
                  <a16:creationId xmlns:a16="http://schemas.microsoft.com/office/drawing/2014/main" id="{30F3BB23-9051-4854-A81A-8F94CEB5B6B9}"/>
                </a:ext>
              </a:extLst>
            </p:cNvPr>
            <p:cNvSpPr/>
            <p:nvPr/>
          </p:nvSpPr>
          <p:spPr>
            <a:xfrm>
              <a:off x="8035725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pic>
        <p:nvPicPr>
          <p:cNvPr id="230" name="그래픽 229" descr="경고">
            <a:extLst>
              <a:ext uri="{FF2B5EF4-FFF2-40B4-BE49-F238E27FC236}">
                <a16:creationId xmlns:a16="http://schemas.microsoft.com/office/drawing/2014/main" id="{2CAFD017-5B48-4FAE-927A-5008D80BB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8842" y="4892925"/>
            <a:ext cx="687003" cy="687003"/>
          </a:xfrm>
          <a:prstGeom prst="rect">
            <a:avLst/>
          </a:prstGeom>
        </p:spPr>
      </p:pic>
      <p:sp>
        <p:nvSpPr>
          <p:cNvPr id="240" name="모서리가 둥근 직사각형 65">
            <a:extLst>
              <a:ext uri="{FF2B5EF4-FFF2-40B4-BE49-F238E27FC236}">
                <a16:creationId xmlns:a16="http://schemas.microsoft.com/office/drawing/2014/main" id="{8769523A-383E-4F91-BB01-FD29474B42F4}"/>
              </a:ext>
            </a:extLst>
          </p:cNvPr>
          <p:cNvSpPr/>
          <p:nvPr/>
        </p:nvSpPr>
        <p:spPr>
          <a:xfrm>
            <a:off x="8617673" y="2035317"/>
            <a:ext cx="672047" cy="22930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solidFill>
                  <a:schemeClr val="tx2"/>
                </a:solidFill>
                <a:latin typeface="+mn-ea"/>
              </a:rPr>
              <a:t>Create</a:t>
            </a:r>
          </a:p>
        </p:txBody>
      </p:sp>
      <p:sp>
        <p:nvSpPr>
          <p:cNvPr id="244" name="모서리가 둥근 직사각형 65">
            <a:extLst>
              <a:ext uri="{FF2B5EF4-FFF2-40B4-BE49-F238E27FC236}">
                <a16:creationId xmlns:a16="http://schemas.microsoft.com/office/drawing/2014/main" id="{39C1E07A-FD14-4ED0-A638-71128A2030B7}"/>
              </a:ext>
            </a:extLst>
          </p:cNvPr>
          <p:cNvSpPr/>
          <p:nvPr/>
        </p:nvSpPr>
        <p:spPr>
          <a:xfrm>
            <a:off x="8724526" y="2264129"/>
            <a:ext cx="672047" cy="22930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solidFill>
                  <a:schemeClr val="accent2"/>
                </a:solidFill>
                <a:latin typeface="+mn-ea"/>
              </a:rPr>
              <a:t>Delete</a:t>
            </a:r>
          </a:p>
        </p:txBody>
      </p:sp>
      <p:sp>
        <p:nvSpPr>
          <p:cNvPr id="164" name="모서리가 둥근 직사각형 90">
            <a:extLst>
              <a:ext uri="{FF2B5EF4-FFF2-40B4-BE49-F238E27FC236}">
                <a16:creationId xmlns:a16="http://schemas.microsoft.com/office/drawing/2014/main" id="{D79A9A66-F3D7-4318-8C3E-82F91AE94E23}"/>
              </a:ext>
            </a:extLst>
          </p:cNvPr>
          <p:cNvSpPr/>
          <p:nvPr/>
        </p:nvSpPr>
        <p:spPr>
          <a:xfrm>
            <a:off x="3263537" y="4170096"/>
            <a:ext cx="1056307" cy="2187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Scale Out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90FC5CCA-C3F9-4570-832A-37FA9B74BE84}"/>
              </a:ext>
            </a:extLst>
          </p:cNvPr>
          <p:cNvSpPr/>
          <p:nvPr/>
        </p:nvSpPr>
        <p:spPr>
          <a:xfrm>
            <a:off x="3433992" y="4450303"/>
            <a:ext cx="305623" cy="139937"/>
          </a:xfrm>
          <a:prstGeom prst="left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90">
            <a:extLst>
              <a:ext uri="{FF2B5EF4-FFF2-40B4-BE49-F238E27FC236}">
                <a16:creationId xmlns:a16="http://schemas.microsoft.com/office/drawing/2014/main" id="{9821C7D0-B009-40D0-95A7-80627A35D41B}"/>
              </a:ext>
            </a:extLst>
          </p:cNvPr>
          <p:cNvSpPr/>
          <p:nvPr/>
        </p:nvSpPr>
        <p:spPr>
          <a:xfrm>
            <a:off x="3619793" y="4401997"/>
            <a:ext cx="872981" cy="2187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</a:rPr>
              <a:t>Scale In</a:t>
            </a:r>
          </a:p>
        </p:txBody>
      </p:sp>
      <p:sp>
        <p:nvSpPr>
          <p:cNvPr id="167" name="모서리가 둥근 직사각형 90">
            <a:extLst>
              <a:ext uri="{FF2B5EF4-FFF2-40B4-BE49-F238E27FC236}">
                <a16:creationId xmlns:a16="http://schemas.microsoft.com/office/drawing/2014/main" id="{891682C8-2B38-4F8C-8D75-65A068A6CA42}"/>
              </a:ext>
            </a:extLst>
          </p:cNvPr>
          <p:cNvSpPr/>
          <p:nvPr/>
        </p:nvSpPr>
        <p:spPr>
          <a:xfrm>
            <a:off x="6234569" y="2046657"/>
            <a:ext cx="1056307" cy="2187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Scale Up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44B1F-C24F-430D-B427-A43449300375}"/>
              </a:ext>
            </a:extLst>
          </p:cNvPr>
          <p:cNvGrpSpPr/>
          <p:nvPr/>
        </p:nvGrpSpPr>
        <p:grpSpPr>
          <a:xfrm>
            <a:off x="6535440" y="1820425"/>
            <a:ext cx="1313135" cy="218753"/>
            <a:chOff x="6535440" y="1820425"/>
            <a:chExt cx="1313135" cy="218753"/>
          </a:xfrm>
        </p:grpSpPr>
        <p:sp>
          <p:nvSpPr>
            <p:cNvPr id="168" name="화살표: 왼쪽/오른쪽 167">
              <a:extLst>
                <a:ext uri="{FF2B5EF4-FFF2-40B4-BE49-F238E27FC236}">
                  <a16:creationId xmlns:a16="http://schemas.microsoft.com/office/drawing/2014/main" id="{7745A008-44A2-4A3A-9D1A-E0C94375348F}"/>
                </a:ext>
              </a:extLst>
            </p:cNvPr>
            <p:cNvSpPr/>
            <p:nvPr/>
          </p:nvSpPr>
          <p:spPr>
            <a:xfrm>
              <a:off x="6535440" y="1868731"/>
              <a:ext cx="305623" cy="139937"/>
            </a:xfrm>
            <a:prstGeom prst="leftRigh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모서리가 둥근 직사각형 90">
              <a:extLst>
                <a:ext uri="{FF2B5EF4-FFF2-40B4-BE49-F238E27FC236}">
                  <a16:creationId xmlns:a16="http://schemas.microsoft.com/office/drawing/2014/main" id="{C5046B8B-C071-434D-BDAE-DB20EFCCB9C5}"/>
                </a:ext>
              </a:extLst>
            </p:cNvPr>
            <p:cNvSpPr/>
            <p:nvPr/>
          </p:nvSpPr>
          <p:spPr>
            <a:xfrm>
              <a:off x="6792268" y="1820425"/>
              <a:ext cx="1056307" cy="21875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</a:rPr>
                <a:t>Scale Down</a:t>
              </a:r>
            </a:p>
          </p:txBody>
        </p:sp>
      </p:grpSp>
      <p:sp>
        <p:nvSpPr>
          <p:cNvPr id="175" name="화살표: 왼쪽으로 구부러짐 174">
            <a:extLst>
              <a:ext uri="{FF2B5EF4-FFF2-40B4-BE49-F238E27FC236}">
                <a16:creationId xmlns:a16="http://schemas.microsoft.com/office/drawing/2014/main" id="{35DBDA32-F7BE-4295-94D4-57A1C400E042}"/>
              </a:ext>
            </a:extLst>
          </p:cNvPr>
          <p:cNvSpPr/>
          <p:nvPr/>
        </p:nvSpPr>
        <p:spPr>
          <a:xfrm rot="16200000">
            <a:off x="6260425" y="1814029"/>
            <a:ext cx="262760" cy="1243790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B71C47-3EFF-4197-B9F7-F34EFD12E2A1}"/>
              </a:ext>
            </a:extLst>
          </p:cNvPr>
          <p:cNvGrpSpPr/>
          <p:nvPr/>
        </p:nvGrpSpPr>
        <p:grpSpPr>
          <a:xfrm>
            <a:off x="5691499" y="4756581"/>
            <a:ext cx="1656184" cy="649902"/>
            <a:chOff x="5691499" y="4756581"/>
            <a:chExt cx="1656184" cy="649902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A92E2E41-CFA8-4C7B-BBFA-7939ABDAD00C}"/>
                </a:ext>
              </a:extLst>
            </p:cNvPr>
            <p:cNvSpPr/>
            <p:nvPr/>
          </p:nvSpPr>
          <p:spPr bwMode="ltGray">
            <a:xfrm>
              <a:off x="5691499" y="4756581"/>
              <a:ext cx="1656184" cy="64990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Controller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모서리가 둥근 직사각형 65">
              <a:extLst>
                <a:ext uri="{FF2B5EF4-FFF2-40B4-BE49-F238E27FC236}">
                  <a16:creationId xmlns:a16="http://schemas.microsoft.com/office/drawing/2014/main" id="{B9612585-CD5C-433E-B483-6CB5E2B6161C}"/>
                </a:ext>
              </a:extLst>
            </p:cNvPr>
            <p:cNvSpPr/>
            <p:nvPr/>
          </p:nvSpPr>
          <p:spPr>
            <a:xfrm>
              <a:off x="6048015" y="5070761"/>
              <a:ext cx="672047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replicas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2D60BEC-4ECE-4735-A13B-0A9CFF6F475D}"/>
                </a:ext>
              </a:extLst>
            </p:cNvPr>
            <p:cNvSpPr/>
            <p:nvPr/>
          </p:nvSpPr>
          <p:spPr bwMode="ltGray">
            <a:xfrm>
              <a:off x="6669739" y="5106191"/>
              <a:ext cx="280922" cy="178516"/>
            </a:xfrm>
            <a:prstGeom prst="rect">
              <a:avLst/>
            </a:prstGeom>
            <a:solidFill>
              <a:srgbClr val="DFA7A6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</a:t>
              </a:r>
            </a:p>
          </p:txBody>
        </p:sp>
      </p:grp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71C03CF-E85F-457C-9DC9-CA4360DBDCE5}"/>
              </a:ext>
            </a:extLst>
          </p:cNvPr>
          <p:cNvSpPr/>
          <p:nvPr/>
        </p:nvSpPr>
        <p:spPr bwMode="ltGray">
          <a:xfrm>
            <a:off x="9851880" y="2991030"/>
            <a:ext cx="446826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C3357A38-B8E0-4FB4-BE35-B5D669A7E2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20641" y="2064795"/>
            <a:ext cx="610571" cy="1241897"/>
          </a:xfrm>
          <a:prstGeom prst="bentConnector3">
            <a:avLst>
              <a:gd name="adj1" fmla="val 2182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EA0C32F-495A-443E-A348-EE5C19496CA4}"/>
              </a:ext>
            </a:extLst>
          </p:cNvPr>
          <p:cNvSpPr/>
          <p:nvPr/>
        </p:nvSpPr>
        <p:spPr bwMode="ltGray">
          <a:xfrm>
            <a:off x="10522250" y="2989515"/>
            <a:ext cx="514419" cy="225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Pod1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C85BF6-D3A0-44E6-A404-9926547BF2C0}"/>
              </a:ext>
            </a:extLst>
          </p:cNvPr>
          <p:cNvGrpSpPr/>
          <p:nvPr/>
        </p:nvGrpSpPr>
        <p:grpSpPr>
          <a:xfrm>
            <a:off x="349078" y="3577894"/>
            <a:ext cx="1169573" cy="1174555"/>
            <a:chOff x="349078" y="3577894"/>
            <a:chExt cx="1169573" cy="1174555"/>
          </a:xfrm>
        </p:grpSpPr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E06DF716-5261-4DE4-B454-DE27F1F5A6DB}"/>
                </a:ext>
              </a:extLst>
            </p:cNvPr>
            <p:cNvCxnSpPr>
              <a:cxnSpLocks/>
              <a:stCxn id="174" idx="1"/>
              <a:endCxn id="171" idx="0"/>
            </p:cNvCxnSpPr>
            <p:nvPr/>
          </p:nvCxnSpPr>
          <p:spPr>
            <a:xfrm rot="10800000" flipV="1">
              <a:off x="1076350" y="3577894"/>
              <a:ext cx="442301" cy="11745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19A56080-2641-407C-A8A5-7A29185CD8B2}"/>
                </a:ext>
              </a:extLst>
            </p:cNvPr>
            <p:cNvSpPr/>
            <p:nvPr/>
          </p:nvSpPr>
          <p:spPr>
            <a:xfrm>
              <a:off x="349078" y="4301335"/>
              <a:ext cx="688761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Memory</a:t>
              </a:r>
            </a:p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0058013-EE47-45BF-BDCE-E65497391054}"/>
              </a:ext>
            </a:extLst>
          </p:cNvPr>
          <p:cNvGrpSpPr/>
          <p:nvPr/>
        </p:nvGrpSpPr>
        <p:grpSpPr>
          <a:xfrm>
            <a:off x="4188328" y="3577895"/>
            <a:ext cx="1078904" cy="1174554"/>
            <a:chOff x="508077" y="3625116"/>
            <a:chExt cx="1078904" cy="1174554"/>
          </a:xfrm>
        </p:grpSpPr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E84AD30D-01A6-4546-88F1-1FFDB36877B0}"/>
                </a:ext>
              </a:extLst>
            </p:cNvPr>
            <p:cNvCxnSpPr>
              <a:cxnSpLocks/>
              <a:stCxn id="329" idx="1"/>
              <a:endCxn id="239" idx="0"/>
            </p:cNvCxnSpPr>
            <p:nvPr/>
          </p:nvCxnSpPr>
          <p:spPr>
            <a:xfrm rot="10800000" flipV="1">
              <a:off x="1245036" y="3625116"/>
              <a:ext cx="341945" cy="11745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D41EB7C-9D29-4D48-9853-DFC4C92B5075}"/>
                </a:ext>
              </a:extLst>
            </p:cNvPr>
            <p:cNvSpPr/>
            <p:nvPr/>
          </p:nvSpPr>
          <p:spPr>
            <a:xfrm>
              <a:off x="508077" y="4329684"/>
              <a:ext cx="688761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Memory</a:t>
              </a:r>
            </a:p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D7B6BF7-B93F-49D5-8A61-B078F50822A1}"/>
              </a:ext>
            </a:extLst>
          </p:cNvPr>
          <p:cNvGrpSpPr/>
          <p:nvPr/>
        </p:nvGrpSpPr>
        <p:grpSpPr>
          <a:xfrm>
            <a:off x="5356058" y="3566132"/>
            <a:ext cx="686021" cy="170595"/>
            <a:chOff x="5356761" y="3828189"/>
            <a:chExt cx="686021" cy="170595"/>
          </a:xfrm>
          <a:solidFill>
            <a:schemeClr val="bg1"/>
          </a:solidFill>
        </p:grpSpPr>
        <p:sp>
          <p:nvSpPr>
            <p:cNvPr id="182" name="순서도: 자기 디스크 181">
              <a:extLst>
                <a:ext uri="{FF2B5EF4-FFF2-40B4-BE49-F238E27FC236}">
                  <a16:creationId xmlns:a16="http://schemas.microsoft.com/office/drawing/2014/main" id="{379ACE02-E430-470F-81C8-310B6B05C6F8}"/>
                </a:ext>
              </a:extLst>
            </p:cNvPr>
            <p:cNvSpPr/>
            <p:nvPr/>
          </p:nvSpPr>
          <p:spPr>
            <a:xfrm>
              <a:off x="5822373" y="3828189"/>
              <a:ext cx="220409" cy="170595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3" name="순서도: 자기 디스크 182">
              <a:extLst>
                <a:ext uri="{FF2B5EF4-FFF2-40B4-BE49-F238E27FC236}">
                  <a16:creationId xmlns:a16="http://schemas.microsoft.com/office/drawing/2014/main" id="{F2F1EA91-5DB5-4408-BA15-9527D10A5F30}"/>
                </a:ext>
              </a:extLst>
            </p:cNvPr>
            <p:cNvSpPr/>
            <p:nvPr/>
          </p:nvSpPr>
          <p:spPr>
            <a:xfrm>
              <a:off x="5356761" y="3828189"/>
              <a:ext cx="220409" cy="170595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BC93E54-562B-4DC5-B150-2A297AEE8E89}"/>
              </a:ext>
            </a:extLst>
          </p:cNvPr>
          <p:cNvSpPr/>
          <p:nvPr/>
        </p:nvSpPr>
        <p:spPr bwMode="ltGray">
          <a:xfrm>
            <a:off x="9665673" y="1633159"/>
            <a:ext cx="551775" cy="2645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B1842E3E-47C9-4FAC-B3B7-B29D9F08B8AD}"/>
              </a:ext>
            </a:extLst>
          </p:cNvPr>
          <p:cNvCxnSpPr>
            <a:cxnSpLocks/>
            <a:endCxn id="209" idx="0"/>
          </p:cNvCxnSpPr>
          <p:nvPr/>
        </p:nvCxnSpPr>
        <p:spPr>
          <a:xfrm rot="16200000" flipH="1">
            <a:off x="9734850" y="2650586"/>
            <a:ext cx="610571" cy="70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0D552F-0454-49B3-A608-ED75862F80C6}"/>
              </a:ext>
            </a:extLst>
          </p:cNvPr>
          <p:cNvGrpSpPr/>
          <p:nvPr/>
        </p:nvGrpSpPr>
        <p:grpSpPr>
          <a:xfrm>
            <a:off x="9530531" y="1893394"/>
            <a:ext cx="948893" cy="487065"/>
            <a:chOff x="9530531" y="1893394"/>
            <a:chExt cx="948893" cy="487065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A91F450-DD52-4961-9A08-6713D713FD21}"/>
                </a:ext>
              </a:extLst>
            </p:cNvPr>
            <p:cNvSpPr/>
            <p:nvPr/>
          </p:nvSpPr>
          <p:spPr bwMode="ltGray">
            <a:xfrm>
              <a:off x="9530531" y="2126854"/>
              <a:ext cx="948893" cy="2536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Scheduler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6DE1B35B-0E2B-469C-B07A-5B5AFFF51E51}"/>
                </a:ext>
              </a:extLst>
            </p:cNvPr>
            <p:cNvCxnSpPr>
              <a:cxnSpLocks/>
              <a:endCxn id="187" idx="0"/>
            </p:cNvCxnSpPr>
            <p:nvPr/>
          </p:nvCxnSpPr>
          <p:spPr>
            <a:xfrm rot="16200000" flipH="1">
              <a:off x="9856541" y="1978416"/>
              <a:ext cx="233459" cy="634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695CD10-3B3B-4CC5-8364-E6F135D89A94}"/>
              </a:ext>
            </a:extLst>
          </p:cNvPr>
          <p:cNvSpPr/>
          <p:nvPr/>
        </p:nvSpPr>
        <p:spPr bwMode="ltGray">
          <a:xfrm>
            <a:off x="9665674" y="1628938"/>
            <a:ext cx="551775" cy="2645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Pod1</a:t>
            </a:r>
          </a:p>
        </p:txBody>
      </p:sp>
    </p:spTree>
    <p:extLst>
      <p:ext uri="{BB962C8B-B14F-4D97-AF65-F5344CB8AC3E}">
        <p14:creationId xmlns:p14="http://schemas.microsoft.com/office/powerpoint/2010/main" val="26461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39" grpId="0" animBg="1"/>
      <p:bldP spid="366" grpId="0" animBg="1"/>
      <p:bldP spid="373" grpId="0"/>
      <p:bldP spid="373" grpId="1"/>
      <p:bldP spid="374" grpId="0"/>
      <p:bldP spid="73" grpId="0"/>
      <p:bldP spid="101" grpId="0" animBg="1"/>
      <p:bldP spid="124" grpId="0" animBg="1"/>
      <p:bldP spid="124" grpId="1" animBg="1"/>
      <p:bldP spid="161" grpId="0" animBg="1"/>
      <p:bldP spid="170" grpId="0" animBg="1"/>
      <p:bldP spid="170" grpId="1" animBg="1"/>
      <p:bldP spid="127" grpId="0" animBg="1"/>
      <p:bldP spid="136" grpId="0" animBg="1"/>
      <p:bldP spid="136" grpId="1" animBg="1"/>
      <p:bldP spid="201" grpId="0" animBg="1"/>
      <p:bldP spid="202" grpId="0" animBg="1"/>
      <p:bldP spid="240" grpId="0"/>
      <p:bldP spid="240" grpId="1"/>
      <p:bldP spid="244" grpId="0"/>
      <p:bldP spid="164" grpId="0"/>
      <p:bldP spid="4" grpId="0" animBg="1"/>
      <p:bldP spid="166" grpId="0"/>
      <p:bldP spid="167" grpId="0"/>
      <p:bldP spid="175" grpId="0" animBg="1"/>
      <p:bldP spid="209" grpId="0" animBg="1"/>
      <p:bldP spid="236" grpId="0" animBg="1"/>
      <p:bldP spid="185" grpId="0" animBg="1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A17BDA-98AC-4FA9-84A6-1B266F8EF942}"/>
              </a:ext>
            </a:extLst>
          </p:cNvPr>
          <p:cNvGrpSpPr/>
          <p:nvPr/>
        </p:nvGrpSpPr>
        <p:grpSpPr>
          <a:xfrm>
            <a:off x="766267" y="1340768"/>
            <a:ext cx="10788827" cy="5080744"/>
            <a:chOff x="766267" y="1340768"/>
            <a:chExt cx="10788827" cy="5080744"/>
          </a:xfrm>
        </p:grpSpPr>
        <p:sp>
          <p:nvSpPr>
            <p:cNvPr id="208" name="Google Shape;1709;p21">
              <a:extLst>
                <a:ext uri="{FF2B5EF4-FFF2-40B4-BE49-F238E27FC236}">
                  <a16:creationId xmlns:a16="http://schemas.microsoft.com/office/drawing/2014/main" id="{493DBE01-E763-434D-B198-33BB7C306C7E}"/>
                </a:ext>
              </a:extLst>
            </p:cNvPr>
            <p:cNvSpPr/>
            <p:nvPr/>
          </p:nvSpPr>
          <p:spPr>
            <a:xfrm>
              <a:off x="766267" y="6151323"/>
              <a:ext cx="10788827" cy="270189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11;p21">
              <a:extLst>
                <a:ext uri="{FF2B5EF4-FFF2-40B4-BE49-F238E27FC236}">
                  <a16:creationId xmlns:a16="http://schemas.microsoft.com/office/drawing/2014/main" id="{64F3A8AF-4C67-4BCC-A120-10D7E8A2EAB2}"/>
                </a:ext>
              </a:extLst>
            </p:cNvPr>
            <p:cNvSpPr/>
            <p:nvPr/>
          </p:nvSpPr>
          <p:spPr>
            <a:xfrm>
              <a:off x="766267" y="6151323"/>
              <a:ext cx="1031851" cy="27018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3600" b="1"/>
            </a:p>
          </p:txBody>
        </p:sp>
        <p:sp>
          <p:nvSpPr>
            <p:cNvPr id="206" name="Google Shape;1709;p21">
              <a:extLst>
                <a:ext uri="{FF2B5EF4-FFF2-40B4-BE49-F238E27FC236}">
                  <a16:creationId xmlns:a16="http://schemas.microsoft.com/office/drawing/2014/main" id="{A5B79A38-2CB3-461D-95CC-B2F59FF912DE}"/>
                </a:ext>
              </a:extLst>
            </p:cNvPr>
            <p:cNvSpPr/>
            <p:nvPr/>
          </p:nvSpPr>
          <p:spPr>
            <a:xfrm>
              <a:off x="766267" y="3648504"/>
              <a:ext cx="10788827" cy="2409295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11;p21">
              <a:extLst>
                <a:ext uri="{FF2B5EF4-FFF2-40B4-BE49-F238E27FC236}">
                  <a16:creationId xmlns:a16="http://schemas.microsoft.com/office/drawing/2014/main" id="{5D4BF155-2E20-463B-B1E5-D063DB9183DD}"/>
                </a:ext>
              </a:extLst>
            </p:cNvPr>
            <p:cNvSpPr/>
            <p:nvPr/>
          </p:nvSpPr>
          <p:spPr>
            <a:xfrm>
              <a:off x="766267" y="3648507"/>
              <a:ext cx="1031851" cy="240929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3600" b="1"/>
            </a:p>
          </p:txBody>
        </p:sp>
        <p:sp>
          <p:nvSpPr>
            <p:cNvPr id="126" name="Google Shape;1709;p21">
              <a:extLst>
                <a:ext uri="{FF2B5EF4-FFF2-40B4-BE49-F238E27FC236}">
                  <a16:creationId xmlns:a16="http://schemas.microsoft.com/office/drawing/2014/main" id="{88F057CE-4B94-43C0-9702-0214183BC21D}"/>
                </a:ext>
              </a:extLst>
            </p:cNvPr>
            <p:cNvSpPr/>
            <p:nvPr/>
          </p:nvSpPr>
          <p:spPr>
            <a:xfrm>
              <a:off x="766267" y="1340768"/>
              <a:ext cx="10788827" cy="215459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711;p21">
              <a:extLst>
                <a:ext uri="{FF2B5EF4-FFF2-40B4-BE49-F238E27FC236}">
                  <a16:creationId xmlns:a16="http://schemas.microsoft.com/office/drawing/2014/main" id="{EDBB0C49-855C-46C7-B9BE-36D42BED49FD}"/>
                </a:ext>
              </a:extLst>
            </p:cNvPr>
            <p:cNvSpPr/>
            <p:nvPr/>
          </p:nvSpPr>
          <p:spPr>
            <a:xfrm>
              <a:off x="766267" y="1340771"/>
              <a:ext cx="1031851" cy="21545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</a:t>
              </a:r>
              <a:endParaRPr sz="3600" b="1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21AE64-DEA2-4DB2-B719-92A0C7C984A7}"/>
              </a:ext>
            </a:extLst>
          </p:cNvPr>
          <p:cNvGrpSpPr/>
          <p:nvPr/>
        </p:nvGrpSpPr>
        <p:grpSpPr>
          <a:xfrm>
            <a:off x="2384053" y="3039665"/>
            <a:ext cx="9041680" cy="319095"/>
            <a:chOff x="2384053" y="3039665"/>
            <a:chExt cx="9041680" cy="319095"/>
          </a:xfrm>
        </p:grpSpPr>
        <p:sp>
          <p:nvSpPr>
            <p:cNvPr id="131" name="Google Shape;1722;p21">
              <a:extLst>
                <a:ext uri="{FF2B5EF4-FFF2-40B4-BE49-F238E27FC236}">
                  <a16:creationId xmlns:a16="http://schemas.microsoft.com/office/drawing/2014/main" id="{E78C418D-8EC3-4809-B115-79754B19DB1E}"/>
                </a:ext>
              </a:extLst>
            </p:cNvPr>
            <p:cNvSpPr/>
            <p:nvPr/>
          </p:nvSpPr>
          <p:spPr>
            <a:xfrm>
              <a:off x="2384053" y="3039665"/>
              <a:ext cx="9041680" cy="3190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kube-apiserver</a:t>
              </a:r>
            </a:p>
          </p:txBody>
        </p:sp>
        <p:sp>
          <p:nvSpPr>
            <p:cNvPr id="108" name="Google Shape;1729;p21">
              <a:extLst>
                <a:ext uri="{FF2B5EF4-FFF2-40B4-BE49-F238E27FC236}">
                  <a16:creationId xmlns:a16="http://schemas.microsoft.com/office/drawing/2014/main" id="{B36CDFBA-DF0D-4E6E-BD51-3371405350C5}"/>
                </a:ext>
              </a:extLst>
            </p:cNvPr>
            <p:cNvSpPr/>
            <p:nvPr/>
          </p:nvSpPr>
          <p:spPr>
            <a:xfrm>
              <a:off x="2426931" y="3083487"/>
              <a:ext cx="616597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28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59AC448-5DF7-447D-83FC-C7BD67D0156F}"/>
              </a:ext>
            </a:extLst>
          </p:cNvPr>
          <p:cNvGrpSpPr/>
          <p:nvPr/>
        </p:nvGrpSpPr>
        <p:grpSpPr>
          <a:xfrm>
            <a:off x="2355654" y="1838004"/>
            <a:ext cx="6843706" cy="743182"/>
            <a:chOff x="2355654" y="1838004"/>
            <a:chExt cx="6843706" cy="743182"/>
          </a:xfrm>
        </p:grpSpPr>
        <p:sp>
          <p:nvSpPr>
            <p:cNvPr id="166" name="Google Shape;1726;p21">
              <a:extLst>
                <a:ext uri="{FF2B5EF4-FFF2-40B4-BE49-F238E27FC236}">
                  <a16:creationId xmlns:a16="http://schemas.microsoft.com/office/drawing/2014/main" id="{A70C4055-4551-473D-A49C-B64D4C0EADAF}"/>
                </a:ext>
              </a:extLst>
            </p:cNvPr>
            <p:cNvSpPr/>
            <p:nvPr/>
          </p:nvSpPr>
          <p:spPr>
            <a:xfrm>
              <a:off x="2355654" y="1838004"/>
              <a:ext cx="6843706" cy="74318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 Manager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05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29;p21">
              <a:extLst>
                <a:ext uri="{FF2B5EF4-FFF2-40B4-BE49-F238E27FC236}">
                  <a16:creationId xmlns:a16="http://schemas.microsoft.com/office/drawing/2014/main" id="{D2AD6755-3683-43B4-8092-EDF3DB6E1C1C}"/>
                </a:ext>
              </a:extLst>
            </p:cNvPr>
            <p:cNvSpPr/>
            <p:nvPr/>
          </p:nvSpPr>
          <p:spPr>
            <a:xfrm>
              <a:off x="2412754" y="1875002"/>
              <a:ext cx="616597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2800"/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latin typeface="+mn-ea"/>
                <a:ea typeface="+mn-ea"/>
              </a:rPr>
              <a:t>- HPA Architecture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34" name="Google Shape;1729;p21">
            <a:extLst>
              <a:ext uri="{FF2B5EF4-FFF2-40B4-BE49-F238E27FC236}">
                <a16:creationId xmlns:a16="http://schemas.microsoft.com/office/drawing/2014/main" id="{EF7A9F59-9C36-4EE8-A85F-514BE18C7A8B}"/>
              </a:ext>
            </a:extLst>
          </p:cNvPr>
          <p:cNvSpPr/>
          <p:nvPr/>
        </p:nvSpPr>
        <p:spPr>
          <a:xfrm>
            <a:off x="5657432" y="1335091"/>
            <a:ext cx="2211647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 Plane Component</a:t>
            </a:r>
            <a:endParaRPr sz="2800"/>
          </a:p>
        </p:txBody>
      </p:sp>
      <p:sp>
        <p:nvSpPr>
          <p:cNvPr id="140" name="Google Shape;1731;p21">
            <a:extLst>
              <a:ext uri="{FF2B5EF4-FFF2-40B4-BE49-F238E27FC236}">
                <a16:creationId xmlns:a16="http://schemas.microsoft.com/office/drawing/2014/main" id="{F6FA58CA-D735-41BE-8DE5-C29D1D80957F}"/>
              </a:ext>
            </a:extLst>
          </p:cNvPr>
          <p:cNvSpPr/>
          <p:nvPr/>
        </p:nvSpPr>
        <p:spPr>
          <a:xfrm>
            <a:off x="3008580" y="3946130"/>
            <a:ext cx="3918785" cy="3934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kubelet</a:t>
            </a:r>
          </a:p>
        </p:txBody>
      </p:sp>
      <p:sp>
        <p:nvSpPr>
          <p:cNvPr id="141" name="Google Shape;1737;p21">
            <a:extLst>
              <a:ext uri="{FF2B5EF4-FFF2-40B4-BE49-F238E27FC236}">
                <a16:creationId xmlns:a16="http://schemas.microsoft.com/office/drawing/2014/main" id="{B6195DB3-44A1-4E54-8A35-3A4FA9A73145}"/>
              </a:ext>
            </a:extLst>
          </p:cNvPr>
          <p:cNvSpPr/>
          <p:nvPr/>
        </p:nvSpPr>
        <p:spPr>
          <a:xfrm>
            <a:off x="1952686" y="3661075"/>
            <a:ext cx="2321282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 Component</a:t>
            </a:r>
            <a:endParaRPr sz="1200" b="1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728;p21">
            <a:extLst>
              <a:ext uri="{FF2B5EF4-FFF2-40B4-BE49-F238E27FC236}">
                <a16:creationId xmlns:a16="http://schemas.microsoft.com/office/drawing/2014/main" id="{3A4A1C56-303E-4530-9626-529C240D2B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3968" y="2312042"/>
            <a:ext cx="540230" cy="915016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496896-E77D-49C4-AB17-BA983D0612C6}"/>
              </a:ext>
            </a:extLst>
          </p:cNvPr>
          <p:cNvGrpSpPr/>
          <p:nvPr/>
        </p:nvGrpSpPr>
        <p:grpSpPr>
          <a:xfrm>
            <a:off x="2491830" y="2187793"/>
            <a:ext cx="6376590" cy="311642"/>
            <a:chOff x="2491830" y="2187793"/>
            <a:chExt cx="6376590" cy="311642"/>
          </a:xfrm>
        </p:grpSpPr>
        <p:sp>
          <p:nvSpPr>
            <p:cNvPr id="167" name="Google Shape;1726;p21">
              <a:extLst>
                <a:ext uri="{FF2B5EF4-FFF2-40B4-BE49-F238E27FC236}">
                  <a16:creationId xmlns:a16="http://schemas.microsoft.com/office/drawing/2014/main" id="{D5C91E70-178D-4206-8F7A-D8721EB75C9B}"/>
                </a:ext>
              </a:extLst>
            </p:cNvPr>
            <p:cNvSpPr/>
            <p:nvPr/>
          </p:nvSpPr>
          <p:spPr>
            <a:xfrm>
              <a:off x="2491830" y="2187793"/>
              <a:ext cx="937981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Deployment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726;p21">
              <a:extLst>
                <a:ext uri="{FF2B5EF4-FFF2-40B4-BE49-F238E27FC236}">
                  <a16:creationId xmlns:a16="http://schemas.microsoft.com/office/drawing/2014/main" id="{32E10947-0497-47C4-95CC-6DBB4B909FD7}"/>
                </a:ext>
              </a:extLst>
            </p:cNvPr>
            <p:cNvSpPr/>
            <p:nvPr/>
          </p:nvSpPr>
          <p:spPr>
            <a:xfrm>
              <a:off x="3559099" y="2192197"/>
              <a:ext cx="937981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ReplicaSet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26;p21">
              <a:extLst>
                <a:ext uri="{FF2B5EF4-FFF2-40B4-BE49-F238E27FC236}">
                  <a16:creationId xmlns:a16="http://schemas.microsoft.com/office/drawing/2014/main" id="{D06ECC74-B275-44C7-BE38-8EAE4B583B7B}"/>
                </a:ext>
              </a:extLst>
            </p:cNvPr>
            <p:cNvSpPr/>
            <p:nvPr/>
          </p:nvSpPr>
          <p:spPr>
            <a:xfrm>
              <a:off x="5834071" y="2196450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HPA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1726;p21">
              <a:extLst>
                <a:ext uri="{FF2B5EF4-FFF2-40B4-BE49-F238E27FC236}">
                  <a16:creationId xmlns:a16="http://schemas.microsoft.com/office/drawing/2014/main" id="{0FEC536A-0E88-4235-9B4B-DE92B7D8A437}"/>
                </a:ext>
              </a:extLst>
            </p:cNvPr>
            <p:cNvSpPr/>
            <p:nvPr/>
          </p:nvSpPr>
          <p:spPr>
            <a:xfrm>
              <a:off x="6661505" y="2196450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VPA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1726;p21">
              <a:extLst>
                <a:ext uri="{FF2B5EF4-FFF2-40B4-BE49-F238E27FC236}">
                  <a16:creationId xmlns:a16="http://schemas.microsoft.com/office/drawing/2014/main" id="{2E52A983-0C1D-4C98-96F4-39E0CD9CD378}"/>
                </a:ext>
              </a:extLst>
            </p:cNvPr>
            <p:cNvSpPr/>
            <p:nvPr/>
          </p:nvSpPr>
          <p:spPr>
            <a:xfrm>
              <a:off x="7469072" y="2196450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1726;p21">
              <a:extLst>
                <a:ext uri="{FF2B5EF4-FFF2-40B4-BE49-F238E27FC236}">
                  <a16:creationId xmlns:a16="http://schemas.microsoft.com/office/drawing/2014/main" id="{5577BE63-06FF-43D4-A766-2ACDCDABE20A}"/>
                </a:ext>
              </a:extLst>
            </p:cNvPr>
            <p:cNvSpPr/>
            <p:nvPr/>
          </p:nvSpPr>
          <p:spPr>
            <a:xfrm>
              <a:off x="4600212" y="2192197"/>
              <a:ext cx="937981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DaemonSet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1726;p21">
              <a:extLst>
                <a:ext uri="{FF2B5EF4-FFF2-40B4-BE49-F238E27FC236}">
                  <a16:creationId xmlns:a16="http://schemas.microsoft.com/office/drawing/2014/main" id="{B494A7FF-A169-41B2-A11C-3F9770CE9C64}"/>
                </a:ext>
              </a:extLst>
            </p:cNvPr>
            <p:cNvSpPr/>
            <p:nvPr/>
          </p:nvSpPr>
          <p:spPr>
            <a:xfrm>
              <a:off x="8227269" y="2192197"/>
              <a:ext cx="271699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...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1726;p21">
              <a:extLst>
                <a:ext uri="{FF2B5EF4-FFF2-40B4-BE49-F238E27FC236}">
                  <a16:creationId xmlns:a16="http://schemas.microsoft.com/office/drawing/2014/main" id="{BDADC3EC-2761-4A54-8A38-6350DFDEDAA0}"/>
                </a:ext>
              </a:extLst>
            </p:cNvPr>
            <p:cNvSpPr/>
            <p:nvPr/>
          </p:nvSpPr>
          <p:spPr>
            <a:xfrm>
              <a:off x="8621420" y="2192197"/>
              <a:ext cx="247000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C6F2517-9716-4F59-ADF3-899D66725FC0}"/>
              </a:ext>
            </a:extLst>
          </p:cNvPr>
          <p:cNvGrpSpPr/>
          <p:nvPr/>
        </p:nvGrpSpPr>
        <p:grpSpPr>
          <a:xfrm>
            <a:off x="2999218" y="4659207"/>
            <a:ext cx="1857371" cy="736346"/>
            <a:chOff x="2999218" y="4659207"/>
            <a:chExt cx="1857371" cy="736346"/>
          </a:xfrm>
        </p:grpSpPr>
        <p:sp>
          <p:nvSpPr>
            <p:cNvPr id="198" name="Google Shape;1733;p21">
              <a:extLst>
                <a:ext uri="{FF2B5EF4-FFF2-40B4-BE49-F238E27FC236}">
                  <a16:creationId xmlns:a16="http://schemas.microsoft.com/office/drawing/2014/main" id="{3C26AEB6-9D7E-4A33-BD14-F41B52DBCA3A}"/>
                </a:ext>
              </a:extLst>
            </p:cNvPr>
            <p:cNvSpPr/>
            <p:nvPr/>
          </p:nvSpPr>
          <p:spPr>
            <a:xfrm>
              <a:off x="2999218" y="4659207"/>
              <a:ext cx="1857371" cy="73634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 Runtime</a:t>
              </a:r>
              <a:endParaRPr sz="2400" b="1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Docker     rkt    CoreOS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05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4239A95B-AB3C-495A-AC89-AA5D95F1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4150" y="5023687"/>
              <a:ext cx="324375" cy="3199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75CB759A-1827-4932-B3A2-B683EAA59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9153" y="5023481"/>
              <a:ext cx="446139" cy="3199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030" name="Picture 6" descr="Image result for coreos">
              <a:extLst>
                <a:ext uri="{FF2B5EF4-FFF2-40B4-BE49-F238E27FC236}">
                  <a16:creationId xmlns:a16="http://schemas.microsoft.com/office/drawing/2014/main" id="{136256A1-15F0-4151-80B1-B754A75959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1" t="27969" r="64232" b="25880"/>
            <a:stretch/>
          </p:blipFill>
          <p:spPr bwMode="auto">
            <a:xfrm>
              <a:off x="4246716" y="5023481"/>
              <a:ext cx="299495" cy="3199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462561-30B5-4D24-8377-89FA492ACBAE}"/>
              </a:ext>
            </a:extLst>
          </p:cNvPr>
          <p:cNvGrpSpPr/>
          <p:nvPr/>
        </p:nvGrpSpPr>
        <p:grpSpPr>
          <a:xfrm>
            <a:off x="3334938" y="854801"/>
            <a:ext cx="627779" cy="1326933"/>
            <a:chOff x="3334938" y="854801"/>
            <a:chExt cx="627779" cy="1326933"/>
          </a:xfrm>
        </p:grpSpPr>
        <p:pic>
          <p:nvPicPr>
            <p:cNvPr id="155" name="그래픽 154" descr="숫 프로필">
              <a:extLst>
                <a:ext uri="{FF2B5EF4-FFF2-40B4-BE49-F238E27FC236}">
                  <a16:creationId xmlns:a16="http://schemas.microsoft.com/office/drawing/2014/main" id="{251C85FE-F610-44F8-9004-F27257429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34938" y="854801"/>
              <a:ext cx="627779" cy="389803"/>
            </a:xfrm>
            <a:prstGeom prst="rect">
              <a:avLst/>
            </a:prstGeom>
          </p:spPr>
        </p:pic>
        <p:cxnSp>
          <p:nvCxnSpPr>
            <p:cNvPr id="156" name="Google Shape;1728;p21">
              <a:extLst>
                <a:ext uri="{FF2B5EF4-FFF2-40B4-BE49-F238E27FC236}">
                  <a16:creationId xmlns:a16="http://schemas.microsoft.com/office/drawing/2014/main" id="{10F98B20-CE95-4531-B52D-6FE85CADDD84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rot="16200000" flipH="1">
              <a:off x="3291269" y="1602163"/>
              <a:ext cx="937131" cy="222012"/>
            </a:xfrm>
            <a:prstGeom prst="bent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355E9A2-E3DF-4D9B-BE99-B5643FFA1469}"/>
              </a:ext>
            </a:extLst>
          </p:cNvPr>
          <p:cNvGrpSpPr/>
          <p:nvPr/>
        </p:nvGrpSpPr>
        <p:grpSpPr>
          <a:xfrm>
            <a:off x="4028091" y="1496001"/>
            <a:ext cx="2123854" cy="700449"/>
            <a:chOff x="4028091" y="1496001"/>
            <a:chExt cx="2123854" cy="700449"/>
          </a:xfrm>
        </p:grpSpPr>
        <p:cxnSp>
          <p:nvCxnSpPr>
            <p:cNvPr id="184" name="Google Shape;1749;p21">
              <a:extLst>
                <a:ext uri="{FF2B5EF4-FFF2-40B4-BE49-F238E27FC236}">
                  <a16:creationId xmlns:a16="http://schemas.microsoft.com/office/drawing/2014/main" id="{539F5F65-7AF7-4A94-BA2D-D9EE5BDB5D90}"/>
                </a:ext>
              </a:extLst>
            </p:cNvPr>
            <p:cNvCxnSpPr>
              <a:cxnSpLocks/>
              <a:stCxn id="173" idx="0"/>
              <a:endCxn id="168" idx="0"/>
            </p:cNvCxnSpPr>
            <p:nvPr/>
          </p:nvCxnSpPr>
          <p:spPr>
            <a:xfrm rot="16200000" flipV="1">
              <a:off x="5087891" y="1132397"/>
              <a:ext cx="4253" cy="2123854"/>
            </a:xfrm>
            <a:prstGeom prst="curvedConnector3">
              <a:avLst>
                <a:gd name="adj1" fmla="val 1062609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7" name="Google Shape;1720;p21">
              <a:extLst>
                <a:ext uri="{FF2B5EF4-FFF2-40B4-BE49-F238E27FC236}">
                  <a16:creationId xmlns:a16="http://schemas.microsoft.com/office/drawing/2014/main" id="{A14FFFCA-81BE-422A-9A0A-FA1DA8511D0F}"/>
                </a:ext>
              </a:extLst>
            </p:cNvPr>
            <p:cNvSpPr/>
            <p:nvPr/>
          </p:nvSpPr>
          <p:spPr>
            <a:xfrm>
              <a:off x="4331583" y="1496001"/>
              <a:ext cx="1302610" cy="23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Replicas : 1 -&gt; 2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0A4C6EA-2CAF-4C89-BAF4-5C9BC6283457}"/>
              </a:ext>
            </a:extLst>
          </p:cNvPr>
          <p:cNvGrpSpPr/>
          <p:nvPr/>
        </p:nvGrpSpPr>
        <p:grpSpPr>
          <a:xfrm>
            <a:off x="8160681" y="3091402"/>
            <a:ext cx="1051800" cy="1213625"/>
            <a:chOff x="8160681" y="3091402"/>
            <a:chExt cx="1051800" cy="1213625"/>
          </a:xfrm>
        </p:grpSpPr>
        <p:cxnSp>
          <p:nvCxnSpPr>
            <p:cNvPr id="179" name="Google Shape;1749;p21">
              <a:extLst>
                <a:ext uri="{FF2B5EF4-FFF2-40B4-BE49-F238E27FC236}">
                  <a16:creationId xmlns:a16="http://schemas.microsoft.com/office/drawing/2014/main" id="{B3C7A116-7EB7-4A82-8950-1EC6D5D2E534}"/>
                </a:ext>
              </a:extLst>
            </p:cNvPr>
            <p:cNvCxnSpPr>
              <a:cxnSpLocks/>
              <a:stCxn id="164" idx="0"/>
              <a:endCxn id="63" idx="2"/>
            </p:cNvCxnSpPr>
            <p:nvPr/>
          </p:nvCxnSpPr>
          <p:spPr>
            <a:xfrm rot="16200000" flipV="1">
              <a:off x="8382120" y="3633580"/>
              <a:ext cx="975908" cy="366986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" name="Google Shape;1720;p21">
              <a:extLst>
                <a:ext uri="{FF2B5EF4-FFF2-40B4-BE49-F238E27FC236}">
                  <a16:creationId xmlns:a16="http://schemas.microsoft.com/office/drawing/2014/main" id="{3EFDB43B-C5F7-4742-9AA2-864AEBFB69B8}"/>
                </a:ext>
              </a:extLst>
            </p:cNvPr>
            <p:cNvSpPr/>
            <p:nvPr/>
          </p:nvSpPr>
          <p:spPr>
            <a:xfrm>
              <a:off x="8160681" y="3091402"/>
              <a:ext cx="1051800" cy="23771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Resource API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47D3497-95DC-49CD-B603-0F7730951157}"/>
              </a:ext>
            </a:extLst>
          </p:cNvPr>
          <p:cNvGrpSpPr/>
          <p:nvPr/>
        </p:nvGrpSpPr>
        <p:grpSpPr>
          <a:xfrm>
            <a:off x="8124881" y="4300013"/>
            <a:ext cx="1857371" cy="973532"/>
            <a:chOff x="8124881" y="4197793"/>
            <a:chExt cx="1857371" cy="1177973"/>
          </a:xfrm>
        </p:grpSpPr>
        <p:sp>
          <p:nvSpPr>
            <p:cNvPr id="164" name="Google Shape;1731;p21">
              <a:extLst>
                <a:ext uri="{FF2B5EF4-FFF2-40B4-BE49-F238E27FC236}">
                  <a16:creationId xmlns:a16="http://schemas.microsoft.com/office/drawing/2014/main" id="{51EC379A-B181-4377-9B27-C662721C0A7B}"/>
                </a:ext>
              </a:extLst>
            </p:cNvPr>
            <p:cNvSpPr/>
            <p:nvPr/>
          </p:nvSpPr>
          <p:spPr>
            <a:xfrm>
              <a:off x="8124881" y="4203860"/>
              <a:ext cx="1857371" cy="11719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metrics-server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729;p21">
              <a:extLst>
                <a:ext uri="{FF2B5EF4-FFF2-40B4-BE49-F238E27FC236}">
                  <a16:creationId xmlns:a16="http://schemas.microsoft.com/office/drawing/2014/main" id="{4539AF2E-0877-4ACB-89FC-002F27B45FD4}"/>
                </a:ext>
              </a:extLst>
            </p:cNvPr>
            <p:cNvSpPr/>
            <p:nvPr/>
          </p:nvSpPr>
          <p:spPr>
            <a:xfrm>
              <a:off x="8146522" y="4197793"/>
              <a:ext cx="616597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28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DB2F322-3BF6-4F3C-A4E0-473D8AF2B0EC}"/>
              </a:ext>
            </a:extLst>
          </p:cNvPr>
          <p:cNvGrpSpPr/>
          <p:nvPr/>
        </p:nvGrpSpPr>
        <p:grpSpPr>
          <a:xfrm>
            <a:off x="7608168" y="3649000"/>
            <a:ext cx="1860480" cy="2239774"/>
            <a:chOff x="7608168" y="3649000"/>
            <a:chExt cx="1860480" cy="2239774"/>
          </a:xfrm>
        </p:grpSpPr>
        <p:sp>
          <p:nvSpPr>
            <p:cNvPr id="143" name="Google Shape;1720;p21">
              <a:extLst>
                <a:ext uri="{FF2B5EF4-FFF2-40B4-BE49-F238E27FC236}">
                  <a16:creationId xmlns:a16="http://schemas.microsoft.com/office/drawing/2014/main" id="{B8AD3480-67DD-4359-94B1-8EFD2BC6C3D0}"/>
                </a:ext>
              </a:extLst>
            </p:cNvPr>
            <p:cNvSpPr/>
            <p:nvPr/>
          </p:nvSpPr>
          <p:spPr>
            <a:xfrm>
              <a:off x="7672953" y="3649000"/>
              <a:ext cx="1795695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AddOn Component</a:t>
              </a:r>
              <a:endParaRPr sz="280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9257CD-A8A6-4518-8146-7896683363E7}"/>
                </a:ext>
              </a:extLst>
            </p:cNvPr>
            <p:cNvCxnSpPr/>
            <p:nvPr/>
          </p:nvCxnSpPr>
          <p:spPr>
            <a:xfrm>
              <a:off x="7608168" y="3789040"/>
              <a:ext cx="0" cy="2099734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4" name="Google Shape;1731;p21">
            <a:extLst>
              <a:ext uri="{FF2B5EF4-FFF2-40B4-BE49-F238E27FC236}">
                <a16:creationId xmlns:a16="http://schemas.microsoft.com/office/drawing/2014/main" id="{111AEE13-5AD1-4363-AEF2-41B22DB91D05}"/>
              </a:ext>
            </a:extLst>
          </p:cNvPr>
          <p:cNvSpPr/>
          <p:nvPr/>
        </p:nvSpPr>
        <p:spPr>
          <a:xfrm>
            <a:off x="3008580" y="6228466"/>
            <a:ext cx="3918785" cy="1551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kubelet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F58767-0E71-46A9-8D8F-1724C80332CB}"/>
              </a:ext>
            </a:extLst>
          </p:cNvPr>
          <p:cNvGrpSpPr/>
          <p:nvPr/>
        </p:nvGrpSpPr>
        <p:grpSpPr>
          <a:xfrm>
            <a:off x="6927365" y="4142873"/>
            <a:ext cx="1197516" cy="2163182"/>
            <a:chOff x="6927365" y="4142873"/>
            <a:chExt cx="1197516" cy="2163182"/>
          </a:xfrm>
        </p:grpSpPr>
        <p:cxnSp>
          <p:nvCxnSpPr>
            <p:cNvPr id="150" name="Google Shape;1749;p21">
              <a:extLst>
                <a:ext uri="{FF2B5EF4-FFF2-40B4-BE49-F238E27FC236}">
                  <a16:creationId xmlns:a16="http://schemas.microsoft.com/office/drawing/2014/main" id="{996EF86F-D91F-4DE9-94F5-9D7805913C7F}"/>
                </a:ext>
              </a:extLst>
            </p:cNvPr>
            <p:cNvCxnSpPr>
              <a:cxnSpLocks/>
              <a:stCxn id="140" idx="3"/>
              <a:endCxn id="164" idx="1"/>
            </p:cNvCxnSpPr>
            <p:nvPr/>
          </p:nvCxnSpPr>
          <p:spPr>
            <a:xfrm>
              <a:off x="6927365" y="4142873"/>
              <a:ext cx="1197516" cy="646413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" name="Google Shape;1749;p21">
              <a:extLst>
                <a:ext uri="{FF2B5EF4-FFF2-40B4-BE49-F238E27FC236}">
                  <a16:creationId xmlns:a16="http://schemas.microsoft.com/office/drawing/2014/main" id="{B0103A66-4335-46B3-9EED-336863A51B27}"/>
                </a:ext>
              </a:extLst>
            </p:cNvPr>
            <p:cNvCxnSpPr>
              <a:cxnSpLocks/>
              <a:stCxn id="64" idx="3"/>
              <a:endCxn id="164" idx="1"/>
            </p:cNvCxnSpPr>
            <p:nvPr/>
          </p:nvCxnSpPr>
          <p:spPr>
            <a:xfrm flipV="1">
              <a:off x="6927365" y="4789286"/>
              <a:ext cx="1197516" cy="1516769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99" name="Google Shape;1734;p21">
            <a:extLst>
              <a:ext uri="{FF2B5EF4-FFF2-40B4-BE49-F238E27FC236}">
                <a16:creationId xmlns:a16="http://schemas.microsoft.com/office/drawing/2014/main" id="{C8FD5C3F-8152-4753-9B81-07672ED16831}"/>
              </a:ext>
            </a:extLst>
          </p:cNvPr>
          <p:cNvCxnSpPr>
            <a:cxnSpLocks/>
          </p:cNvCxnSpPr>
          <p:nvPr/>
        </p:nvCxnSpPr>
        <p:spPr>
          <a:xfrm rot="5400000">
            <a:off x="4451294" y="3432316"/>
            <a:ext cx="587369" cy="440257"/>
          </a:xfrm>
          <a:prstGeom prst="bentConnector3">
            <a:avLst>
              <a:gd name="adj1" fmla="val 72782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99968EC-0CB6-4F2C-986B-ECEC79263F64}"/>
              </a:ext>
            </a:extLst>
          </p:cNvPr>
          <p:cNvGrpSpPr/>
          <p:nvPr/>
        </p:nvGrpSpPr>
        <p:grpSpPr>
          <a:xfrm>
            <a:off x="2475999" y="4339616"/>
            <a:ext cx="2491975" cy="319591"/>
            <a:chOff x="2475999" y="4339616"/>
            <a:chExt cx="2491975" cy="319591"/>
          </a:xfrm>
        </p:grpSpPr>
        <p:cxnSp>
          <p:nvCxnSpPr>
            <p:cNvPr id="194" name="Google Shape;1749;p21">
              <a:extLst>
                <a:ext uri="{FF2B5EF4-FFF2-40B4-BE49-F238E27FC236}">
                  <a16:creationId xmlns:a16="http://schemas.microsoft.com/office/drawing/2014/main" id="{053AE180-812A-4158-8717-BB7A415B012D}"/>
                </a:ext>
              </a:extLst>
            </p:cNvPr>
            <p:cNvCxnSpPr>
              <a:cxnSpLocks/>
              <a:stCxn id="140" idx="2"/>
              <a:endCxn id="198" idx="0"/>
            </p:cNvCxnSpPr>
            <p:nvPr/>
          </p:nvCxnSpPr>
          <p:spPr>
            <a:xfrm rot="5400000">
              <a:off x="4288144" y="3979377"/>
              <a:ext cx="319591" cy="1040069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Google Shape;1731;p21">
              <a:extLst>
                <a:ext uri="{FF2B5EF4-FFF2-40B4-BE49-F238E27FC236}">
                  <a16:creationId xmlns:a16="http://schemas.microsoft.com/office/drawing/2014/main" id="{F8F3F242-24DD-464C-B010-E3A19C3E10DA}"/>
                </a:ext>
              </a:extLst>
            </p:cNvPr>
            <p:cNvSpPr/>
            <p:nvPr/>
          </p:nvSpPr>
          <p:spPr>
            <a:xfrm>
              <a:off x="3032634" y="4393660"/>
              <a:ext cx="810906" cy="21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1720;p21">
              <a:extLst>
                <a:ext uri="{FF2B5EF4-FFF2-40B4-BE49-F238E27FC236}">
                  <a16:creationId xmlns:a16="http://schemas.microsoft.com/office/drawing/2014/main" id="{196EAAC4-9F4D-4DA3-9FF9-BCDC6762F253}"/>
                </a:ext>
              </a:extLst>
            </p:cNvPr>
            <p:cNvSpPr/>
            <p:nvPr/>
          </p:nvSpPr>
          <p:spPr>
            <a:xfrm>
              <a:off x="2475999" y="4382990"/>
              <a:ext cx="808818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2"/>
                  </a:solidFill>
                </a:rPr>
                <a:t>Create</a:t>
              </a:r>
              <a:endParaRPr sz="11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224FDAA-F281-4DB2-8C4F-AEB3733FED05}"/>
              </a:ext>
            </a:extLst>
          </p:cNvPr>
          <p:cNvGrpSpPr/>
          <p:nvPr/>
        </p:nvGrpSpPr>
        <p:grpSpPr>
          <a:xfrm>
            <a:off x="2960820" y="5395553"/>
            <a:ext cx="1770777" cy="426294"/>
            <a:chOff x="2960820" y="5395553"/>
            <a:chExt cx="1770777" cy="426294"/>
          </a:xfrm>
        </p:grpSpPr>
        <p:sp>
          <p:nvSpPr>
            <p:cNvPr id="89" name="Google Shape;1731;p21">
              <a:extLst>
                <a:ext uri="{FF2B5EF4-FFF2-40B4-BE49-F238E27FC236}">
                  <a16:creationId xmlns:a16="http://schemas.microsoft.com/office/drawing/2014/main" id="{C9562C49-F5D0-4768-9CC9-20F83570A85C}"/>
                </a:ext>
              </a:extLst>
            </p:cNvPr>
            <p:cNvSpPr/>
            <p:nvPr/>
          </p:nvSpPr>
          <p:spPr>
            <a:xfrm>
              <a:off x="3920691" y="5608441"/>
              <a:ext cx="810906" cy="21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1731;p21">
              <a:extLst>
                <a:ext uri="{FF2B5EF4-FFF2-40B4-BE49-F238E27FC236}">
                  <a16:creationId xmlns:a16="http://schemas.microsoft.com/office/drawing/2014/main" id="{F967FF82-312C-4B90-BFD0-08EB493B16F7}"/>
                </a:ext>
              </a:extLst>
            </p:cNvPr>
            <p:cNvSpPr/>
            <p:nvPr/>
          </p:nvSpPr>
          <p:spPr>
            <a:xfrm>
              <a:off x="2960820" y="5608441"/>
              <a:ext cx="810906" cy="21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" name="Google Shape;1749;p21">
              <a:extLst>
                <a:ext uri="{FF2B5EF4-FFF2-40B4-BE49-F238E27FC236}">
                  <a16:creationId xmlns:a16="http://schemas.microsoft.com/office/drawing/2014/main" id="{B0D337EF-BA79-4812-A507-919EFFAD9E52}"/>
                </a:ext>
              </a:extLst>
            </p:cNvPr>
            <p:cNvCxnSpPr>
              <a:cxnSpLocks/>
              <a:stCxn id="198" idx="2"/>
              <a:endCxn id="89" idx="0"/>
            </p:cNvCxnSpPr>
            <p:nvPr/>
          </p:nvCxnSpPr>
          <p:spPr>
            <a:xfrm rot="16200000" flipH="1">
              <a:off x="4020580" y="5302877"/>
              <a:ext cx="212888" cy="398240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oogle Shape;1749;p21">
              <a:extLst>
                <a:ext uri="{FF2B5EF4-FFF2-40B4-BE49-F238E27FC236}">
                  <a16:creationId xmlns:a16="http://schemas.microsoft.com/office/drawing/2014/main" id="{A45B2151-AED9-4482-ABC3-31FD4E577C4B}"/>
                </a:ext>
              </a:extLst>
            </p:cNvPr>
            <p:cNvCxnSpPr>
              <a:cxnSpLocks/>
              <a:stCxn id="198" idx="2"/>
              <a:endCxn id="90" idx="0"/>
            </p:cNvCxnSpPr>
            <p:nvPr/>
          </p:nvCxnSpPr>
          <p:spPr>
            <a:xfrm rot="5400000">
              <a:off x="3540645" y="5221182"/>
              <a:ext cx="212888" cy="561631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5537BE-446F-496F-9F41-480BB6E092BC}"/>
              </a:ext>
            </a:extLst>
          </p:cNvPr>
          <p:cNvGrpSpPr/>
          <p:nvPr/>
        </p:nvGrpSpPr>
        <p:grpSpPr>
          <a:xfrm>
            <a:off x="4856589" y="4339616"/>
            <a:ext cx="1947652" cy="1055937"/>
            <a:chOff x="4856589" y="4339616"/>
            <a:chExt cx="1947652" cy="1055937"/>
          </a:xfrm>
        </p:grpSpPr>
        <p:cxnSp>
          <p:nvCxnSpPr>
            <p:cNvPr id="75" name="Google Shape;1749;p21">
              <a:extLst>
                <a:ext uri="{FF2B5EF4-FFF2-40B4-BE49-F238E27FC236}">
                  <a16:creationId xmlns:a16="http://schemas.microsoft.com/office/drawing/2014/main" id="{A02C9FBE-A5BE-41FB-9982-75BD3ABB8641}"/>
                </a:ext>
              </a:extLst>
            </p:cNvPr>
            <p:cNvCxnSpPr>
              <a:cxnSpLocks/>
              <a:stCxn id="145" idx="0"/>
              <a:endCxn id="140" idx="2"/>
            </p:cNvCxnSpPr>
            <p:nvPr/>
          </p:nvCxnSpPr>
          <p:spPr>
            <a:xfrm rot="16200000" flipV="1">
              <a:off x="5346561" y="3961028"/>
              <a:ext cx="322032" cy="1079207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230543B-EF2F-46C9-833A-113E2E66EA4D}"/>
                </a:ext>
              </a:extLst>
            </p:cNvPr>
            <p:cNvGrpSpPr/>
            <p:nvPr/>
          </p:nvGrpSpPr>
          <p:grpSpPr>
            <a:xfrm>
              <a:off x="4856589" y="4661648"/>
              <a:ext cx="1947652" cy="733905"/>
              <a:chOff x="4856589" y="4661648"/>
              <a:chExt cx="1947652" cy="733905"/>
            </a:xfrm>
          </p:grpSpPr>
          <p:sp>
            <p:nvSpPr>
              <p:cNvPr id="145" name="Google Shape;1731;p21">
                <a:extLst>
                  <a:ext uri="{FF2B5EF4-FFF2-40B4-BE49-F238E27FC236}">
                    <a16:creationId xmlns:a16="http://schemas.microsoft.com/office/drawing/2014/main" id="{C717AFCC-D65C-4425-A851-220DA4B2B3F4}"/>
                  </a:ext>
                </a:extLst>
              </p:cNvPr>
              <p:cNvSpPr/>
              <p:nvPr/>
            </p:nvSpPr>
            <p:spPr>
              <a:xfrm>
                <a:off x="5290118" y="4661648"/>
                <a:ext cx="1514123" cy="7339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Resource Estimator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cAdvisor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23661DDA-F324-4ABC-8411-6E08F72F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6299" y="5058031"/>
                <a:ext cx="286763" cy="317735"/>
              </a:xfrm>
              <a:prstGeom prst="rect">
                <a:avLst/>
              </a:prstGeom>
            </p:spPr>
          </p:pic>
          <p:cxnSp>
            <p:nvCxnSpPr>
              <p:cNvPr id="103" name="Google Shape;1749;p21">
                <a:extLst>
                  <a:ext uri="{FF2B5EF4-FFF2-40B4-BE49-F238E27FC236}">
                    <a16:creationId xmlns:a16="http://schemas.microsoft.com/office/drawing/2014/main" id="{73081A83-D48E-47F3-8686-035403110C3D}"/>
                  </a:ext>
                </a:extLst>
              </p:cNvPr>
              <p:cNvCxnSpPr>
                <a:cxnSpLocks/>
                <a:stCxn id="198" idx="3"/>
                <a:endCxn id="145" idx="1"/>
              </p:cNvCxnSpPr>
              <p:nvPr/>
            </p:nvCxnSpPr>
            <p:spPr>
              <a:xfrm>
                <a:off x="4856589" y="5027380"/>
                <a:ext cx="433529" cy="1221"/>
              </a:xfrm>
              <a:prstGeom prst="curvedConnector3">
                <a:avLst>
                  <a:gd name="adj1" fmla="val 50000"/>
                </a:avLst>
              </a:prstGeom>
              <a:ln>
                <a:headEnd type="none" w="sm" len="sm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0CC4A96-3E2C-4CFD-8B2C-8233741C2D06}"/>
              </a:ext>
            </a:extLst>
          </p:cNvPr>
          <p:cNvGrpSpPr/>
          <p:nvPr/>
        </p:nvGrpSpPr>
        <p:grpSpPr>
          <a:xfrm>
            <a:off x="8343301" y="4788175"/>
            <a:ext cx="1377778" cy="287638"/>
            <a:chOff x="8344437" y="4792433"/>
            <a:chExt cx="1377778" cy="287638"/>
          </a:xfrm>
        </p:grpSpPr>
        <p:sp>
          <p:nvSpPr>
            <p:cNvPr id="129" name="Google Shape;1720;p21">
              <a:extLst>
                <a:ext uri="{FF2B5EF4-FFF2-40B4-BE49-F238E27FC236}">
                  <a16:creationId xmlns:a16="http://schemas.microsoft.com/office/drawing/2014/main" id="{9D5E7454-FC5D-4DDF-97D4-0C2DFE18C08F}"/>
                </a:ext>
              </a:extLst>
            </p:cNvPr>
            <p:cNvSpPr/>
            <p:nvPr/>
          </p:nvSpPr>
          <p:spPr>
            <a:xfrm>
              <a:off x="8344437" y="4792433"/>
              <a:ext cx="718394" cy="28763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Memory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0" name="Google Shape;1720;p21">
              <a:extLst>
                <a:ext uri="{FF2B5EF4-FFF2-40B4-BE49-F238E27FC236}">
                  <a16:creationId xmlns:a16="http://schemas.microsoft.com/office/drawing/2014/main" id="{34B0A1AE-5632-43AC-8CFD-A2DD4A158F8E}"/>
                </a:ext>
              </a:extLst>
            </p:cNvPr>
            <p:cNvSpPr/>
            <p:nvPr/>
          </p:nvSpPr>
          <p:spPr>
            <a:xfrm>
              <a:off x="9231542" y="4792433"/>
              <a:ext cx="490673" cy="28763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CPU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113A31D-15F5-436A-8E1A-B1588E0094DD}"/>
              </a:ext>
            </a:extLst>
          </p:cNvPr>
          <p:cNvGrpSpPr/>
          <p:nvPr/>
        </p:nvGrpSpPr>
        <p:grpSpPr>
          <a:xfrm>
            <a:off x="5834070" y="2194499"/>
            <a:ext cx="3450741" cy="896902"/>
            <a:chOff x="5834070" y="2194499"/>
            <a:chExt cx="3450741" cy="896902"/>
          </a:xfrm>
        </p:grpSpPr>
        <p:cxnSp>
          <p:nvCxnSpPr>
            <p:cNvPr id="174" name="Google Shape;1728;p21">
              <a:extLst>
                <a:ext uri="{FF2B5EF4-FFF2-40B4-BE49-F238E27FC236}">
                  <a16:creationId xmlns:a16="http://schemas.microsoft.com/office/drawing/2014/main" id="{D0D11E41-ED69-43BB-9897-133BFE41B5D8}"/>
                </a:ext>
              </a:extLst>
            </p:cNvPr>
            <p:cNvCxnSpPr>
              <a:cxnSpLocks/>
              <a:stCxn id="173" idx="2"/>
              <a:endCxn id="63" idx="0"/>
            </p:cNvCxnSpPr>
            <p:nvPr/>
          </p:nvCxnSpPr>
          <p:spPr>
            <a:xfrm rot="16200000" flipH="1">
              <a:off x="7117879" y="1522699"/>
              <a:ext cx="602767" cy="2534637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Google Shape;1720;p21">
              <a:extLst>
                <a:ext uri="{FF2B5EF4-FFF2-40B4-BE49-F238E27FC236}">
                  <a16:creationId xmlns:a16="http://schemas.microsoft.com/office/drawing/2014/main" id="{5816D6FB-9470-4DBC-84A8-8E8A58975EED}"/>
                </a:ext>
              </a:extLst>
            </p:cNvPr>
            <p:cNvSpPr/>
            <p:nvPr/>
          </p:nvSpPr>
          <p:spPr>
            <a:xfrm>
              <a:off x="6061094" y="2800021"/>
              <a:ext cx="3223717" cy="23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Get Memory, CPU </a:t>
              </a:r>
              <a:r>
                <a:rPr lang="en-US" sz="1050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(Default 15 Sec)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2" name="Google Shape;1726;p21">
              <a:extLst>
                <a:ext uri="{FF2B5EF4-FFF2-40B4-BE49-F238E27FC236}">
                  <a16:creationId xmlns:a16="http://schemas.microsoft.com/office/drawing/2014/main" id="{605704E8-7404-4ACB-AB06-FFF8A2CD709E}"/>
                </a:ext>
              </a:extLst>
            </p:cNvPr>
            <p:cNvSpPr/>
            <p:nvPr/>
          </p:nvSpPr>
          <p:spPr>
            <a:xfrm>
              <a:off x="5834070" y="2194499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HPA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4FF0C7B-EE41-401A-962F-A6A0913434BE}"/>
              </a:ext>
            </a:extLst>
          </p:cNvPr>
          <p:cNvGrpSpPr/>
          <p:nvPr/>
        </p:nvGrpSpPr>
        <p:grpSpPr>
          <a:xfrm>
            <a:off x="2928063" y="2676533"/>
            <a:ext cx="1065154" cy="256688"/>
            <a:chOff x="4964399" y="2717376"/>
            <a:chExt cx="1065154" cy="256688"/>
          </a:xfrm>
        </p:grpSpPr>
        <p:sp>
          <p:nvSpPr>
            <p:cNvPr id="136" name="Google Shape;1731;p21">
              <a:extLst>
                <a:ext uri="{FF2B5EF4-FFF2-40B4-BE49-F238E27FC236}">
                  <a16:creationId xmlns:a16="http://schemas.microsoft.com/office/drawing/2014/main" id="{EAB6A7E5-2360-47DF-AD3B-70847D044AE4}"/>
                </a:ext>
              </a:extLst>
            </p:cNvPr>
            <p:cNvSpPr/>
            <p:nvPr/>
          </p:nvSpPr>
          <p:spPr>
            <a:xfrm>
              <a:off x="5526045" y="2717376"/>
              <a:ext cx="503508" cy="2347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720;p21">
              <a:extLst>
                <a:ext uri="{FF2B5EF4-FFF2-40B4-BE49-F238E27FC236}">
                  <a16:creationId xmlns:a16="http://schemas.microsoft.com/office/drawing/2014/main" id="{82336C88-35C8-47FC-8AA4-3B99BF189787}"/>
                </a:ext>
              </a:extLst>
            </p:cNvPr>
            <p:cNvSpPr/>
            <p:nvPr/>
          </p:nvSpPr>
          <p:spPr>
            <a:xfrm>
              <a:off x="4964399" y="2729422"/>
              <a:ext cx="808818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2"/>
                  </a:solidFill>
                </a:rPr>
                <a:t>Create</a:t>
              </a:r>
              <a:endParaRPr sz="11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7F2BFDE-DDEC-469F-8F5E-F8541AFF5C51}"/>
              </a:ext>
            </a:extLst>
          </p:cNvPr>
          <p:cNvGrpSpPr/>
          <p:nvPr/>
        </p:nvGrpSpPr>
        <p:grpSpPr>
          <a:xfrm>
            <a:off x="9381663" y="3106782"/>
            <a:ext cx="2009838" cy="2156938"/>
            <a:chOff x="9381663" y="3106782"/>
            <a:chExt cx="2009838" cy="2156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E95820F-79C9-4109-86D8-414FC0E2A983}"/>
                </a:ext>
              </a:extLst>
            </p:cNvPr>
            <p:cNvGrpSpPr/>
            <p:nvPr/>
          </p:nvGrpSpPr>
          <p:grpSpPr>
            <a:xfrm>
              <a:off x="9381663" y="3106782"/>
              <a:ext cx="2009838" cy="2156938"/>
              <a:chOff x="9381663" y="3106782"/>
              <a:chExt cx="2009838" cy="2156938"/>
            </a:xfrm>
          </p:grpSpPr>
          <p:sp>
            <p:nvSpPr>
              <p:cNvPr id="149" name="Google Shape;1720;p21">
                <a:extLst>
                  <a:ext uri="{FF2B5EF4-FFF2-40B4-BE49-F238E27FC236}">
                    <a16:creationId xmlns:a16="http://schemas.microsoft.com/office/drawing/2014/main" id="{31CE8683-37D5-457C-9974-2EB0B6D6D05C}"/>
                  </a:ext>
                </a:extLst>
              </p:cNvPr>
              <p:cNvSpPr/>
              <p:nvPr/>
            </p:nvSpPr>
            <p:spPr>
              <a:xfrm>
                <a:off x="9381663" y="3106782"/>
                <a:ext cx="942752" cy="22265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accent6">
                        <a:lumMod val="50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Custom API</a:t>
                </a:r>
              </a:p>
            </p:txBody>
          </p:sp>
          <p:sp>
            <p:nvSpPr>
              <p:cNvPr id="153" name="Google Shape;1720;p21">
                <a:extLst>
                  <a:ext uri="{FF2B5EF4-FFF2-40B4-BE49-F238E27FC236}">
                    <a16:creationId xmlns:a16="http://schemas.microsoft.com/office/drawing/2014/main" id="{181087A4-07E2-4B74-96B4-A05D863A8AC6}"/>
                  </a:ext>
                </a:extLst>
              </p:cNvPr>
              <p:cNvSpPr/>
              <p:nvPr/>
            </p:nvSpPr>
            <p:spPr>
              <a:xfrm>
                <a:off x="10416100" y="3110056"/>
                <a:ext cx="975401" cy="21610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accent6">
                        <a:lumMod val="50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External API</a:t>
                </a:r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5A4D0C2-38B4-4ECC-A0C9-0D46BC3AD025}"/>
                  </a:ext>
                </a:extLst>
              </p:cNvPr>
              <p:cNvGrpSpPr/>
              <p:nvPr/>
            </p:nvGrpSpPr>
            <p:grpSpPr>
              <a:xfrm>
                <a:off x="10282049" y="4300012"/>
                <a:ext cx="1061341" cy="963708"/>
                <a:chOff x="8326163" y="4321159"/>
                <a:chExt cx="1412645" cy="876098"/>
              </a:xfrm>
            </p:grpSpPr>
            <p:sp>
              <p:nvSpPr>
                <p:cNvPr id="157" name="Google Shape;1731;p21">
                  <a:extLst>
                    <a:ext uri="{FF2B5EF4-FFF2-40B4-BE49-F238E27FC236}">
                      <a16:creationId xmlns:a16="http://schemas.microsoft.com/office/drawing/2014/main" id="{5A085163-33F6-4906-A1E6-3935E4779ACB}"/>
                    </a:ext>
                  </a:extLst>
                </p:cNvPr>
                <p:cNvSpPr/>
                <p:nvPr/>
              </p:nvSpPr>
              <p:spPr>
                <a:xfrm>
                  <a:off x="8343338" y="4332630"/>
                  <a:ext cx="1395470" cy="864627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2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Prometheus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altLang="ko-KR"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altLang="ko-KR"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8" name="Google Shape;1729;p21">
                  <a:extLst>
                    <a:ext uri="{FF2B5EF4-FFF2-40B4-BE49-F238E27FC236}">
                      <a16:creationId xmlns:a16="http://schemas.microsoft.com/office/drawing/2014/main" id="{C7C8A485-8D27-4FF6-A951-273518CA20EB}"/>
                    </a:ext>
                  </a:extLst>
                </p:cNvPr>
                <p:cNvSpPr/>
                <p:nvPr/>
              </p:nvSpPr>
              <p:spPr>
                <a:xfrm>
                  <a:off x="8326163" y="4321159"/>
                  <a:ext cx="616597" cy="2584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>
                      <a:solidFill>
                        <a:srgbClr val="080808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Pod</a:t>
                  </a:r>
                  <a:endParaRPr sz="2800"/>
                </a:p>
              </p:txBody>
            </p:sp>
          </p:grpSp>
          <p:cxnSp>
            <p:nvCxnSpPr>
              <p:cNvPr id="160" name="Google Shape;1749;p21">
                <a:extLst>
                  <a:ext uri="{FF2B5EF4-FFF2-40B4-BE49-F238E27FC236}">
                    <a16:creationId xmlns:a16="http://schemas.microsoft.com/office/drawing/2014/main" id="{869C439B-C779-4A9B-B2B1-DD7B2A2619B4}"/>
                  </a:ext>
                </a:extLst>
              </p:cNvPr>
              <p:cNvCxnSpPr>
                <a:cxnSpLocks/>
                <a:stCxn id="157" idx="0"/>
                <a:endCxn id="149" idx="2"/>
              </p:cNvCxnSpPr>
              <p:nvPr/>
            </p:nvCxnSpPr>
            <p:spPr>
              <a:xfrm rot="16200000" flipV="1">
                <a:off x="9844508" y="3337968"/>
                <a:ext cx="983194" cy="966132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2" name="Google Shape;1749;p21">
                <a:extLst>
                  <a:ext uri="{FF2B5EF4-FFF2-40B4-BE49-F238E27FC236}">
                    <a16:creationId xmlns:a16="http://schemas.microsoft.com/office/drawing/2014/main" id="{49AD1827-D719-427B-ACB5-AFF6E2BA01AB}"/>
                  </a:ext>
                </a:extLst>
              </p:cNvPr>
              <p:cNvCxnSpPr>
                <a:cxnSpLocks/>
                <a:stCxn id="157" idx="0"/>
                <a:endCxn id="153" idx="2"/>
              </p:cNvCxnSpPr>
              <p:nvPr/>
            </p:nvCxnSpPr>
            <p:spPr>
              <a:xfrm rot="5400000" flipH="1" flipV="1">
                <a:off x="10368252" y="3777082"/>
                <a:ext cx="986469" cy="84630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86BC87FD-C518-4F6C-B82E-0235D25E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1966" y="4748519"/>
              <a:ext cx="406335" cy="3988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A8ECCF2-1E61-484A-B0B1-F74E6EBDB47B}"/>
              </a:ext>
            </a:extLst>
          </p:cNvPr>
          <p:cNvGrpSpPr/>
          <p:nvPr/>
        </p:nvGrpSpPr>
        <p:grpSpPr>
          <a:xfrm>
            <a:off x="8686581" y="903369"/>
            <a:ext cx="1295671" cy="2188033"/>
            <a:chOff x="8686581" y="903369"/>
            <a:chExt cx="1295671" cy="2188033"/>
          </a:xfrm>
        </p:grpSpPr>
        <p:sp>
          <p:nvSpPr>
            <p:cNvPr id="196" name="Google Shape;1720;p21">
              <a:extLst>
                <a:ext uri="{FF2B5EF4-FFF2-40B4-BE49-F238E27FC236}">
                  <a16:creationId xmlns:a16="http://schemas.microsoft.com/office/drawing/2014/main" id="{ADA0E5F4-4C2B-4A95-9CED-344D2133C374}"/>
                </a:ext>
              </a:extLst>
            </p:cNvPr>
            <p:cNvSpPr/>
            <p:nvPr/>
          </p:nvSpPr>
          <p:spPr>
            <a:xfrm>
              <a:off x="9003582" y="903369"/>
              <a:ext cx="978670" cy="2377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kubectl top</a:t>
              </a:r>
              <a:endParaRPr sz="2000">
                <a:solidFill>
                  <a:schemeClr val="tx2"/>
                </a:solidFill>
              </a:endParaRPr>
            </a:p>
          </p:txBody>
        </p:sp>
        <p:cxnSp>
          <p:nvCxnSpPr>
            <p:cNvPr id="117" name="연결선: 구부러짐 116">
              <a:extLst>
                <a:ext uri="{FF2B5EF4-FFF2-40B4-BE49-F238E27FC236}">
                  <a16:creationId xmlns:a16="http://schemas.microsoft.com/office/drawing/2014/main" id="{1EAA3CEB-1EA7-4345-BC58-A8FDEF6C559F}"/>
                </a:ext>
              </a:extLst>
            </p:cNvPr>
            <p:cNvCxnSpPr>
              <a:stCxn id="196" idx="2"/>
              <a:endCxn id="63" idx="0"/>
            </p:cNvCxnSpPr>
            <p:nvPr/>
          </p:nvCxnSpPr>
          <p:spPr>
            <a:xfrm rot="5400000">
              <a:off x="8114591" y="1713076"/>
              <a:ext cx="1950316" cy="806336"/>
            </a:xfrm>
            <a:prstGeom prst="curvedConnector3">
              <a:avLst>
                <a:gd name="adj1" fmla="val 82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Google Shape;1726;p21">
            <a:extLst>
              <a:ext uri="{FF2B5EF4-FFF2-40B4-BE49-F238E27FC236}">
                <a16:creationId xmlns:a16="http://schemas.microsoft.com/office/drawing/2014/main" id="{C7F32ABB-B73B-42E9-878B-AB94EB0BBABD}"/>
              </a:ext>
            </a:extLst>
          </p:cNvPr>
          <p:cNvSpPr/>
          <p:nvPr/>
        </p:nvSpPr>
        <p:spPr>
          <a:xfrm>
            <a:off x="5830853" y="2193419"/>
            <a:ext cx="635745" cy="2921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HPA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F84F80-14B5-422F-B83A-EDA7021CB47B}"/>
              </a:ext>
            </a:extLst>
          </p:cNvPr>
          <p:cNvSpPr/>
          <p:nvPr/>
        </p:nvSpPr>
        <p:spPr>
          <a:xfrm>
            <a:off x="4753053" y="505269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Memory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1113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0" grpId="0" animBg="1"/>
      <p:bldP spid="141" grpId="0"/>
      <p:bldP spid="64" grpId="0" animBg="1"/>
      <p:bldP spid="92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291308" y="899648"/>
            <a:ext cx="11421317" cy="282422"/>
            <a:chOff x="2196554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196554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HPA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>
              <a:cxnSpLocks/>
            </p:cNvCxnSpPr>
            <p:nvPr/>
          </p:nvCxnSpPr>
          <p:spPr>
            <a:xfrm>
              <a:off x="2196554" y="4963764"/>
              <a:ext cx="185260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291306" y="1166797"/>
            <a:ext cx="11421317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87701" y="1172689"/>
              <a:ext cx="46742" cy="365041"/>
              <a:chOff x="2170896" y="1172689"/>
              <a:chExt cx="46742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70896" y="1429730"/>
                <a:ext cx="46742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HPA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 sz="1600" b="0">
                <a:latin typeface="+mn-ea"/>
                <a:ea typeface="+mn-ea"/>
              </a:rPr>
              <a:t>(Horizontal</a:t>
            </a:r>
            <a:r>
              <a:rPr lang="ko-KR" altLang="en-US" sz="1600" b="0">
                <a:latin typeface="+mn-ea"/>
                <a:ea typeface="+mn-ea"/>
              </a:rPr>
              <a:t> </a:t>
            </a:r>
            <a:r>
              <a:rPr lang="en-US" altLang="ko-KR" sz="1600" b="0">
                <a:latin typeface="+mn-ea"/>
                <a:ea typeface="+mn-ea"/>
              </a:rPr>
              <a:t>Pod</a:t>
            </a:r>
            <a:r>
              <a:rPr lang="ko-KR" altLang="en-US" sz="1600" b="0">
                <a:latin typeface="+mn-ea"/>
                <a:ea typeface="+mn-ea"/>
              </a:rPr>
              <a:t> </a:t>
            </a:r>
            <a:r>
              <a:rPr lang="en-US" altLang="ko-KR" sz="1600" b="0">
                <a:latin typeface="+mn-ea"/>
                <a:ea typeface="+mn-ea"/>
              </a:rPr>
              <a:t>Autoscaler)</a:t>
            </a:r>
            <a:endParaRPr lang="ko-KR" altLang="en-US" b="0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1D816B-E42B-44EF-B44F-BAE61C049136}"/>
              </a:ext>
            </a:extLst>
          </p:cNvPr>
          <p:cNvGrpSpPr/>
          <p:nvPr/>
        </p:nvGrpSpPr>
        <p:grpSpPr>
          <a:xfrm>
            <a:off x="5730464" y="1671408"/>
            <a:ext cx="1270831" cy="757947"/>
            <a:chOff x="5730464" y="1671408"/>
            <a:chExt cx="1270831" cy="757947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7E851E0-4082-4507-8ADB-B784AAA33665}"/>
                </a:ext>
              </a:extLst>
            </p:cNvPr>
            <p:cNvSpPr/>
            <p:nvPr/>
          </p:nvSpPr>
          <p:spPr bwMode="ltGray">
            <a:xfrm>
              <a:off x="5730464" y="1671408"/>
              <a:ext cx="1270831" cy="75794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(stateless-app1)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0" name="화이트투명사각판">
              <a:extLst>
                <a:ext uri="{FF2B5EF4-FFF2-40B4-BE49-F238E27FC236}">
                  <a16:creationId xmlns:a16="http://schemas.microsoft.com/office/drawing/2014/main" id="{CC595457-8E07-4B7D-8080-561DAF07924A}"/>
                </a:ext>
              </a:extLst>
            </p:cNvPr>
            <p:cNvSpPr/>
            <p:nvPr/>
          </p:nvSpPr>
          <p:spPr bwMode="auto">
            <a:xfrm>
              <a:off x="5982678" y="1908985"/>
              <a:ext cx="732668" cy="360845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B9659A0-46F5-4194-B692-5F3774976356}"/>
                </a:ext>
              </a:extLst>
            </p:cNvPr>
            <p:cNvSpPr/>
            <p:nvPr/>
          </p:nvSpPr>
          <p:spPr bwMode="ltGray">
            <a:xfrm>
              <a:off x="6208767" y="2171224"/>
              <a:ext cx="290161" cy="235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9002560-5C83-40B9-B22B-CEF02C052A07}"/>
              </a:ext>
            </a:extLst>
          </p:cNvPr>
          <p:cNvSpPr/>
          <p:nvPr/>
        </p:nvSpPr>
        <p:spPr bwMode="ltGray">
          <a:xfrm>
            <a:off x="2629502" y="1669691"/>
            <a:ext cx="2317301" cy="28033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HPA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F0EF3104-2065-42CE-B2D4-D73E50AC7860}"/>
              </a:ext>
            </a:extLst>
          </p:cNvPr>
          <p:cNvSpPr/>
          <p:nvPr/>
        </p:nvSpPr>
        <p:spPr bwMode="ltGray">
          <a:xfrm>
            <a:off x="2911068" y="3512146"/>
            <a:ext cx="1952178" cy="8134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altLang="ko-KR" sz="10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5C8EA4-9E26-497B-AAE2-05038F9218EC}"/>
              </a:ext>
            </a:extLst>
          </p:cNvPr>
          <p:cNvGrpSpPr/>
          <p:nvPr/>
        </p:nvGrpSpPr>
        <p:grpSpPr>
          <a:xfrm>
            <a:off x="2920663" y="3490683"/>
            <a:ext cx="1050516" cy="252184"/>
            <a:chOff x="2920663" y="3490683"/>
            <a:chExt cx="1050516" cy="252184"/>
          </a:xfrm>
        </p:grpSpPr>
        <p:sp>
          <p:nvSpPr>
            <p:cNvPr id="320" name="화이트투명사각판">
              <a:extLst>
                <a:ext uri="{FF2B5EF4-FFF2-40B4-BE49-F238E27FC236}">
                  <a16:creationId xmlns:a16="http://schemas.microsoft.com/office/drawing/2014/main" id="{0682F133-8CE5-4FB5-A5EE-0481A682778A}"/>
                </a:ext>
              </a:extLst>
            </p:cNvPr>
            <p:cNvSpPr/>
            <p:nvPr/>
          </p:nvSpPr>
          <p:spPr bwMode="auto">
            <a:xfrm>
              <a:off x="2920663" y="3490683"/>
              <a:ext cx="929602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name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56B21EE-0BD5-46A1-A653-2587806ECC76}"/>
                </a:ext>
              </a:extLst>
            </p:cNvPr>
            <p:cNvSpPr/>
            <p:nvPr/>
          </p:nvSpPr>
          <p:spPr bwMode="ltGray">
            <a:xfrm>
              <a:off x="3540834" y="3554770"/>
              <a:ext cx="430345" cy="18478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</a:rPr>
                <a:t>cpu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AC972E-1C48-4945-A729-1D110B5F3D1F}"/>
              </a:ext>
            </a:extLst>
          </p:cNvPr>
          <p:cNvGrpSpPr/>
          <p:nvPr/>
        </p:nvGrpSpPr>
        <p:grpSpPr>
          <a:xfrm>
            <a:off x="5487836" y="3140968"/>
            <a:ext cx="2380626" cy="1377128"/>
            <a:chOff x="5487836" y="3140968"/>
            <a:chExt cx="2380626" cy="1377128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A8D9583-B53E-49B7-A056-87E0D2CBAA72}"/>
                </a:ext>
              </a:extLst>
            </p:cNvPr>
            <p:cNvSpPr/>
            <p:nvPr/>
          </p:nvSpPr>
          <p:spPr bwMode="ltGray">
            <a:xfrm>
              <a:off x="5487836" y="3140968"/>
              <a:ext cx="1103065" cy="137712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</a:t>
              </a:r>
              <a:endParaRPr lang="en-US" altLang="ko-KR" sz="1000">
                <a:solidFill>
                  <a:srgbClr val="0070C0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14CF396-BE04-48A1-8DC1-7FAC9B6A0BD5}"/>
                </a:ext>
              </a:extLst>
            </p:cNvPr>
            <p:cNvSpPr/>
            <p:nvPr/>
          </p:nvSpPr>
          <p:spPr bwMode="ltGray">
            <a:xfrm>
              <a:off x="6770612" y="3140968"/>
              <a:ext cx="1097850" cy="13771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</a:t>
              </a:r>
              <a:endParaRPr lang="en-US" altLang="ko-KR" sz="1000">
                <a:solidFill>
                  <a:srgbClr val="0070C0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D76F25-81A6-4E8B-9D10-3A45C2BC309C}"/>
              </a:ext>
            </a:extLst>
          </p:cNvPr>
          <p:cNvGrpSpPr/>
          <p:nvPr/>
        </p:nvGrpSpPr>
        <p:grpSpPr>
          <a:xfrm>
            <a:off x="5730463" y="2429355"/>
            <a:ext cx="1589074" cy="711613"/>
            <a:chOff x="5730463" y="2429355"/>
            <a:chExt cx="1589074" cy="711613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60BDEFC9-0523-4BCE-9A27-878DE78CE6F5}"/>
                </a:ext>
              </a:extLst>
            </p:cNvPr>
            <p:cNvSpPr/>
            <p:nvPr/>
          </p:nvSpPr>
          <p:spPr bwMode="ltGray">
            <a:xfrm>
              <a:off x="5730463" y="2642128"/>
              <a:ext cx="1270832" cy="2203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5AEB9B3-FA26-4118-98A9-D0F68C623D57}"/>
                </a:ext>
              </a:extLst>
            </p:cNvPr>
            <p:cNvCxnSpPr>
              <a:cxnSpLocks/>
              <a:stCxn id="267" idx="2"/>
              <a:endCxn id="276" idx="0"/>
            </p:cNvCxnSpPr>
            <p:nvPr/>
          </p:nvCxnSpPr>
          <p:spPr>
            <a:xfrm flipH="1">
              <a:off x="6365879" y="2429355"/>
              <a:ext cx="1" cy="212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829A951-1BBC-412E-8B80-2D80F34D0096}"/>
                </a:ext>
              </a:extLst>
            </p:cNvPr>
            <p:cNvCxnSpPr>
              <a:cxnSpLocks/>
              <a:stCxn id="276" idx="2"/>
              <a:endCxn id="292" idx="0"/>
            </p:cNvCxnSpPr>
            <p:nvPr/>
          </p:nvCxnSpPr>
          <p:spPr>
            <a:xfrm rot="5400000">
              <a:off x="6063354" y="2838443"/>
              <a:ext cx="278540" cy="326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5C4E4B3A-F3CF-45E3-8812-1D4F206EB66B}"/>
                </a:ext>
              </a:extLst>
            </p:cNvPr>
            <p:cNvCxnSpPr>
              <a:cxnSpLocks/>
              <a:stCxn id="276" idx="2"/>
              <a:endCxn id="162" idx="0"/>
            </p:cNvCxnSpPr>
            <p:nvPr/>
          </p:nvCxnSpPr>
          <p:spPr>
            <a:xfrm rot="16200000" flipH="1">
              <a:off x="6703438" y="2524869"/>
              <a:ext cx="278540" cy="9536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C78DBC-4FA8-4F89-9E0A-418C41BD98DC}"/>
              </a:ext>
            </a:extLst>
          </p:cNvPr>
          <p:cNvGrpSpPr/>
          <p:nvPr/>
        </p:nvGrpSpPr>
        <p:grpSpPr>
          <a:xfrm>
            <a:off x="2738492" y="3077221"/>
            <a:ext cx="2742989" cy="470075"/>
            <a:chOff x="2738492" y="3077221"/>
            <a:chExt cx="2742989" cy="470075"/>
          </a:xfrm>
        </p:grpSpPr>
        <p:sp>
          <p:nvSpPr>
            <p:cNvPr id="319" name="화이트투명사각판">
              <a:extLst>
                <a:ext uri="{FF2B5EF4-FFF2-40B4-BE49-F238E27FC236}">
                  <a16:creationId xmlns:a16="http://schemas.microsoft.com/office/drawing/2014/main" id="{696FB4BA-8D01-4A28-8923-A29D3E015C2A}"/>
                </a:ext>
              </a:extLst>
            </p:cNvPr>
            <p:cNvSpPr/>
            <p:nvPr/>
          </p:nvSpPr>
          <p:spPr bwMode="auto">
            <a:xfrm>
              <a:off x="2868857" y="3235720"/>
              <a:ext cx="149713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 </a:t>
              </a: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Resource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66" name="화이트투명사각판">
              <a:extLst>
                <a:ext uri="{FF2B5EF4-FFF2-40B4-BE49-F238E27FC236}">
                  <a16:creationId xmlns:a16="http://schemas.microsoft.com/office/drawing/2014/main" id="{4AE82A4B-5CDB-46D3-B8B9-5BE796AABC93}"/>
                </a:ext>
              </a:extLst>
            </p:cNvPr>
            <p:cNvSpPr/>
            <p:nvPr/>
          </p:nvSpPr>
          <p:spPr bwMode="auto">
            <a:xfrm>
              <a:off x="2738492" y="3077221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metrics  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172" name="연결선: 꺾임 171">
              <a:extLst>
                <a:ext uri="{FF2B5EF4-FFF2-40B4-BE49-F238E27FC236}">
                  <a16:creationId xmlns:a16="http://schemas.microsoft.com/office/drawing/2014/main" id="{B0B458F3-2A66-408A-832B-99CBD60F8A50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4056585" y="3389430"/>
              <a:ext cx="1424896" cy="1578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E9B4BDD-4C97-480D-80B9-C4F97D02B6C6}"/>
                </a:ext>
              </a:extLst>
            </p:cNvPr>
            <p:cNvSpPr/>
            <p:nvPr/>
          </p:nvSpPr>
          <p:spPr>
            <a:xfrm>
              <a:off x="3938360" y="3327679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D25006-979A-49D0-A09D-E03C6B86A7DA}"/>
              </a:ext>
            </a:extLst>
          </p:cNvPr>
          <p:cNvGrpSpPr/>
          <p:nvPr/>
        </p:nvGrpSpPr>
        <p:grpSpPr>
          <a:xfrm>
            <a:off x="2738492" y="2288764"/>
            <a:ext cx="3470275" cy="735515"/>
            <a:chOff x="2738492" y="2288764"/>
            <a:chExt cx="3470275" cy="735515"/>
          </a:xfrm>
        </p:grpSpPr>
        <p:sp>
          <p:nvSpPr>
            <p:cNvPr id="300" name="화이트투명사각판">
              <a:extLst>
                <a:ext uri="{FF2B5EF4-FFF2-40B4-BE49-F238E27FC236}">
                  <a16:creationId xmlns:a16="http://schemas.microsoft.com/office/drawing/2014/main" id="{605A4B6B-DF7B-4A5D-8DF8-D3546C41951C}"/>
                </a:ext>
              </a:extLst>
            </p:cNvPr>
            <p:cNvSpPr/>
            <p:nvPr/>
          </p:nvSpPr>
          <p:spPr bwMode="auto">
            <a:xfrm>
              <a:off x="2748452" y="2611130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maxRepicas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2" name="화이트투명사각판">
              <a:extLst>
                <a:ext uri="{FF2B5EF4-FFF2-40B4-BE49-F238E27FC236}">
                  <a16:creationId xmlns:a16="http://schemas.microsoft.com/office/drawing/2014/main" id="{145872F8-D55D-4ADC-8EEC-D3CCB3C71D2E}"/>
                </a:ext>
              </a:extLst>
            </p:cNvPr>
            <p:cNvSpPr/>
            <p:nvPr/>
          </p:nvSpPr>
          <p:spPr bwMode="auto">
            <a:xfrm>
              <a:off x="2738492" y="2772095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minRepicas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109D88B9-8054-46C3-9F92-CE4028D5E27C}"/>
                </a:ext>
              </a:extLst>
            </p:cNvPr>
            <p:cNvSpPr/>
            <p:nvPr/>
          </p:nvSpPr>
          <p:spPr bwMode="ltGray">
            <a:xfrm>
              <a:off x="3631392" y="2673902"/>
              <a:ext cx="351095" cy="14596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DFF8711-C616-401C-A1EA-DB65170F97D1}"/>
                </a:ext>
              </a:extLst>
            </p:cNvPr>
            <p:cNvSpPr/>
            <p:nvPr/>
          </p:nvSpPr>
          <p:spPr bwMode="ltGray">
            <a:xfrm>
              <a:off x="3631392" y="2855452"/>
              <a:ext cx="351095" cy="14596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9" name="연결선: 꺾임 168">
              <a:extLst>
                <a:ext uri="{FF2B5EF4-FFF2-40B4-BE49-F238E27FC236}">
                  <a16:creationId xmlns:a16="http://schemas.microsoft.com/office/drawing/2014/main" id="{BCAEA1C4-D6DC-416D-987D-0355D958ABB4}"/>
                </a:ext>
              </a:extLst>
            </p:cNvPr>
            <p:cNvCxnSpPr>
              <a:cxnSpLocks/>
              <a:stCxn id="192" idx="6"/>
              <a:endCxn id="272" idx="1"/>
            </p:cNvCxnSpPr>
            <p:nvPr/>
          </p:nvCxnSpPr>
          <p:spPr>
            <a:xfrm flipV="1">
              <a:off x="4238109" y="2288764"/>
              <a:ext cx="1970658" cy="5716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15A1B2F1-9898-4168-8BA6-8BD7E8B993EA}"/>
                </a:ext>
              </a:extLst>
            </p:cNvPr>
            <p:cNvSpPr/>
            <p:nvPr/>
          </p:nvSpPr>
          <p:spPr>
            <a:xfrm>
              <a:off x="4119884" y="2798688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43761D-2CA8-471E-8B87-053E7344273A}"/>
              </a:ext>
            </a:extLst>
          </p:cNvPr>
          <p:cNvGrpSpPr/>
          <p:nvPr/>
        </p:nvGrpSpPr>
        <p:grpSpPr>
          <a:xfrm>
            <a:off x="2672185" y="1936749"/>
            <a:ext cx="3058279" cy="585304"/>
            <a:chOff x="2672185" y="1936749"/>
            <a:chExt cx="3058279" cy="585304"/>
          </a:xfrm>
        </p:grpSpPr>
        <p:sp>
          <p:nvSpPr>
            <p:cNvPr id="296" name="화이트투명사각판">
              <a:extLst>
                <a:ext uri="{FF2B5EF4-FFF2-40B4-BE49-F238E27FC236}">
                  <a16:creationId xmlns:a16="http://schemas.microsoft.com/office/drawing/2014/main" id="{CFBC4192-0D86-4191-BFB5-7133C47A6EF4}"/>
                </a:ext>
              </a:extLst>
            </p:cNvPr>
            <p:cNvSpPr/>
            <p:nvPr/>
          </p:nvSpPr>
          <p:spPr bwMode="auto">
            <a:xfrm>
              <a:off x="2672185" y="1936749"/>
              <a:ext cx="732668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target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B15B26BB-CFE8-4DAF-8941-F973C29F26A5}"/>
                </a:ext>
              </a:extLst>
            </p:cNvPr>
            <p:cNvSpPr/>
            <p:nvPr/>
          </p:nvSpPr>
          <p:spPr bwMode="ltGray">
            <a:xfrm>
              <a:off x="2941845" y="2223583"/>
              <a:ext cx="1259530" cy="2984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(stateless-app1)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FAEB175A-E247-4E17-8EFC-9B100DB52D33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 flipV="1">
              <a:off x="4285166" y="2050382"/>
              <a:ext cx="1445298" cy="3033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2DF34793-6134-4CD4-88E3-D3A92C920B9C}"/>
                </a:ext>
              </a:extLst>
            </p:cNvPr>
            <p:cNvSpPr/>
            <p:nvPr/>
          </p:nvSpPr>
          <p:spPr>
            <a:xfrm>
              <a:off x="4169139" y="2311067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D566C2-5EC0-45A8-99EF-08BC18DA1FE3}"/>
              </a:ext>
            </a:extLst>
          </p:cNvPr>
          <p:cNvGrpSpPr/>
          <p:nvPr/>
        </p:nvGrpSpPr>
        <p:grpSpPr>
          <a:xfrm>
            <a:off x="2915379" y="3648451"/>
            <a:ext cx="2647538" cy="665773"/>
            <a:chOff x="2915379" y="3648451"/>
            <a:chExt cx="2647538" cy="665773"/>
          </a:xfrm>
        </p:grpSpPr>
        <p:sp>
          <p:nvSpPr>
            <p:cNvPr id="321" name="화이트투명사각판">
              <a:extLst>
                <a:ext uri="{FF2B5EF4-FFF2-40B4-BE49-F238E27FC236}">
                  <a16:creationId xmlns:a16="http://schemas.microsoft.com/office/drawing/2014/main" id="{86C7FF03-A514-478C-A7B5-A02F5103E854}"/>
                </a:ext>
              </a:extLst>
            </p:cNvPr>
            <p:cNvSpPr/>
            <p:nvPr/>
          </p:nvSpPr>
          <p:spPr bwMode="auto">
            <a:xfrm>
              <a:off x="2915379" y="3648451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target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A80BD08-3E02-4233-9676-DDE0DE28C522}"/>
                </a:ext>
              </a:extLst>
            </p:cNvPr>
            <p:cNvSpPr/>
            <p:nvPr/>
          </p:nvSpPr>
          <p:spPr bwMode="ltGray">
            <a:xfrm>
              <a:off x="3497815" y="3918305"/>
              <a:ext cx="762384" cy="16727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Utilization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화이트투명사각판">
              <a:extLst>
                <a:ext uri="{FF2B5EF4-FFF2-40B4-BE49-F238E27FC236}">
                  <a16:creationId xmlns:a16="http://schemas.microsoft.com/office/drawing/2014/main" id="{0D6046FE-D07D-41EE-A70A-C615457243C1}"/>
                </a:ext>
              </a:extLst>
            </p:cNvPr>
            <p:cNvSpPr/>
            <p:nvPr/>
          </p:nvSpPr>
          <p:spPr bwMode="auto">
            <a:xfrm>
              <a:off x="3043172" y="3855479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6" name="화이트투명사각판">
              <a:extLst>
                <a:ext uri="{FF2B5EF4-FFF2-40B4-BE49-F238E27FC236}">
                  <a16:creationId xmlns:a16="http://schemas.microsoft.com/office/drawing/2014/main" id="{21A18529-83DC-4BD4-A60D-BAFD1C2C8D03}"/>
                </a:ext>
              </a:extLst>
            </p:cNvPr>
            <p:cNvSpPr/>
            <p:nvPr/>
          </p:nvSpPr>
          <p:spPr bwMode="auto">
            <a:xfrm>
              <a:off x="3020963" y="4062040"/>
              <a:ext cx="134527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averageUtilization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7CA8344-0F12-4375-B718-72593BA58A7D}"/>
                </a:ext>
              </a:extLst>
            </p:cNvPr>
            <p:cNvSpPr/>
            <p:nvPr/>
          </p:nvSpPr>
          <p:spPr bwMode="ltGray">
            <a:xfrm>
              <a:off x="4302020" y="4111955"/>
              <a:ext cx="351095" cy="17142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7630B1B2-1376-4B32-90F7-6AF539C3AF56}"/>
                </a:ext>
              </a:extLst>
            </p:cNvPr>
            <p:cNvSpPr/>
            <p:nvPr/>
          </p:nvSpPr>
          <p:spPr>
            <a:xfrm>
              <a:off x="4351124" y="3980979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5FF12F9E-EBA7-422C-8EE2-8D2585B09C37}"/>
                </a:ext>
              </a:extLst>
            </p:cNvPr>
            <p:cNvCxnSpPr>
              <a:cxnSpLocks/>
              <a:stCxn id="200" idx="6"/>
            </p:cNvCxnSpPr>
            <p:nvPr/>
          </p:nvCxnSpPr>
          <p:spPr>
            <a:xfrm>
              <a:off x="4469349" y="4042730"/>
              <a:ext cx="1093568" cy="681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5313B3-D618-4B96-A5EB-B0AFE1C892F2}"/>
              </a:ext>
            </a:extLst>
          </p:cNvPr>
          <p:cNvGrpSpPr/>
          <p:nvPr/>
        </p:nvGrpSpPr>
        <p:grpSpPr>
          <a:xfrm>
            <a:off x="5442189" y="3428704"/>
            <a:ext cx="2386200" cy="946839"/>
            <a:chOff x="5442189" y="3428704"/>
            <a:chExt cx="2386200" cy="946839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D3088B62-15BB-46F3-B277-9DFDCBAD210B}"/>
                </a:ext>
              </a:extLst>
            </p:cNvPr>
            <p:cNvSpPr/>
            <p:nvPr/>
          </p:nvSpPr>
          <p:spPr bwMode="ltGray">
            <a:xfrm>
              <a:off x="7307671" y="3761666"/>
              <a:ext cx="520718" cy="184780"/>
            </a:xfrm>
            <a:prstGeom prst="rect">
              <a:avLst/>
            </a:prstGeom>
            <a:solidFill>
              <a:srgbClr val="CDDDA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화이트투명사각판">
              <a:extLst>
                <a:ext uri="{FF2B5EF4-FFF2-40B4-BE49-F238E27FC236}">
                  <a16:creationId xmlns:a16="http://schemas.microsoft.com/office/drawing/2014/main" id="{1331DFE9-0109-4F90-A67E-E6F64463BBEB}"/>
                </a:ext>
              </a:extLst>
            </p:cNvPr>
            <p:cNvSpPr/>
            <p:nvPr/>
          </p:nvSpPr>
          <p:spPr bwMode="auto">
            <a:xfrm>
              <a:off x="6906831" y="3700978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cpu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77" name="화이트투명사각판">
              <a:extLst>
                <a:ext uri="{FF2B5EF4-FFF2-40B4-BE49-F238E27FC236}">
                  <a16:creationId xmlns:a16="http://schemas.microsoft.com/office/drawing/2014/main" id="{992C15CD-DA98-40DF-B6B5-F2A7F7668CCB}"/>
                </a:ext>
              </a:extLst>
            </p:cNvPr>
            <p:cNvSpPr/>
            <p:nvPr/>
          </p:nvSpPr>
          <p:spPr bwMode="auto">
            <a:xfrm>
              <a:off x="6838075" y="3585017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limits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78" name="화이트투명사각판">
              <a:extLst>
                <a:ext uri="{FF2B5EF4-FFF2-40B4-BE49-F238E27FC236}">
                  <a16:creationId xmlns:a16="http://schemas.microsoft.com/office/drawing/2014/main" id="{F7117D04-5018-4B02-B899-C7B5F4913904}"/>
                </a:ext>
              </a:extLst>
            </p:cNvPr>
            <p:cNvSpPr/>
            <p:nvPr/>
          </p:nvSpPr>
          <p:spPr bwMode="auto">
            <a:xfrm>
              <a:off x="6730539" y="3428704"/>
              <a:ext cx="109785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resources </a:t>
              </a:r>
              <a:endParaRPr lang="ko-KR" altLang="en-US" sz="1000" b="1" kern="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7FEECF61-1918-4917-ACE9-E87BFBAEE1D5}"/>
                </a:ext>
              </a:extLst>
            </p:cNvPr>
            <p:cNvSpPr/>
            <p:nvPr/>
          </p:nvSpPr>
          <p:spPr bwMode="ltGray">
            <a:xfrm>
              <a:off x="6019321" y="3761666"/>
              <a:ext cx="520718" cy="184780"/>
            </a:xfrm>
            <a:prstGeom prst="rect">
              <a:avLst/>
            </a:prstGeom>
            <a:solidFill>
              <a:srgbClr val="CDDDA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화이트투명사각판">
              <a:extLst>
                <a:ext uri="{FF2B5EF4-FFF2-40B4-BE49-F238E27FC236}">
                  <a16:creationId xmlns:a16="http://schemas.microsoft.com/office/drawing/2014/main" id="{0ECAAD68-561A-4A6C-B3C9-890AF4291791}"/>
                </a:ext>
              </a:extLst>
            </p:cNvPr>
            <p:cNvSpPr/>
            <p:nvPr/>
          </p:nvSpPr>
          <p:spPr bwMode="auto">
            <a:xfrm>
              <a:off x="5618481" y="3700978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cpu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86" name="화이트투명사각판">
              <a:extLst>
                <a:ext uri="{FF2B5EF4-FFF2-40B4-BE49-F238E27FC236}">
                  <a16:creationId xmlns:a16="http://schemas.microsoft.com/office/drawing/2014/main" id="{083AD53B-7371-41A2-981F-FC30E56E0B9D}"/>
                </a:ext>
              </a:extLst>
            </p:cNvPr>
            <p:cNvSpPr/>
            <p:nvPr/>
          </p:nvSpPr>
          <p:spPr bwMode="auto">
            <a:xfrm>
              <a:off x="5549725" y="3585017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limits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87" name="화이트투명사각판">
              <a:extLst>
                <a:ext uri="{FF2B5EF4-FFF2-40B4-BE49-F238E27FC236}">
                  <a16:creationId xmlns:a16="http://schemas.microsoft.com/office/drawing/2014/main" id="{4916F8F0-798E-405D-8EA8-CEACBB3442EA}"/>
                </a:ext>
              </a:extLst>
            </p:cNvPr>
            <p:cNvSpPr/>
            <p:nvPr/>
          </p:nvSpPr>
          <p:spPr bwMode="auto">
            <a:xfrm>
              <a:off x="5442189" y="3428704"/>
              <a:ext cx="109785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resources </a:t>
              </a:r>
              <a:endParaRPr lang="ko-KR" altLang="en-US" sz="1000" b="1" kern="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E784991-E9F7-44B0-A924-64A251658C3A}"/>
                </a:ext>
              </a:extLst>
            </p:cNvPr>
            <p:cNvSpPr/>
            <p:nvPr/>
          </p:nvSpPr>
          <p:spPr bwMode="ltGray">
            <a:xfrm>
              <a:off x="7307671" y="4184047"/>
              <a:ext cx="520718" cy="1847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200m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화이트투명사각판">
              <a:extLst>
                <a:ext uri="{FF2B5EF4-FFF2-40B4-BE49-F238E27FC236}">
                  <a16:creationId xmlns:a16="http://schemas.microsoft.com/office/drawing/2014/main" id="{97D4E2CC-B495-4099-9D7F-3B9373F34341}"/>
                </a:ext>
              </a:extLst>
            </p:cNvPr>
            <p:cNvSpPr/>
            <p:nvPr/>
          </p:nvSpPr>
          <p:spPr bwMode="auto">
            <a:xfrm>
              <a:off x="6906831" y="4123359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17" name="화이트투명사각판">
              <a:extLst>
                <a:ext uri="{FF2B5EF4-FFF2-40B4-BE49-F238E27FC236}">
                  <a16:creationId xmlns:a16="http://schemas.microsoft.com/office/drawing/2014/main" id="{DEED0774-719E-41D5-8043-B3583AC453F3}"/>
                </a:ext>
              </a:extLst>
            </p:cNvPr>
            <p:cNvSpPr/>
            <p:nvPr/>
          </p:nvSpPr>
          <p:spPr bwMode="auto">
            <a:xfrm>
              <a:off x="6838075" y="3944898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requests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BB532CF-3985-4D08-85A2-6BD13A687142}"/>
                </a:ext>
              </a:extLst>
            </p:cNvPr>
            <p:cNvSpPr/>
            <p:nvPr/>
          </p:nvSpPr>
          <p:spPr bwMode="ltGray">
            <a:xfrm>
              <a:off x="6019321" y="4184047"/>
              <a:ext cx="520718" cy="1847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200m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화이트투명사각판">
              <a:extLst>
                <a:ext uri="{FF2B5EF4-FFF2-40B4-BE49-F238E27FC236}">
                  <a16:creationId xmlns:a16="http://schemas.microsoft.com/office/drawing/2014/main" id="{D943028F-2419-4260-A262-D8438F85C527}"/>
                </a:ext>
              </a:extLst>
            </p:cNvPr>
            <p:cNvSpPr/>
            <p:nvPr/>
          </p:nvSpPr>
          <p:spPr bwMode="auto">
            <a:xfrm>
              <a:off x="5618481" y="4123359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21" name="화이트투명사각판">
              <a:extLst>
                <a:ext uri="{FF2B5EF4-FFF2-40B4-BE49-F238E27FC236}">
                  <a16:creationId xmlns:a16="http://schemas.microsoft.com/office/drawing/2014/main" id="{E291118B-A4AF-4CE4-A968-6A8712FF9186}"/>
                </a:ext>
              </a:extLst>
            </p:cNvPr>
            <p:cNvSpPr/>
            <p:nvPr/>
          </p:nvSpPr>
          <p:spPr bwMode="auto">
            <a:xfrm>
              <a:off x="5549725" y="3944898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requests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6D31B1-69FE-4B2A-8774-139295B420DD}"/>
              </a:ext>
            </a:extLst>
          </p:cNvPr>
          <p:cNvGrpSpPr/>
          <p:nvPr/>
        </p:nvGrpSpPr>
        <p:grpSpPr>
          <a:xfrm>
            <a:off x="3315208" y="5764647"/>
            <a:ext cx="956914" cy="252184"/>
            <a:chOff x="3315208" y="5764647"/>
            <a:chExt cx="956914" cy="252184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29235CE-5418-4799-B155-27ADB952BEE6}"/>
                </a:ext>
              </a:extLst>
            </p:cNvPr>
            <p:cNvSpPr/>
            <p:nvPr/>
          </p:nvSpPr>
          <p:spPr bwMode="ltGray">
            <a:xfrm>
              <a:off x="3751404" y="5816527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화이트투명사각판">
              <a:extLst>
                <a:ext uri="{FF2B5EF4-FFF2-40B4-BE49-F238E27FC236}">
                  <a16:creationId xmlns:a16="http://schemas.microsoft.com/office/drawing/2014/main" id="{70BD2D4C-B9D1-4E06-BEA1-1FDA09C3350F}"/>
                </a:ext>
              </a:extLst>
            </p:cNvPr>
            <p:cNvSpPr/>
            <p:nvPr/>
          </p:nvSpPr>
          <p:spPr bwMode="auto">
            <a:xfrm>
              <a:off x="3315208" y="5764647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7FFA760-E71A-4A59-B894-01248E5F1D62}"/>
              </a:ext>
            </a:extLst>
          </p:cNvPr>
          <p:cNvCxnSpPr>
            <a:cxnSpLocks/>
            <a:stCxn id="157" idx="2"/>
            <a:endCxn id="197" idx="2"/>
          </p:cNvCxnSpPr>
          <p:nvPr/>
        </p:nvCxnSpPr>
        <p:spPr>
          <a:xfrm rot="16200000" flipH="1">
            <a:off x="5345272" y="3415676"/>
            <a:ext cx="648803" cy="2384210"/>
          </a:xfrm>
          <a:prstGeom prst="curvedConnector3">
            <a:avLst>
              <a:gd name="adj1" fmla="val 11623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F25C45E-DFC9-4FC1-A562-77D252B85C7E}"/>
              </a:ext>
            </a:extLst>
          </p:cNvPr>
          <p:cNvSpPr/>
          <p:nvPr/>
        </p:nvSpPr>
        <p:spPr bwMode="ltGray">
          <a:xfrm>
            <a:off x="6604758" y="4760758"/>
            <a:ext cx="514040" cy="1714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50%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CC039BC8-744D-47C3-B7D1-605068C43E88}"/>
              </a:ext>
            </a:extLst>
          </p:cNvPr>
          <p:cNvSpPr/>
          <p:nvPr/>
        </p:nvSpPr>
        <p:spPr>
          <a:xfrm>
            <a:off x="6302465" y="4721400"/>
            <a:ext cx="222479" cy="269220"/>
          </a:xfrm>
          <a:prstGeom prst="mathMultiply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509E1F-02C0-4F03-8056-ECF3532F1DB7}"/>
              </a:ext>
            </a:extLst>
          </p:cNvPr>
          <p:cNvGrpSpPr/>
          <p:nvPr/>
        </p:nvGrpSpPr>
        <p:grpSpPr>
          <a:xfrm>
            <a:off x="6779857" y="5074820"/>
            <a:ext cx="872581" cy="511909"/>
            <a:chOff x="6779857" y="5074820"/>
            <a:chExt cx="872581" cy="511909"/>
          </a:xfrm>
        </p:grpSpPr>
        <p:sp>
          <p:nvSpPr>
            <p:cNvPr id="222" name="같음 기호 221">
              <a:extLst>
                <a:ext uri="{FF2B5EF4-FFF2-40B4-BE49-F238E27FC236}">
                  <a16:creationId xmlns:a16="http://schemas.microsoft.com/office/drawing/2014/main" id="{4CD16403-38E9-4ED2-9F1C-3F06E9C023E8}"/>
                </a:ext>
              </a:extLst>
            </p:cNvPr>
            <p:cNvSpPr/>
            <p:nvPr/>
          </p:nvSpPr>
          <p:spPr>
            <a:xfrm>
              <a:off x="6779857" y="5326664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화이트투명사각판">
              <a:extLst>
                <a:ext uri="{FF2B5EF4-FFF2-40B4-BE49-F238E27FC236}">
                  <a16:creationId xmlns:a16="http://schemas.microsoft.com/office/drawing/2014/main" id="{8136568E-55D8-410B-AF1F-5E4E10BE421A}"/>
                </a:ext>
              </a:extLst>
            </p:cNvPr>
            <p:cNvSpPr/>
            <p:nvPr/>
          </p:nvSpPr>
          <p:spPr bwMode="auto">
            <a:xfrm>
              <a:off x="6970428" y="5074820"/>
              <a:ext cx="682010" cy="22701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desired </a:t>
              </a:r>
            </a:p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6E7EB2FF-9322-4CD7-8CA4-8E549DCAE9DF}"/>
                </a:ext>
              </a:extLst>
            </p:cNvPr>
            <p:cNvSpPr/>
            <p:nvPr/>
          </p:nvSpPr>
          <p:spPr bwMode="ltGray">
            <a:xfrm>
              <a:off x="7134305" y="5364471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0" name="화이트투명사각판">
            <a:extLst>
              <a:ext uri="{FF2B5EF4-FFF2-40B4-BE49-F238E27FC236}">
                <a16:creationId xmlns:a16="http://schemas.microsoft.com/office/drawing/2014/main" id="{A9C7B457-82B3-46F1-A654-AE6FBAB98EB3}"/>
              </a:ext>
            </a:extLst>
          </p:cNvPr>
          <p:cNvSpPr/>
          <p:nvPr/>
        </p:nvSpPr>
        <p:spPr bwMode="auto">
          <a:xfrm>
            <a:off x="7420629" y="6078287"/>
            <a:ext cx="899309" cy="252184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 b="1" kern="0">
                <a:solidFill>
                  <a:schemeClr val="accent2">
                    <a:lumMod val="50000"/>
                  </a:schemeClr>
                </a:solidFill>
                <a:latin typeface="+mn-ea"/>
              </a:rPr>
              <a:t>minRepicas</a:t>
            </a:r>
            <a:endParaRPr lang="ko-KR" altLang="en-US" sz="1000" b="1" kern="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44ABC7-A95B-4AE2-938F-49267A8181E6}"/>
              </a:ext>
            </a:extLst>
          </p:cNvPr>
          <p:cNvGrpSpPr/>
          <p:nvPr/>
        </p:nvGrpSpPr>
        <p:grpSpPr>
          <a:xfrm>
            <a:off x="2537533" y="5032804"/>
            <a:ext cx="5741545" cy="551602"/>
            <a:chOff x="2537533" y="5032804"/>
            <a:chExt cx="5741545" cy="55160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B3AE984-9D44-47C4-A598-55C865E9AAE0}"/>
                </a:ext>
              </a:extLst>
            </p:cNvPr>
            <p:cNvSpPr/>
            <p:nvPr/>
          </p:nvSpPr>
          <p:spPr>
            <a:xfrm>
              <a:off x="3315208" y="5039871"/>
              <a:ext cx="4963870" cy="54453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화이트투명사각판">
              <a:extLst>
                <a:ext uri="{FF2B5EF4-FFF2-40B4-BE49-F238E27FC236}">
                  <a16:creationId xmlns:a16="http://schemas.microsoft.com/office/drawing/2014/main" id="{4F7BFB11-6A47-4ECA-8F7C-7996832E1728}"/>
                </a:ext>
              </a:extLst>
            </p:cNvPr>
            <p:cNvSpPr/>
            <p:nvPr/>
          </p:nvSpPr>
          <p:spPr bwMode="auto">
            <a:xfrm>
              <a:off x="2537533" y="5032804"/>
              <a:ext cx="84509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Scale Out</a:t>
              </a:r>
              <a:endParaRPr lang="ko-KR" altLang="en-US" sz="1100" b="1" kern="0" dirty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C54CE7-4FCA-48A0-9A5D-ADEC05A7993F}"/>
              </a:ext>
            </a:extLst>
          </p:cNvPr>
          <p:cNvGrpSpPr/>
          <p:nvPr/>
        </p:nvGrpSpPr>
        <p:grpSpPr>
          <a:xfrm>
            <a:off x="5379616" y="4368827"/>
            <a:ext cx="2188415" cy="586483"/>
            <a:chOff x="5379616" y="4368827"/>
            <a:chExt cx="2188415" cy="586483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23007C9-9214-41F6-9C98-30554C5E6CE6}"/>
                </a:ext>
              </a:extLst>
            </p:cNvPr>
            <p:cNvSpPr/>
            <p:nvPr/>
          </p:nvSpPr>
          <p:spPr bwMode="ltGray">
            <a:xfrm>
              <a:off x="5729278" y="4770530"/>
              <a:ext cx="520718" cy="1847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200m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화이트투명사각판">
              <a:extLst>
                <a:ext uri="{FF2B5EF4-FFF2-40B4-BE49-F238E27FC236}">
                  <a16:creationId xmlns:a16="http://schemas.microsoft.com/office/drawing/2014/main" id="{57F61E49-00FC-4E71-A2A2-8E86E9F17C3E}"/>
                </a:ext>
              </a:extLst>
            </p:cNvPr>
            <p:cNvSpPr/>
            <p:nvPr/>
          </p:nvSpPr>
          <p:spPr bwMode="auto">
            <a:xfrm>
              <a:off x="5379616" y="4512259"/>
              <a:ext cx="72997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average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  <p:cxnSp>
          <p:nvCxnSpPr>
            <p:cNvPr id="293" name="연결선: 구부러짐 292">
              <a:extLst>
                <a:ext uri="{FF2B5EF4-FFF2-40B4-BE49-F238E27FC236}">
                  <a16:creationId xmlns:a16="http://schemas.microsoft.com/office/drawing/2014/main" id="{6BEE8C37-1EE9-40F3-A961-BD5576433F0F}"/>
                </a:ext>
              </a:extLst>
            </p:cNvPr>
            <p:cNvCxnSpPr>
              <a:cxnSpLocks/>
              <a:stCxn id="118" idx="2"/>
              <a:endCxn id="194" idx="0"/>
            </p:cNvCxnSpPr>
            <p:nvPr/>
          </p:nvCxnSpPr>
          <p:spPr>
            <a:xfrm rot="5400000">
              <a:off x="5933808" y="4424657"/>
              <a:ext cx="401703" cy="2900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연결선: 구부러짐 294">
              <a:extLst>
                <a:ext uri="{FF2B5EF4-FFF2-40B4-BE49-F238E27FC236}">
                  <a16:creationId xmlns:a16="http://schemas.microsoft.com/office/drawing/2014/main" id="{56E4BC00-805B-44CB-AE37-9C0D4E838892}"/>
                </a:ext>
              </a:extLst>
            </p:cNvPr>
            <p:cNvCxnSpPr>
              <a:cxnSpLocks/>
              <a:stCxn id="115" idx="2"/>
              <a:endCxn id="194" idx="0"/>
            </p:cNvCxnSpPr>
            <p:nvPr/>
          </p:nvCxnSpPr>
          <p:spPr>
            <a:xfrm rot="5400000">
              <a:off x="6577983" y="3780482"/>
              <a:ext cx="401703" cy="15783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7A3D78-616B-496F-A4AB-72127AC24116}"/>
              </a:ext>
            </a:extLst>
          </p:cNvPr>
          <p:cNvGrpSpPr/>
          <p:nvPr/>
        </p:nvGrpSpPr>
        <p:grpSpPr>
          <a:xfrm>
            <a:off x="2649369" y="5663447"/>
            <a:ext cx="5629709" cy="714477"/>
            <a:chOff x="2649369" y="5663447"/>
            <a:chExt cx="5629709" cy="714477"/>
          </a:xfrm>
        </p:grpSpPr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087DA663-CDE8-4F2A-965E-346E6F9175BF}"/>
                </a:ext>
              </a:extLst>
            </p:cNvPr>
            <p:cNvSpPr/>
            <p:nvPr/>
          </p:nvSpPr>
          <p:spPr>
            <a:xfrm>
              <a:off x="3315208" y="5663447"/>
              <a:ext cx="4963870" cy="714477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화이트투명사각판">
              <a:extLst>
                <a:ext uri="{FF2B5EF4-FFF2-40B4-BE49-F238E27FC236}">
                  <a16:creationId xmlns:a16="http://schemas.microsoft.com/office/drawing/2014/main" id="{BF1556FA-4D56-4B2C-B206-E9954C89E679}"/>
                </a:ext>
              </a:extLst>
            </p:cNvPr>
            <p:cNvSpPr/>
            <p:nvPr/>
          </p:nvSpPr>
          <p:spPr bwMode="auto">
            <a:xfrm>
              <a:off x="2649369" y="5786286"/>
              <a:ext cx="84509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Scale In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F77F6F-4B5C-4DFB-8B06-38A82F576EC5}"/>
              </a:ext>
            </a:extLst>
          </p:cNvPr>
          <p:cNvGrpSpPr/>
          <p:nvPr/>
        </p:nvGrpSpPr>
        <p:grpSpPr>
          <a:xfrm>
            <a:off x="3315208" y="5084274"/>
            <a:ext cx="1114312" cy="456148"/>
            <a:chOff x="3315208" y="5084274"/>
            <a:chExt cx="1114312" cy="456148"/>
          </a:xfrm>
        </p:grpSpPr>
        <p:sp>
          <p:nvSpPr>
            <p:cNvPr id="155" name="화이트투명사각판">
              <a:extLst>
                <a:ext uri="{FF2B5EF4-FFF2-40B4-BE49-F238E27FC236}">
                  <a16:creationId xmlns:a16="http://schemas.microsoft.com/office/drawing/2014/main" id="{1555BC25-CFB1-484C-AE57-647DDACCAF81}"/>
                </a:ext>
              </a:extLst>
            </p:cNvPr>
            <p:cNvSpPr/>
            <p:nvPr/>
          </p:nvSpPr>
          <p:spPr bwMode="auto">
            <a:xfrm>
              <a:off x="3315208" y="5288238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2BE1F4D8-F907-42D6-A0A0-2938FB5143F7}"/>
                </a:ext>
              </a:extLst>
            </p:cNvPr>
            <p:cNvSpPr/>
            <p:nvPr/>
          </p:nvSpPr>
          <p:spPr bwMode="ltGray">
            <a:xfrm>
              <a:off x="3742446" y="5348926"/>
              <a:ext cx="520718" cy="1847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300m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" name="화이트투명사각판">
              <a:extLst>
                <a:ext uri="{FF2B5EF4-FFF2-40B4-BE49-F238E27FC236}">
                  <a16:creationId xmlns:a16="http://schemas.microsoft.com/office/drawing/2014/main" id="{07B38708-B8D7-44B1-9D03-3B6486951FE9}"/>
                </a:ext>
              </a:extLst>
            </p:cNvPr>
            <p:cNvSpPr/>
            <p:nvPr/>
          </p:nvSpPr>
          <p:spPr bwMode="auto">
            <a:xfrm>
              <a:off x="3699545" y="5084274"/>
              <a:ext cx="72997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average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0B18D0-F5B9-445A-B261-DB1C947311DC}"/>
              </a:ext>
            </a:extLst>
          </p:cNvPr>
          <p:cNvGrpSpPr/>
          <p:nvPr/>
        </p:nvGrpSpPr>
        <p:grpSpPr>
          <a:xfrm>
            <a:off x="3315208" y="6060109"/>
            <a:ext cx="956914" cy="252184"/>
            <a:chOff x="3315208" y="6060109"/>
            <a:chExt cx="956914" cy="252184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71A49F5-090E-45D8-85C0-FBE49CB41965}"/>
                </a:ext>
              </a:extLst>
            </p:cNvPr>
            <p:cNvSpPr/>
            <p:nvPr/>
          </p:nvSpPr>
          <p:spPr bwMode="ltGray">
            <a:xfrm>
              <a:off x="3751404" y="6111989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화이트투명사각판">
              <a:extLst>
                <a:ext uri="{FF2B5EF4-FFF2-40B4-BE49-F238E27FC236}">
                  <a16:creationId xmlns:a16="http://schemas.microsoft.com/office/drawing/2014/main" id="{5B051B9F-E385-4CF8-8BAA-D5B06B3E1FFA}"/>
                </a:ext>
              </a:extLst>
            </p:cNvPr>
            <p:cNvSpPr/>
            <p:nvPr/>
          </p:nvSpPr>
          <p:spPr bwMode="auto">
            <a:xfrm>
              <a:off x="3315208" y="6060109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0E7320-E915-4485-BC50-DEE0B96BF9C3}"/>
              </a:ext>
            </a:extLst>
          </p:cNvPr>
          <p:cNvGrpSpPr/>
          <p:nvPr/>
        </p:nvGrpSpPr>
        <p:grpSpPr>
          <a:xfrm>
            <a:off x="726705" y="3774543"/>
            <a:ext cx="1660594" cy="1066304"/>
            <a:chOff x="608836" y="3877073"/>
            <a:chExt cx="1660594" cy="1066304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72A8F0C3-961A-42C7-8E03-24F1135A8261}"/>
                </a:ext>
              </a:extLst>
            </p:cNvPr>
            <p:cNvSpPr/>
            <p:nvPr/>
          </p:nvSpPr>
          <p:spPr bwMode="ltGray">
            <a:xfrm>
              <a:off x="608836" y="3877073"/>
              <a:ext cx="1660594" cy="4879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18FFA43-FB30-4AF3-AC47-33116B1E5CEB}"/>
                </a:ext>
              </a:extLst>
            </p:cNvPr>
            <p:cNvSpPr/>
            <p:nvPr/>
          </p:nvSpPr>
          <p:spPr bwMode="ltGray">
            <a:xfrm>
              <a:off x="1023047" y="4470912"/>
              <a:ext cx="1245073" cy="4724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B747EF05-92EC-4DF1-B608-950063BC3D07}"/>
                </a:ext>
              </a:extLst>
            </p:cNvPr>
            <p:cNvSpPr/>
            <p:nvPr/>
          </p:nvSpPr>
          <p:spPr bwMode="ltGray">
            <a:xfrm>
              <a:off x="1170755" y="3943681"/>
              <a:ext cx="1014732" cy="16727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AverageValue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7" name="화이트투명사각판">
              <a:extLst>
                <a:ext uri="{FF2B5EF4-FFF2-40B4-BE49-F238E27FC236}">
                  <a16:creationId xmlns:a16="http://schemas.microsoft.com/office/drawing/2014/main" id="{C0CB08EF-6692-4632-A769-717DE1752B22}"/>
                </a:ext>
              </a:extLst>
            </p:cNvPr>
            <p:cNvSpPr/>
            <p:nvPr/>
          </p:nvSpPr>
          <p:spPr bwMode="auto">
            <a:xfrm>
              <a:off x="683506" y="3880855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28" name="화이트투명사각판">
              <a:extLst>
                <a:ext uri="{FF2B5EF4-FFF2-40B4-BE49-F238E27FC236}">
                  <a16:creationId xmlns:a16="http://schemas.microsoft.com/office/drawing/2014/main" id="{A1DAB124-77D2-4733-BBC6-0A55C6E0D954}"/>
                </a:ext>
              </a:extLst>
            </p:cNvPr>
            <p:cNvSpPr/>
            <p:nvPr/>
          </p:nvSpPr>
          <p:spPr bwMode="auto">
            <a:xfrm>
              <a:off x="661297" y="4087416"/>
              <a:ext cx="134527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averageValue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C5E7D3D-BA70-44A4-8F95-7A9C3EEEE294}"/>
                </a:ext>
              </a:extLst>
            </p:cNvPr>
            <p:cNvSpPr/>
            <p:nvPr/>
          </p:nvSpPr>
          <p:spPr bwMode="ltGray">
            <a:xfrm>
              <a:off x="1651778" y="4137331"/>
              <a:ext cx="522178" cy="17142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100m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B2DB16B5-2849-4887-B2A7-6268BB5C4054}"/>
                </a:ext>
              </a:extLst>
            </p:cNvPr>
            <p:cNvSpPr/>
            <p:nvPr/>
          </p:nvSpPr>
          <p:spPr bwMode="ltGray">
            <a:xfrm>
              <a:off x="1617269" y="4537172"/>
              <a:ext cx="561285" cy="14964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Value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39" name="화이트투명사각판">
              <a:extLst>
                <a:ext uri="{FF2B5EF4-FFF2-40B4-BE49-F238E27FC236}">
                  <a16:creationId xmlns:a16="http://schemas.microsoft.com/office/drawing/2014/main" id="{AE7C09B7-076C-4B70-9971-FD423368D10E}"/>
                </a:ext>
              </a:extLst>
            </p:cNvPr>
            <p:cNvSpPr/>
            <p:nvPr/>
          </p:nvSpPr>
          <p:spPr bwMode="auto">
            <a:xfrm>
              <a:off x="1170053" y="4474345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340" name="화이트투명사각판">
              <a:extLst>
                <a:ext uri="{FF2B5EF4-FFF2-40B4-BE49-F238E27FC236}">
                  <a16:creationId xmlns:a16="http://schemas.microsoft.com/office/drawing/2014/main" id="{316440CA-2E41-4775-8B5F-6AF920E122E6}"/>
                </a:ext>
              </a:extLst>
            </p:cNvPr>
            <p:cNvSpPr/>
            <p:nvPr/>
          </p:nvSpPr>
          <p:spPr bwMode="auto">
            <a:xfrm>
              <a:off x="1147844" y="4711228"/>
              <a:ext cx="569345" cy="22186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value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3705E3D8-8426-4CAF-B6DA-A547493573D0}"/>
                </a:ext>
              </a:extLst>
            </p:cNvPr>
            <p:cNvSpPr/>
            <p:nvPr/>
          </p:nvSpPr>
          <p:spPr bwMode="ltGray">
            <a:xfrm>
              <a:off x="1657836" y="4730821"/>
              <a:ext cx="351095" cy="17142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739A16E-B957-44DA-9D38-15F9BEDDC62E}"/>
              </a:ext>
            </a:extLst>
          </p:cNvPr>
          <p:cNvGrpSpPr/>
          <p:nvPr/>
        </p:nvGrpSpPr>
        <p:grpSpPr>
          <a:xfrm>
            <a:off x="6039369" y="1668220"/>
            <a:ext cx="4668318" cy="1472749"/>
            <a:chOff x="6039369" y="1668220"/>
            <a:chExt cx="4668318" cy="1472749"/>
          </a:xfrm>
        </p:grpSpPr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624B45E1-ECD2-4F40-872F-14B068006965}"/>
                </a:ext>
              </a:extLst>
            </p:cNvPr>
            <p:cNvSpPr/>
            <p:nvPr/>
          </p:nvSpPr>
          <p:spPr bwMode="ltGray">
            <a:xfrm>
              <a:off x="9552384" y="1668220"/>
              <a:ext cx="1155303" cy="772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Ingress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(nginx-ingress1)</a:t>
              </a:r>
            </a:p>
          </p:txBody>
        </p:sp>
        <p:cxnSp>
          <p:nvCxnSpPr>
            <p:cNvPr id="347" name="연결선: 꺾임 346">
              <a:extLst>
                <a:ext uri="{FF2B5EF4-FFF2-40B4-BE49-F238E27FC236}">
                  <a16:creationId xmlns:a16="http://schemas.microsoft.com/office/drawing/2014/main" id="{DF4EAB4E-464B-4DAD-9E08-88B93BE4CD72}"/>
                </a:ext>
              </a:extLst>
            </p:cNvPr>
            <p:cNvCxnSpPr>
              <a:cxnSpLocks/>
              <a:stCxn id="325" idx="1"/>
              <a:endCxn id="190" idx="3"/>
            </p:cNvCxnSpPr>
            <p:nvPr/>
          </p:nvCxnSpPr>
          <p:spPr>
            <a:xfrm rot="10800000" flipV="1">
              <a:off x="9028282" y="2054428"/>
              <a:ext cx="524103" cy="10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012FF0A-F0F8-4045-88D7-0301C779DF76}"/>
                </a:ext>
              </a:extLst>
            </p:cNvPr>
            <p:cNvSpPr/>
            <p:nvPr/>
          </p:nvSpPr>
          <p:spPr bwMode="ltGray">
            <a:xfrm>
              <a:off x="7846450" y="1675573"/>
              <a:ext cx="1181831" cy="75989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80B6A7DD-7A71-4BD4-B4B1-4C00323C4EC1}"/>
                </a:ext>
              </a:extLst>
            </p:cNvPr>
            <p:cNvCxnSpPr>
              <a:cxnSpLocks/>
              <a:stCxn id="190" idx="2"/>
              <a:endCxn id="162" idx="0"/>
            </p:cNvCxnSpPr>
            <p:nvPr/>
          </p:nvCxnSpPr>
          <p:spPr>
            <a:xfrm rot="5400000">
              <a:off x="7525701" y="2229303"/>
              <a:ext cx="705502" cy="11178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연결선: 구부러짐 192">
              <a:extLst>
                <a:ext uri="{FF2B5EF4-FFF2-40B4-BE49-F238E27FC236}">
                  <a16:creationId xmlns:a16="http://schemas.microsoft.com/office/drawing/2014/main" id="{720B5E8E-D91F-4D08-8520-F8C8698CE1B8}"/>
                </a:ext>
              </a:extLst>
            </p:cNvPr>
            <p:cNvCxnSpPr>
              <a:cxnSpLocks/>
              <a:stCxn id="190" idx="2"/>
              <a:endCxn id="292" idx="0"/>
            </p:cNvCxnSpPr>
            <p:nvPr/>
          </p:nvCxnSpPr>
          <p:spPr>
            <a:xfrm rot="5400000">
              <a:off x="6885617" y="1589219"/>
              <a:ext cx="705502" cy="2397997"/>
            </a:xfrm>
            <a:prstGeom prst="curvedConnector3">
              <a:avLst>
                <a:gd name="adj1" fmla="val 645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5D5F2B-5745-4C8D-87EE-A381DC0F53BC}"/>
              </a:ext>
            </a:extLst>
          </p:cNvPr>
          <p:cNvGrpSpPr/>
          <p:nvPr/>
        </p:nvGrpSpPr>
        <p:grpSpPr>
          <a:xfrm>
            <a:off x="7589008" y="2833335"/>
            <a:ext cx="2691643" cy="1271146"/>
            <a:chOff x="7589008" y="2833335"/>
            <a:chExt cx="2691643" cy="12711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5C35196-572E-4BFB-922B-0DCF4620D640}"/>
                </a:ext>
              </a:extLst>
            </p:cNvPr>
            <p:cNvGrpSpPr/>
            <p:nvPr/>
          </p:nvGrpSpPr>
          <p:grpSpPr>
            <a:xfrm>
              <a:off x="7589008" y="2833335"/>
              <a:ext cx="2691643" cy="1271146"/>
              <a:chOff x="7589008" y="2833335"/>
              <a:chExt cx="2691643" cy="1271146"/>
            </a:xfrm>
          </p:grpSpPr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61C798E8-96CE-4794-9F8D-B38A3F789E1D}"/>
                  </a:ext>
                </a:extLst>
              </p:cNvPr>
              <p:cNvSpPr/>
              <p:nvPr/>
            </p:nvSpPr>
            <p:spPr bwMode="ltGray">
              <a:xfrm>
                <a:off x="8621157" y="3204037"/>
                <a:ext cx="983065" cy="40388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1" name="그래픽 70" descr="뒤로">
                <a:extLst>
                  <a:ext uri="{FF2B5EF4-FFF2-40B4-BE49-F238E27FC236}">
                    <a16:creationId xmlns:a16="http://schemas.microsoft.com/office/drawing/2014/main" id="{3A3375F7-D0BA-401D-B901-A020ACB81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686742">
                <a:off x="7589008" y="2833335"/>
                <a:ext cx="1139260" cy="410730"/>
              </a:xfrm>
              <a:prstGeom prst="rect">
                <a:avLst/>
              </a:prstGeom>
            </p:spPr>
          </p:pic>
          <p:sp>
            <p:nvSpPr>
              <p:cNvPr id="144" name="Google Shape;1720;p21">
                <a:extLst>
                  <a:ext uri="{FF2B5EF4-FFF2-40B4-BE49-F238E27FC236}">
                    <a16:creationId xmlns:a16="http://schemas.microsoft.com/office/drawing/2014/main" id="{E0CA7CAA-3A77-413F-B113-981BA007C78E}"/>
                  </a:ext>
                </a:extLst>
              </p:cNvPr>
              <p:cNvSpPr/>
              <p:nvPr/>
            </p:nvSpPr>
            <p:spPr>
              <a:xfrm>
                <a:off x="9337899" y="3881826"/>
                <a:ext cx="942752" cy="22265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accent6">
                        <a:lumMod val="50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Custom API</a:t>
                </a:r>
              </a:p>
            </p:txBody>
          </p:sp>
          <p:cxnSp>
            <p:nvCxnSpPr>
              <p:cNvPr id="146" name="연결선: 꺾임 145">
                <a:extLst>
                  <a:ext uri="{FF2B5EF4-FFF2-40B4-BE49-F238E27FC236}">
                    <a16:creationId xmlns:a16="http://schemas.microsoft.com/office/drawing/2014/main" id="{4DE70A3D-9351-489A-A06C-C8A79645801D}"/>
                  </a:ext>
                </a:extLst>
              </p:cNvPr>
              <p:cNvCxnSpPr>
                <a:cxnSpLocks/>
                <a:stCxn id="144" idx="0"/>
                <a:endCxn id="356" idx="2"/>
              </p:cNvCxnSpPr>
              <p:nvPr/>
            </p:nvCxnSpPr>
            <p:spPr>
              <a:xfrm rot="16200000" flipV="1">
                <a:off x="9324029" y="3396579"/>
                <a:ext cx="273909" cy="69658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27" name="화이트투명사각판">
              <a:extLst>
                <a:ext uri="{FF2B5EF4-FFF2-40B4-BE49-F238E27FC236}">
                  <a16:creationId xmlns:a16="http://schemas.microsoft.com/office/drawing/2014/main" id="{24AD3A95-C4A6-4640-BF27-69C92959E89E}"/>
                </a:ext>
              </a:extLst>
            </p:cNvPr>
            <p:cNvSpPr/>
            <p:nvPr/>
          </p:nvSpPr>
          <p:spPr bwMode="auto">
            <a:xfrm>
              <a:off x="8686136" y="3350403"/>
              <a:ext cx="149713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: </a:t>
              </a: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Pods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31" name="화이트투명사각판">
              <a:extLst>
                <a:ext uri="{FF2B5EF4-FFF2-40B4-BE49-F238E27FC236}">
                  <a16:creationId xmlns:a16="http://schemas.microsoft.com/office/drawing/2014/main" id="{E5B4F3B9-B726-474D-835C-15D830407C5A}"/>
                </a:ext>
              </a:extLst>
            </p:cNvPr>
            <p:cNvSpPr/>
            <p:nvPr/>
          </p:nvSpPr>
          <p:spPr bwMode="auto">
            <a:xfrm>
              <a:off x="8593848" y="3191490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metrics  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A9AF33-7F16-491B-92AF-746C56F053EB}"/>
              </a:ext>
            </a:extLst>
          </p:cNvPr>
          <p:cNvGrpSpPr/>
          <p:nvPr/>
        </p:nvGrpSpPr>
        <p:grpSpPr>
          <a:xfrm>
            <a:off x="7214794" y="4531483"/>
            <a:ext cx="1107738" cy="454559"/>
            <a:chOff x="7214794" y="4531483"/>
            <a:chExt cx="1107738" cy="454559"/>
          </a:xfrm>
        </p:grpSpPr>
        <p:sp>
          <p:nvSpPr>
            <p:cNvPr id="213" name="같음 기호 212">
              <a:extLst>
                <a:ext uri="{FF2B5EF4-FFF2-40B4-BE49-F238E27FC236}">
                  <a16:creationId xmlns:a16="http://schemas.microsoft.com/office/drawing/2014/main" id="{25239D77-94E6-42C5-B181-CED1CC29FBC1}"/>
                </a:ext>
              </a:extLst>
            </p:cNvPr>
            <p:cNvSpPr/>
            <p:nvPr/>
          </p:nvSpPr>
          <p:spPr>
            <a:xfrm>
              <a:off x="7214794" y="4725977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6220758-95CD-4E3B-8AB0-6FF3329C1B47}"/>
                </a:ext>
              </a:extLst>
            </p:cNvPr>
            <p:cNvSpPr/>
            <p:nvPr/>
          </p:nvSpPr>
          <p:spPr bwMode="ltGray">
            <a:xfrm>
              <a:off x="7529478" y="4770530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화이트투명사각판">
              <a:extLst>
                <a:ext uri="{FF2B5EF4-FFF2-40B4-BE49-F238E27FC236}">
                  <a16:creationId xmlns:a16="http://schemas.microsoft.com/office/drawing/2014/main" id="{0894FE8C-365C-4357-9D50-DB51FC3CACED}"/>
                </a:ext>
              </a:extLst>
            </p:cNvPr>
            <p:cNvSpPr/>
            <p:nvPr/>
          </p:nvSpPr>
          <p:spPr bwMode="auto">
            <a:xfrm>
              <a:off x="7519559" y="4531483"/>
              <a:ext cx="80297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target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5F660DB-0368-4B26-BD84-32E8E2CC7021}"/>
              </a:ext>
            </a:extLst>
          </p:cNvPr>
          <p:cNvGrpSpPr/>
          <p:nvPr/>
        </p:nvGrpSpPr>
        <p:grpSpPr>
          <a:xfrm>
            <a:off x="5895036" y="5088698"/>
            <a:ext cx="1072885" cy="491574"/>
            <a:chOff x="5895036" y="5088698"/>
            <a:chExt cx="1072885" cy="491574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5D8993FB-7807-4852-B78C-807A9447FA5E}"/>
                </a:ext>
              </a:extLst>
            </p:cNvPr>
            <p:cNvSpPr/>
            <p:nvPr/>
          </p:nvSpPr>
          <p:spPr bwMode="ltGray">
            <a:xfrm>
              <a:off x="6187943" y="5364963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8" name="나누기 기호 217">
              <a:extLst>
                <a:ext uri="{FF2B5EF4-FFF2-40B4-BE49-F238E27FC236}">
                  <a16:creationId xmlns:a16="http://schemas.microsoft.com/office/drawing/2014/main" id="{CBF09687-5032-44D6-B44A-316B05109602}"/>
                </a:ext>
              </a:extLst>
            </p:cNvPr>
            <p:cNvSpPr/>
            <p:nvPr/>
          </p:nvSpPr>
          <p:spPr>
            <a:xfrm>
              <a:off x="5895036" y="5311052"/>
              <a:ext cx="222479" cy="269220"/>
            </a:xfrm>
            <a:prstGeom prst="mathDivid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화이트투명사각판">
              <a:extLst>
                <a:ext uri="{FF2B5EF4-FFF2-40B4-BE49-F238E27FC236}">
                  <a16:creationId xmlns:a16="http://schemas.microsoft.com/office/drawing/2014/main" id="{FCBF959B-B8D1-4C70-8F24-EA54AB49600C}"/>
                </a:ext>
              </a:extLst>
            </p:cNvPr>
            <p:cNvSpPr/>
            <p:nvPr/>
          </p:nvSpPr>
          <p:spPr bwMode="auto">
            <a:xfrm>
              <a:off x="6164948" y="5088698"/>
              <a:ext cx="80297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target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53D383-1AA6-46E8-959F-44E49BAAFDDE}"/>
              </a:ext>
            </a:extLst>
          </p:cNvPr>
          <p:cNvGrpSpPr/>
          <p:nvPr/>
        </p:nvGrpSpPr>
        <p:grpSpPr>
          <a:xfrm>
            <a:off x="9809276" y="2310110"/>
            <a:ext cx="1427936" cy="1571716"/>
            <a:chOff x="9809276" y="2310110"/>
            <a:chExt cx="1427936" cy="1571716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787176A-92E6-4513-AE5E-6788FAA8FD96}"/>
                </a:ext>
              </a:extLst>
            </p:cNvPr>
            <p:cNvSpPr/>
            <p:nvPr/>
          </p:nvSpPr>
          <p:spPr bwMode="ltGray">
            <a:xfrm>
              <a:off x="10072084" y="3207032"/>
              <a:ext cx="1057969" cy="40088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화이트투명사각판">
              <a:extLst>
                <a:ext uri="{FF2B5EF4-FFF2-40B4-BE49-F238E27FC236}">
                  <a16:creationId xmlns:a16="http://schemas.microsoft.com/office/drawing/2014/main" id="{F8DB055D-67A8-49CB-83FC-3F6D63AA921B}"/>
                </a:ext>
              </a:extLst>
            </p:cNvPr>
            <p:cNvSpPr/>
            <p:nvPr/>
          </p:nvSpPr>
          <p:spPr bwMode="auto">
            <a:xfrm>
              <a:off x="10112394" y="3348895"/>
              <a:ext cx="1124818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: </a:t>
              </a: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Object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  <p:pic>
          <p:nvPicPr>
            <p:cNvPr id="230" name="그래픽 229" descr="뒤로">
              <a:extLst>
                <a:ext uri="{FF2B5EF4-FFF2-40B4-BE49-F238E27FC236}">
                  <a16:creationId xmlns:a16="http://schemas.microsoft.com/office/drawing/2014/main" id="{9396F297-F62F-485A-BFFE-6B604F31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053209">
              <a:off x="9994633" y="2614240"/>
              <a:ext cx="985464" cy="377203"/>
            </a:xfrm>
            <a:prstGeom prst="rect">
              <a:avLst/>
            </a:prstGeom>
          </p:spPr>
        </p:pic>
        <p:sp>
          <p:nvSpPr>
            <p:cNvPr id="232" name="화이트투명사각판">
              <a:extLst>
                <a:ext uri="{FF2B5EF4-FFF2-40B4-BE49-F238E27FC236}">
                  <a16:creationId xmlns:a16="http://schemas.microsoft.com/office/drawing/2014/main" id="{C316896A-C152-480E-B2A3-2456B7A025B9}"/>
                </a:ext>
              </a:extLst>
            </p:cNvPr>
            <p:cNvSpPr/>
            <p:nvPr/>
          </p:nvSpPr>
          <p:spPr bwMode="auto">
            <a:xfrm>
              <a:off x="10051031" y="3191490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metrics  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DE003A4C-2EC4-455C-A388-5A1AD4BBC04A}"/>
                </a:ext>
              </a:extLst>
            </p:cNvPr>
            <p:cNvCxnSpPr>
              <a:cxnSpLocks/>
              <a:stCxn id="144" idx="0"/>
              <a:endCxn id="358" idx="2"/>
            </p:cNvCxnSpPr>
            <p:nvPr/>
          </p:nvCxnSpPr>
          <p:spPr>
            <a:xfrm rot="5400000" flipH="1" flipV="1">
              <a:off x="10068218" y="3348975"/>
              <a:ext cx="273909" cy="791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0ADFB8C-D9C0-4E1D-83B2-D1B33A7A1F83}"/>
              </a:ext>
            </a:extLst>
          </p:cNvPr>
          <p:cNvSpPr/>
          <p:nvPr/>
        </p:nvSpPr>
        <p:spPr>
          <a:xfrm rot="10800000">
            <a:off x="2421789" y="3869935"/>
            <a:ext cx="599520" cy="25793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F6D6F-1244-4898-B850-2C566E37A751}"/>
              </a:ext>
            </a:extLst>
          </p:cNvPr>
          <p:cNvSpPr/>
          <p:nvPr/>
        </p:nvSpPr>
        <p:spPr>
          <a:xfrm>
            <a:off x="2738492" y="3071363"/>
            <a:ext cx="1278020" cy="4177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B90173-8C22-4507-87E6-91280DBAA8D4}"/>
              </a:ext>
            </a:extLst>
          </p:cNvPr>
          <p:cNvGrpSpPr/>
          <p:nvPr/>
        </p:nvGrpSpPr>
        <p:grpSpPr>
          <a:xfrm>
            <a:off x="4429520" y="5074820"/>
            <a:ext cx="1571736" cy="516163"/>
            <a:chOff x="4429520" y="5074820"/>
            <a:chExt cx="1571736" cy="51616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0D04AF4-5E24-4E60-BCEE-40ADE770AAEC}"/>
                </a:ext>
              </a:extLst>
            </p:cNvPr>
            <p:cNvSpPr/>
            <p:nvPr/>
          </p:nvSpPr>
          <p:spPr bwMode="ltGray">
            <a:xfrm>
              <a:off x="4702936" y="5364471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40EDA11-463F-45C7-8DCF-55CB86F65FD7}"/>
                </a:ext>
              </a:extLst>
            </p:cNvPr>
            <p:cNvSpPr/>
            <p:nvPr/>
          </p:nvSpPr>
          <p:spPr bwMode="ltGray">
            <a:xfrm>
              <a:off x="5335887" y="5355252"/>
              <a:ext cx="520718" cy="1847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300m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1" name="곱하기 기호 220">
              <a:extLst>
                <a:ext uri="{FF2B5EF4-FFF2-40B4-BE49-F238E27FC236}">
                  <a16:creationId xmlns:a16="http://schemas.microsoft.com/office/drawing/2014/main" id="{5CBA298F-9F83-40D3-B64F-35FDF66589F5}"/>
                </a:ext>
              </a:extLst>
            </p:cNvPr>
            <p:cNvSpPr/>
            <p:nvPr/>
          </p:nvSpPr>
          <p:spPr>
            <a:xfrm>
              <a:off x="5070041" y="5321763"/>
              <a:ext cx="222479" cy="269220"/>
            </a:xfrm>
            <a:prstGeom prst="mathMultiply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화이트투명사각판">
              <a:extLst>
                <a:ext uri="{FF2B5EF4-FFF2-40B4-BE49-F238E27FC236}">
                  <a16:creationId xmlns:a16="http://schemas.microsoft.com/office/drawing/2014/main" id="{E99B47B4-8FDF-4AAC-93B0-F1C13777E2A5}"/>
                </a:ext>
              </a:extLst>
            </p:cNvPr>
            <p:cNvSpPr/>
            <p:nvPr/>
          </p:nvSpPr>
          <p:spPr bwMode="auto">
            <a:xfrm>
              <a:off x="5271281" y="5084274"/>
              <a:ext cx="72997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average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64" name="화이트투명사각판">
              <a:extLst>
                <a:ext uri="{FF2B5EF4-FFF2-40B4-BE49-F238E27FC236}">
                  <a16:creationId xmlns:a16="http://schemas.microsoft.com/office/drawing/2014/main" id="{93B623A0-3A62-4FF2-A7EA-0979079FB787}"/>
                </a:ext>
              </a:extLst>
            </p:cNvPr>
            <p:cNvSpPr/>
            <p:nvPr/>
          </p:nvSpPr>
          <p:spPr bwMode="auto">
            <a:xfrm>
              <a:off x="4527219" y="5074820"/>
              <a:ext cx="682010" cy="22701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current </a:t>
              </a:r>
            </a:p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0B6E4CC-8BA8-41BA-9F64-EC1C9694EBE1}"/>
                </a:ext>
              </a:extLst>
            </p:cNvPr>
            <p:cNvCxnSpPr/>
            <p:nvPr/>
          </p:nvCxnSpPr>
          <p:spPr>
            <a:xfrm>
              <a:off x="4429520" y="5084274"/>
              <a:ext cx="0" cy="4494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0FB8A7-4008-4573-BC08-4807F39CFCAD}"/>
              </a:ext>
            </a:extLst>
          </p:cNvPr>
          <p:cNvGrpSpPr/>
          <p:nvPr/>
        </p:nvGrpSpPr>
        <p:grpSpPr>
          <a:xfrm>
            <a:off x="4429520" y="5733256"/>
            <a:ext cx="2994946" cy="307173"/>
            <a:chOff x="4429520" y="5733256"/>
            <a:chExt cx="2994946" cy="307173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8F60689A-E2D3-46E5-8835-89F653CD947B}"/>
                </a:ext>
              </a:extLst>
            </p:cNvPr>
            <p:cNvSpPr/>
            <p:nvPr/>
          </p:nvSpPr>
          <p:spPr bwMode="ltGray">
            <a:xfrm>
              <a:off x="4702936" y="5813917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C16A90F-0D3E-4D68-8624-F5CB323E14AF}"/>
                </a:ext>
              </a:extLst>
            </p:cNvPr>
            <p:cNvSpPr/>
            <p:nvPr/>
          </p:nvSpPr>
          <p:spPr bwMode="ltGray">
            <a:xfrm>
              <a:off x="6187943" y="5814409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8" name="나누기 기호 237">
              <a:extLst>
                <a:ext uri="{FF2B5EF4-FFF2-40B4-BE49-F238E27FC236}">
                  <a16:creationId xmlns:a16="http://schemas.microsoft.com/office/drawing/2014/main" id="{F93A9B47-1F9D-4446-9BAF-A0FDD9FF058C}"/>
                </a:ext>
              </a:extLst>
            </p:cNvPr>
            <p:cNvSpPr/>
            <p:nvPr/>
          </p:nvSpPr>
          <p:spPr>
            <a:xfrm>
              <a:off x="5895036" y="5760498"/>
              <a:ext cx="222479" cy="269220"/>
            </a:xfrm>
            <a:prstGeom prst="mathDivid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곱하기 기호 239">
              <a:extLst>
                <a:ext uri="{FF2B5EF4-FFF2-40B4-BE49-F238E27FC236}">
                  <a16:creationId xmlns:a16="http://schemas.microsoft.com/office/drawing/2014/main" id="{E4ABEF6A-4ED8-4B91-BEBC-96A12E466872}"/>
                </a:ext>
              </a:extLst>
            </p:cNvPr>
            <p:cNvSpPr/>
            <p:nvPr/>
          </p:nvSpPr>
          <p:spPr>
            <a:xfrm>
              <a:off x="5070041" y="5771209"/>
              <a:ext cx="222479" cy="269220"/>
            </a:xfrm>
            <a:prstGeom prst="mathMultiply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같음 기호 240">
              <a:extLst>
                <a:ext uri="{FF2B5EF4-FFF2-40B4-BE49-F238E27FC236}">
                  <a16:creationId xmlns:a16="http://schemas.microsoft.com/office/drawing/2014/main" id="{C4EB9676-9FC1-4C44-8D5F-7D6CCCC016F0}"/>
                </a:ext>
              </a:extLst>
            </p:cNvPr>
            <p:cNvSpPr/>
            <p:nvPr/>
          </p:nvSpPr>
          <p:spPr>
            <a:xfrm>
              <a:off x="6779857" y="5776110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2F53E284-552D-43E3-9007-6D76CD073695}"/>
                </a:ext>
              </a:extLst>
            </p:cNvPr>
            <p:cNvSpPr/>
            <p:nvPr/>
          </p:nvSpPr>
          <p:spPr bwMode="ltGray">
            <a:xfrm>
              <a:off x="7134305" y="5813917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6F144D3-1B0E-42CA-B001-96F49DF49FB8}"/>
                </a:ext>
              </a:extLst>
            </p:cNvPr>
            <p:cNvSpPr/>
            <p:nvPr/>
          </p:nvSpPr>
          <p:spPr bwMode="ltGray">
            <a:xfrm>
              <a:off x="5335254" y="5816527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51878033-ADC7-4CD7-AE3A-E999559F2AB3}"/>
                </a:ext>
              </a:extLst>
            </p:cNvPr>
            <p:cNvCxnSpPr/>
            <p:nvPr/>
          </p:nvCxnSpPr>
          <p:spPr>
            <a:xfrm>
              <a:off x="4429520" y="5733256"/>
              <a:ext cx="0" cy="27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071A12-6354-452C-BC6A-42266B5A468D}"/>
              </a:ext>
            </a:extLst>
          </p:cNvPr>
          <p:cNvGrpSpPr/>
          <p:nvPr/>
        </p:nvGrpSpPr>
        <p:grpSpPr>
          <a:xfrm>
            <a:off x="4429520" y="6055960"/>
            <a:ext cx="2994946" cy="289773"/>
            <a:chOff x="4429520" y="6055960"/>
            <a:chExt cx="2994946" cy="289773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D237429-1B50-4E23-A419-363426CB7206}"/>
                </a:ext>
              </a:extLst>
            </p:cNvPr>
            <p:cNvSpPr/>
            <p:nvPr/>
          </p:nvSpPr>
          <p:spPr bwMode="ltGray">
            <a:xfrm>
              <a:off x="4702936" y="6109379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0DB38004-DF1A-40FA-8737-108C08769E23}"/>
                </a:ext>
              </a:extLst>
            </p:cNvPr>
            <p:cNvSpPr/>
            <p:nvPr/>
          </p:nvSpPr>
          <p:spPr bwMode="ltGray">
            <a:xfrm>
              <a:off x="6187943" y="6109871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나누기 기호 256">
              <a:extLst>
                <a:ext uri="{FF2B5EF4-FFF2-40B4-BE49-F238E27FC236}">
                  <a16:creationId xmlns:a16="http://schemas.microsoft.com/office/drawing/2014/main" id="{BEABC413-CC25-4AB5-A0FB-4821DD10959D}"/>
                </a:ext>
              </a:extLst>
            </p:cNvPr>
            <p:cNvSpPr/>
            <p:nvPr/>
          </p:nvSpPr>
          <p:spPr>
            <a:xfrm>
              <a:off x="5895036" y="6055960"/>
              <a:ext cx="222479" cy="269220"/>
            </a:xfrm>
            <a:prstGeom prst="mathDivid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곱하기 기호 257">
              <a:extLst>
                <a:ext uri="{FF2B5EF4-FFF2-40B4-BE49-F238E27FC236}">
                  <a16:creationId xmlns:a16="http://schemas.microsoft.com/office/drawing/2014/main" id="{7E5EAAD0-31E4-49E5-961E-F328EA1C8573}"/>
                </a:ext>
              </a:extLst>
            </p:cNvPr>
            <p:cNvSpPr/>
            <p:nvPr/>
          </p:nvSpPr>
          <p:spPr>
            <a:xfrm>
              <a:off x="5070041" y="6066671"/>
              <a:ext cx="222479" cy="269220"/>
            </a:xfrm>
            <a:prstGeom prst="mathMultiply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같음 기호 258">
              <a:extLst>
                <a:ext uri="{FF2B5EF4-FFF2-40B4-BE49-F238E27FC236}">
                  <a16:creationId xmlns:a16="http://schemas.microsoft.com/office/drawing/2014/main" id="{9AB50545-ED9F-49FF-BAB9-CB3FE09941E9}"/>
                </a:ext>
              </a:extLst>
            </p:cNvPr>
            <p:cNvSpPr/>
            <p:nvPr/>
          </p:nvSpPr>
          <p:spPr>
            <a:xfrm>
              <a:off x="6779857" y="6071572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16EEE0CC-914B-451A-846B-793C1884FCBF}"/>
                </a:ext>
              </a:extLst>
            </p:cNvPr>
            <p:cNvSpPr/>
            <p:nvPr/>
          </p:nvSpPr>
          <p:spPr bwMode="ltGray">
            <a:xfrm>
              <a:off x="7134305" y="6109379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45B3EDF-2345-4AC0-8146-EB2EBD0221DA}"/>
                </a:ext>
              </a:extLst>
            </p:cNvPr>
            <p:cNvSpPr/>
            <p:nvPr/>
          </p:nvSpPr>
          <p:spPr bwMode="ltGray">
            <a:xfrm>
              <a:off x="5335254" y="6111989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71C451E-B14E-4658-A1F1-EBADDA2316DF}"/>
                </a:ext>
              </a:extLst>
            </p:cNvPr>
            <p:cNvCxnSpPr/>
            <p:nvPr/>
          </p:nvCxnSpPr>
          <p:spPr>
            <a:xfrm>
              <a:off x="4429520" y="6066671"/>
              <a:ext cx="0" cy="27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71BC6BC-E96F-494B-A0F1-7A08205F97FB}"/>
              </a:ext>
            </a:extLst>
          </p:cNvPr>
          <p:cNvSpPr/>
          <p:nvPr/>
        </p:nvSpPr>
        <p:spPr bwMode="ltGray">
          <a:xfrm>
            <a:off x="4032566" y="3554770"/>
            <a:ext cx="693076" cy="1847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</a:rPr>
              <a:t>memory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C4232B-4269-4D54-A381-23A62DF83329}"/>
              </a:ext>
            </a:extLst>
          </p:cNvPr>
          <p:cNvGrpSpPr/>
          <p:nvPr/>
        </p:nvGrpSpPr>
        <p:grpSpPr>
          <a:xfrm>
            <a:off x="2595312" y="5416067"/>
            <a:ext cx="781004" cy="400568"/>
            <a:chOff x="2595312" y="5873703"/>
            <a:chExt cx="781004" cy="400568"/>
          </a:xfrm>
        </p:grpSpPr>
        <p:sp>
          <p:nvSpPr>
            <p:cNvPr id="171" name="화살표: 위로 구부러짐 170">
              <a:extLst>
                <a:ext uri="{FF2B5EF4-FFF2-40B4-BE49-F238E27FC236}">
                  <a16:creationId xmlns:a16="http://schemas.microsoft.com/office/drawing/2014/main" id="{3F2F2E82-9E71-4254-BD6D-73D693624215}"/>
                </a:ext>
              </a:extLst>
            </p:cNvPr>
            <p:cNvSpPr/>
            <p:nvPr/>
          </p:nvSpPr>
          <p:spPr>
            <a:xfrm rot="5400000">
              <a:off x="3037979" y="5935933"/>
              <a:ext cx="400568" cy="276107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화이트투명사각판">
              <a:extLst>
                <a:ext uri="{FF2B5EF4-FFF2-40B4-BE49-F238E27FC236}">
                  <a16:creationId xmlns:a16="http://schemas.microsoft.com/office/drawing/2014/main" id="{36FB7D92-B6A9-4B9F-B05B-5E3D83369C64}"/>
                </a:ext>
              </a:extLst>
            </p:cNvPr>
            <p:cNvSpPr/>
            <p:nvPr/>
          </p:nvSpPr>
          <p:spPr bwMode="auto">
            <a:xfrm>
              <a:off x="2595312" y="5895109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5 Min</a:t>
              </a:r>
              <a:endParaRPr lang="ko-KR" altLang="en-US" sz="1000" b="1" kern="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5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317" grpId="0" animBg="1"/>
      <p:bldP spid="197" grpId="0" animBg="1"/>
      <p:bldP spid="30" grpId="0" animBg="1"/>
      <p:bldP spid="290" grpId="0"/>
      <p:bldP spid="17" grpId="0" animBg="1"/>
      <p:bldP spid="19" grpId="0" animBg="1"/>
      <p:bldP spid="170" grpId="0" animBg="1"/>
      <p:bldP spid="17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StatefulSet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0" name="모서리가 둥근 직사각형 65">
            <a:extLst>
              <a:ext uri="{FF2B5EF4-FFF2-40B4-BE49-F238E27FC236}">
                <a16:creationId xmlns:a16="http://schemas.microsoft.com/office/drawing/2014/main" id="{B19C4846-3F83-4FB5-A5D8-F71635A7B5A0}"/>
              </a:ext>
            </a:extLst>
          </p:cNvPr>
          <p:cNvSpPr/>
          <p:nvPr/>
        </p:nvSpPr>
        <p:spPr>
          <a:xfrm>
            <a:off x="767408" y="1136748"/>
            <a:ext cx="3528391" cy="4915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2400" b="1" kern="0">
                <a:solidFill>
                  <a:schemeClr val="accent6"/>
                </a:solidFill>
                <a:latin typeface="+mn-ea"/>
              </a:rPr>
              <a:t>Stateless Application</a:t>
            </a:r>
            <a:endParaRPr lang="en-US" altLang="ko-KR" sz="24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22" name="모서리가 둥근 직사각형 65">
            <a:extLst>
              <a:ext uri="{FF2B5EF4-FFF2-40B4-BE49-F238E27FC236}">
                <a16:creationId xmlns:a16="http://schemas.microsoft.com/office/drawing/2014/main" id="{980DAA19-3A1C-48C1-8216-586B0B9BA97C}"/>
              </a:ext>
            </a:extLst>
          </p:cNvPr>
          <p:cNvSpPr/>
          <p:nvPr/>
        </p:nvSpPr>
        <p:spPr>
          <a:xfrm>
            <a:off x="784631" y="1471607"/>
            <a:ext cx="1532670" cy="4915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b="1" kern="0">
                <a:solidFill>
                  <a:schemeClr val="accent1"/>
                </a:solidFill>
                <a:latin typeface="+mn-ea"/>
              </a:rPr>
              <a:t>Web Server</a:t>
            </a:r>
            <a:endParaRPr lang="en-US" altLang="ko-KR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3" name="모서리가 둥근 직사각형 65">
            <a:extLst>
              <a:ext uri="{FF2B5EF4-FFF2-40B4-BE49-F238E27FC236}">
                <a16:creationId xmlns:a16="http://schemas.microsoft.com/office/drawing/2014/main" id="{2E288694-B47C-4602-9BED-1BEFC6A0A20C}"/>
              </a:ext>
            </a:extLst>
          </p:cNvPr>
          <p:cNvSpPr/>
          <p:nvPr/>
        </p:nvSpPr>
        <p:spPr>
          <a:xfrm>
            <a:off x="6440472" y="1452185"/>
            <a:ext cx="1532670" cy="4915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b="1" kern="0">
                <a:solidFill>
                  <a:schemeClr val="accent1"/>
                </a:solidFill>
                <a:latin typeface="+mn-ea"/>
              </a:rPr>
              <a:t>Database</a:t>
            </a:r>
            <a:endParaRPr lang="en-US" altLang="ko-KR" b="1" kern="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1028" name="Picture 4" descr="Image result for nginx">
            <a:extLst>
              <a:ext uri="{FF2B5EF4-FFF2-40B4-BE49-F238E27FC236}">
                <a16:creationId xmlns:a16="http://schemas.microsoft.com/office/drawing/2014/main" id="{F90D9386-97F8-41D9-90BF-62B14D20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693" y="1918679"/>
            <a:ext cx="620787" cy="6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ariadb">
            <a:extLst>
              <a:ext uri="{FF2B5EF4-FFF2-40B4-BE49-F238E27FC236}">
                <a16:creationId xmlns:a16="http://schemas.microsoft.com/office/drawing/2014/main" id="{D0C5E40C-EBDB-4F1C-B38F-23E1C3DCF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41" y="1890968"/>
            <a:ext cx="575423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4472480E-B79E-459C-A357-2F06C710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83" y="1661721"/>
            <a:ext cx="950847" cy="9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25DB49B6-B2D2-48F7-8529-C1FAC6D3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66" y="1928075"/>
            <a:ext cx="673210" cy="5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pache">
            <a:extLst>
              <a:ext uri="{FF2B5EF4-FFF2-40B4-BE49-F238E27FC236}">
                <a16:creationId xmlns:a16="http://schemas.microsoft.com/office/drawing/2014/main" id="{31A0FE23-0D30-43E1-9C67-86FBCF9B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23" y="1870538"/>
            <a:ext cx="965117" cy="7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BFE271A0-889E-4512-AC26-83DA31A66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21653" r="14099" b="20810"/>
          <a:stretch/>
        </p:blipFill>
        <p:spPr bwMode="auto">
          <a:xfrm>
            <a:off x="2780469" y="1933964"/>
            <a:ext cx="1092422" cy="59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65">
            <a:extLst>
              <a:ext uri="{FF2B5EF4-FFF2-40B4-BE49-F238E27FC236}">
                <a16:creationId xmlns:a16="http://schemas.microsoft.com/office/drawing/2014/main" id="{4EAB4DBB-FD1B-4FD1-BC59-B55DAFB7860B}"/>
              </a:ext>
            </a:extLst>
          </p:cNvPr>
          <p:cNvSpPr/>
          <p:nvPr/>
        </p:nvSpPr>
        <p:spPr>
          <a:xfrm>
            <a:off x="6440472" y="1136748"/>
            <a:ext cx="3255928" cy="4915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2400" b="1" kern="0">
                <a:solidFill>
                  <a:schemeClr val="accent6"/>
                </a:solidFill>
                <a:latin typeface="+mn-ea"/>
              </a:rPr>
              <a:t>Stateful Application</a:t>
            </a:r>
            <a:endParaRPr lang="en-US" altLang="ko-KR" sz="24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E5C9245-8E58-4835-AD24-3B74E3A22E89}"/>
              </a:ext>
            </a:extLst>
          </p:cNvPr>
          <p:cNvSpPr/>
          <p:nvPr/>
        </p:nvSpPr>
        <p:spPr bwMode="ltGray">
          <a:xfrm>
            <a:off x="6260915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Pod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57C3363-2373-480D-979A-51E2C01BF7B2}"/>
              </a:ext>
            </a:extLst>
          </p:cNvPr>
          <p:cNvSpPr/>
          <p:nvPr/>
        </p:nvSpPr>
        <p:spPr bwMode="ltGray">
          <a:xfrm>
            <a:off x="6376937" y="5557895"/>
            <a:ext cx="971191" cy="391385"/>
          </a:xfrm>
          <a:prstGeom prst="rect">
            <a:avLst/>
          </a:prstGeom>
          <a:ln w="31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latin typeface="맑은 고딕" pitchFamily="50" charset="-127"/>
              </a:rPr>
              <a:t>PV1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8BA5BD9-C183-4AC2-8296-E87C3CB2B06B}"/>
              </a:ext>
            </a:extLst>
          </p:cNvPr>
          <p:cNvCxnSpPr>
            <a:cxnSpLocks/>
            <a:stCxn id="166" idx="2"/>
            <a:endCxn id="174" idx="0"/>
          </p:cNvCxnSpPr>
          <p:nvPr/>
        </p:nvCxnSpPr>
        <p:spPr>
          <a:xfrm flipH="1">
            <a:off x="6862533" y="4839738"/>
            <a:ext cx="1" cy="71815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E5B9B5F-DA5A-41CE-BD03-F6C8F6199CB6}"/>
              </a:ext>
            </a:extLst>
          </p:cNvPr>
          <p:cNvSpPr/>
          <p:nvPr/>
        </p:nvSpPr>
        <p:spPr bwMode="ltGray">
          <a:xfrm>
            <a:off x="7668435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Pod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0330FBA-0D42-4C21-8DE9-13600C3470E2}"/>
              </a:ext>
            </a:extLst>
          </p:cNvPr>
          <p:cNvSpPr/>
          <p:nvPr/>
        </p:nvSpPr>
        <p:spPr bwMode="ltGray">
          <a:xfrm>
            <a:off x="7784457" y="5557895"/>
            <a:ext cx="971191" cy="391385"/>
          </a:xfrm>
          <a:prstGeom prst="rect">
            <a:avLst/>
          </a:prstGeom>
          <a:ln w="31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latin typeface="맑은 고딕" pitchFamily="50" charset="-127"/>
              </a:rPr>
              <a:t>PV2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68CE95CD-6385-43F1-B1FD-00C13EAF4752}"/>
              </a:ext>
            </a:extLst>
          </p:cNvPr>
          <p:cNvCxnSpPr>
            <a:cxnSpLocks/>
            <a:stCxn id="178" idx="2"/>
            <a:endCxn id="179" idx="0"/>
          </p:cNvCxnSpPr>
          <p:nvPr/>
        </p:nvCxnSpPr>
        <p:spPr>
          <a:xfrm flipH="1">
            <a:off x="8270053" y="4839738"/>
            <a:ext cx="1" cy="71815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F69AB28-4FDC-4745-965B-F95703A718EF}"/>
              </a:ext>
            </a:extLst>
          </p:cNvPr>
          <p:cNvSpPr/>
          <p:nvPr/>
        </p:nvSpPr>
        <p:spPr bwMode="ltGray">
          <a:xfrm>
            <a:off x="9022933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App3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BCA0C0E-C21D-4535-8A43-8388DFD89BA9}"/>
              </a:ext>
            </a:extLst>
          </p:cNvPr>
          <p:cNvSpPr/>
          <p:nvPr/>
        </p:nvSpPr>
        <p:spPr bwMode="ltGray">
          <a:xfrm>
            <a:off x="9138955" y="5557895"/>
            <a:ext cx="971191" cy="391385"/>
          </a:xfrm>
          <a:prstGeom prst="rect">
            <a:avLst/>
          </a:prstGeom>
          <a:ln w="31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latin typeface="맑은 고딕" pitchFamily="50" charset="-127"/>
              </a:rPr>
              <a:t>PV3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DAE9017-1B58-45A4-A7ED-A61CF625134C}"/>
              </a:ext>
            </a:extLst>
          </p:cNvPr>
          <p:cNvCxnSpPr>
            <a:cxnSpLocks/>
            <a:stCxn id="181" idx="2"/>
            <a:endCxn id="182" idx="0"/>
          </p:cNvCxnSpPr>
          <p:nvPr/>
        </p:nvCxnSpPr>
        <p:spPr>
          <a:xfrm flipH="1">
            <a:off x="9624551" y="4839738"/>
            <a:ext cx="1" cy="718157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60" name="사각형: 둥근 모서리 1059">
            <a:extLst>
              <a:ext uri="{FF2B5EF4-FFF2-40B4-BE49-F238E27FC236}">
                <a16:creationId xmlns:a16="http://schemas.microsoft.com/office/drawing/2014/main" id="{580B9E4B-CBEB-4ADE-8031-0B516E885D94}"/>
              </a:ext>
            </a:extLst>
          </p:cNvPr>
          <p:cNvSpPr/>
          <p:nvPr/>
        </p:nvSpPr>
        <p:spPr>
          <a:xfrm>
            <a:off x="6443848" y="4532148"/>
            <a:ext cx="879663" cy="231237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Primary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F70C0E8D-0055-4176-AF7C-FD98D0BB71BF}"/>
              </a:ext>
            </a:extLst>
          </p:cNvPr>
          <p:cNvSpPr/>
          <p:nvPr/>
        </p:nvSpPr>
        <p:spPr>
          <a:xfrm>
            <a:off x="7716531" y="4532148"/>
            <a:ext cx="1064392" cy="231237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Secondray</a:t>
            </a:r>
            <a:endParaRPr lang="ko-KR" altLang="en-US" sz="1400"/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3A8E733B-923B-4449-9AA7-F9A3A867205F}"/>
              </a:ext>
            </a:extLst>
          </p:cNvPr>
          <p:cNvSpPr/>
          <p:nvPr/>
        </p:nvSpPr>
        <p:spPr>
          <a:xfrm>
            <a:off x="9174312" y="4532148"/>
            <a:ext cx="967629" cy="231237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Arbiter</a:t>
            </a:r>
            <a:endParaRPr lang="ko-KR" altLang="en-US" sz="140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4C5271A-2AE8-4586-8BBE-AF1636FFF4C5}"/>
              </a:ext>
            </a:extLst>
          </p:cNvPr>
          <p:cNvSpPr/>
          <p:nvPr/>
        </p:nvSpPr>
        <p:spPr bwMode="ltGray">
          <a:xfrm>
            <a:off x="613583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CD4835E-7058-4632-A594-B08EED844AD2}"/>
              </a:ext>
            </a:extLst>
          </p:cNvPr>
          <p:cNvSpPr/>
          <p:nvPr/>
        </p:nvSpPr>
        <p:spPr bwMode="ltGray">
          <a:xfrm>
            <a:off x="1930741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FA43608-2327-4A8C-A5FD-6A4728F163DA}"/>
              </a:ext>
            </a:extLst>
          </p:cNvPr>
          <p:cNvSpPr/>
          <p:nvPr/>
        </p:nvSpPr>
        <p:spPr bwMode="ltGray">
          <a:xfrm>
            <a:off x="3246568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App3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5BFEF51-F777-449D-BBAF-F96FD7C59D76}"/>
              </a:ext>
            </a:extLst>
          </p:cNvPr>
          <p:cNvSpPr/>
          <p:nvPr/>
        </p:nvSpPr>
        <p:spPr bwMode="ltGray">
          <a:xfrm>
            <a:off x="2588785" y="5557895"/>
            <a:ext cx="971191" cy="391385"/>
          </a:xfrm>
          <a:prstGeom prst="rect">
            <a:avLst/>
          </a:prstGeom>
          <a:ln w="31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PV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7E0720E-9A62-4934-9643-22B0F64B8FF1}"/>
              </a:ext>
            </a:extLst>
          </p:cNvPr>
          <p:cNvCxnSpPr>
            <a:cxnSpLocks/>
            <a:stCxn id="199" idx="2"/>
            <a:endCxn id="203" idx="0"/>
          </p:cNvCxnSpPr>
          <p:nvPr/>
        </p:nvCxnSpPr>
        <p:spPr>
          <a:xfrm>
            <a:off x="2532360" y="4839738"/>
            <a:ext cx="542021" cy="71815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6DE2499-C562-453E-8197-262CF3E7872C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3074381" y="4839738"/>
            <a:ext cx="773806" cy="718157"/>
          </a:xfrm>
          <a:prstGeom prst="line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15B956B-4D61-45D4-AD31-5E7B0E5E0482}"/>
              </a:ext>
            </a:extLst>
          </p:cNvPr>
          <p:cNvSpPr/>
          <p:nvPr/>
        </p:nvSpPr>
        <p:spPr bwMode="ltGray">
          <a:xfrm>
            <a:off x="4577133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Pod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A28DB909-F91E-4B41-A0FF-DB60D0297D77}"/>
              </a:ext>
            </a:extLst>
          </p:cNvPr>
          <p:cNvCxnSpPr>
            <a:cxnSpLocks/>
            <a:stCxn id="218" idx="2"/>
            <a:endCxn id="203" idx="0"/>
          </p:cNvCxnSpPr>
          <p:nvPr/>
        </p:nvCxnSpPr>
        <p:spPr>
          <a:xfrm flipH="1">
            <a:off x="3074381" y="4839738"/>
            <a:ext cx="2104371" cy="71815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0389DC5-E47C-4EF3-A5B0-22D917E198B4}"/>
              </a:ext>
            </a:extLst>
          </p:cNvPr>
          <p:cNvSpPr/>
          <p:nvPr/>
        </p:nvSpPr>
        <p:spPr bwMode="ltGray">
          <a:xfrm>
            <a:off x="10345362" y="4189835"/>
            <a:ext cx="1203237" cy="649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</a:rPr>
              <a:t>Pod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31AE9AAC-E427-4D49-8E85-24A8629CA60C}"/>
              </a:ext>
            </a:extLst>
          </p:cNvPr>
          <p:cNvCxnSpPr>
            <a:cxnSpLocks/>
            <a:stCxn id="245" idx="2"/>
            <a:endCxn id="182" idx="0"/>
          </p:cNvCxnSpPr>
          <p:nvPr/>
        </p:nvCxnSpPr>
        <p:spPr>
          <a:xfrm flipH="1">
            <a:off x="9624551" y="4839738"/>
            <a:ext cx="1322430" cy="71815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C792A271-540E-4A70-BD31-D2BE810933EB}"/>
              </a:ext>
            </a:extLst>
          </p:cNvPr>
          <p:cNvSpPr/>
          <p:nvPr/>
        </p:nvSpPr>
        <p:spPr>
          <a:xfrm>
            <a:off x="10458972" y="4532148"/>
            <a:ext cx="967629" cy="231237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Arbiter</a:t>
            </a:r>
            <a:endParaRPr lang="ko-KR" altLang="en-US" sz="1400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88B2DD85-B406-4C52-9B45-B00CE870DEFD}"/>
              </a:ext>
            </a:extLst>
          </p:cNvPr>
          <p:cNvSpPr/>
          <p:nvPr/>
        </p:nvSpPr>
        <p:spPr>
          <a:xfrm>
            <a:off x="783823" y="4509120"/>
            <a:ext cx="879663" cy="25436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271A9F15-23CD-4D7F-A9D2-1548D5DF5753}"/>
              </a:ext>
            </a:extLst>
          </p:cNvPr>
          <p:cNvSpPr/>
          <p:nvPr/>
        </p:nvSpPr>
        <p:spPr>
          <a:xfrm>
            <a:off x="2138099" y="4509120"/>
            <a:ext cx="879663" cy="25436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E1C4A4A2-F522-4025-B73D-89BE1F482526}"/>
              </a:ext>
            </a:extLst>
          </p:cNvPr>
          <p:cNvSpPr/>
          <p:nvPr/>
        </p:nvSpPr>
        <p:spPr>
          <a:xfrm>
            <a:off x="3427685" y="4509120"/>
            <a:ext cx="879663" cy="25436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FF3EA066-1A8B-44C6-951D-E785796ABA51}"/>
              </a:ext>
            </a:extLst>
          </p:cNvPr>
          <p:cNvSpPr/>
          <p:nvPr/>
        </p:nvSpPr>
        <p:spPr>
          <a:xfrm>
            <a:off x="4762166" y="4509120"/>
            <a:ext cx="879663" cy="25436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08665E-9CBC-4DC3-8E24-8431D231A479}"/>
              </a:ext>
            </a:extLst>
          </p:cNvPr>
          <p:cNvGrpSpPr/>
          <p:nvPr/>
        </p:nvGrpSpPr>
        <p:grpSpPr>
          <a:xfrm>
            <a:off x="6697141" y="3076356"/>
            <a:ext cx="1761660" cy="1113480"/>
            <a:chOff x="6697141" y="3076356"/>
            <a:chExt cx="1761660" cy="111348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6CCAB488-A206-4772-9A86-A0563779AD37}"/>
                </a:ext>
              </a:extLst>
            </p:cNvPr>
            <p:cNvSpPr/>
            <p:nvPr/>
          </p:nvSpPr>
          <p:spPr bwMode="ltGray">
            <a:xfrm>
              <a:off x="6697141" y="3076356"/>
              <a:ext cx="1761660" cy="30318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Headless Service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7" name="연결선: 구부러짐 226">
              <a:extLst>
                <a:ext uri="{FF2B5EF4-FFF2-40B4-BE49-F238E27FC236}">
                  <a16:creationId xmlns:a16="http://schemas.microsoft.com/office/drawing/2014/main" id="{F1D6205A-896A-4292-B19D-71C192D1C61C}"/>
                </a:ext>
              </a:extLst>
            </p:cNvPr>
            <p:cNvCxnSpPr>
              <a:cxnSpLocks/>
              <a:stCxn id="294" idx="2"/>
              <a:endCxn id="166" idx="0"/>
            </p:cNvCxnSpPr>
            <p:nvPr/>
          </p:nvCxnSpPr>
          <p:spPr>
            <a:xfrm rot="5400000">
              <a:off x="6815106" y="3426970"/>
              <a:ext cx="810294" cy="71543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연결선: 구부러짐 319">
              <a:extLst>
                <a:ext uri="{FF2B5EF4-FFF2-40B4-BE49-F238E27FC236}">
                  <a16:creationId xmlns:a16="http://schemas.microsoft.com/office/drawing/2014/main" id="{53E65379-5DFD-422E-BEB3-9365C5C238B8}"/>
                </a:ext>
              </a:extLst>
            </p:cNvPr>
            <p:cNvCxnSpPr>
              <a:cxnSpLocks/>
              <a:stCxn id="294" idx="2"/>
              <a:endCxn id="178" idx="0"/>
            </p:cNvCxnSpPr>
            <p:nvPr/>
          </p:nvCxnSpPr>
          <p:spPr>
            <a:xfrm rot="16200000" flipH="1">
              <a:off x="7518865" y="3438646"/>
              <a:ext cx="810294" cy="69208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89CAA2A-7C63-4893-99AF-45E2C27E6703}"/>
              </a:ext>
            </a:extLst>
          </p:cNvPr>
          <p:cNvCxnSpPr>
            <a:cxnSpLocks/>
            <a:stCxn id="196" idx="2"/>
            <a:endCxn id="203" idx="0"/>
          </p:cNvCxnSpPr>
          <p:nvPr/>
        </p:nvCxnSpPr>
        <p:spPr>
          <a:xfrm>
            <a:off x="1215202" y="4839738"/>
            <a:ext cx="1859179" cy="718157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A12316-8025-4804-A4EA-B131BB713100}"/>
              </a:ext>
            </a:extLst>
          </p:cNvPr>
          <p:cNvGrpSpPr/>
          <p:nvPr/>
        </p:nvGrpSpPr>
        <p:grpSpPr>
          <a:xfrm>
            <a:off x="3246568" y="4103430"/>
            <a:ext cx="1293105" cy="736103"/>
            <a:chOff x="3246568" y="5721252"/>
            <a:chExt cx="1293105" cy="73610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886EB8A-D061-4227-B34F-64DA570BCCB0}"/>
                </a:ext>
              </a:extLst>
            </p:cNvPr>
            <p:cNvSpPr/>
            <p:nvPr/>
          </p:nvSpPr>
          <p:spPr bwMode="ltGray">
            <a:xfrm>
              <a:off x="3246568" y="5807452"/>
              <a:ext cx="1203237" cy="6499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Pod</a:t>
              </a: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753827D-5EF3-4D9A-B416-B28F809EE697}"/>
                </a:ext>
              </a:extLst>
            </p:cNvPr>
            <p:cNvSpPr/>
            <p:nvPr/>
          </p:nvSpPr>
          <p:spPr>
            <a:xfrm>
              <a:off x="3427685" y="6126737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</a:t>
              </a:r>
              <a:endParaRPr lang="ko-KR" altLang="en-US" sz="1400"/>
            </a:p>
          </p:txBody>
        </p:sp>
        <p:pic>
          <p:nvPicPr>
            <p:cNvPr id="83" name="그래픽 82" descr="닫기">
              <a:extLst>
                <a:ext uri="{FF2B5EF4-FFF2-40B4-BE49-F238E27FC236}">
                  <a16:creationId xmlns:a16="http://schemas.microsoft.com/office/drawing/2014/main" id="{DCC6AF70-4B8D-46C6-B0AD-12A1333B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19181" y="5721252"/>
              <a:ext cx="320492" cy="320492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6372611-2602-42A8-AC65-05D1FFA3384F}"/>
              </a:ext>
            </a:extLst>
          </p:cNvPr>
          <p:cNvGrpSpPr/>
          <p:nvPr/>
        </p:nvGrpSpPr>
        <p:grpSpPr>
          <a:xfrm>
            <a:off x="9014650" y="4103430"/>
            <a:ext cx="1293105" cy="736103"/>
            <a:chOff x="3246568" y="5721252"/>
            <a:chExt cx="1293105" cy="73610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1FE83F1-F843-4191-8F3D-3B072D446F15}"/>
                </a:ext>
              </a:extLst>
            </p:cNvPr>
            <p:cNvSpPr/>
            <p:nvPr/>
          </p:nvSpPr>
          <p:spPr bwMode="ltGray">
            <a:xfrm>
              <a:off x="3246568" y="5807452"/>
              <a:ext cx="1203237" cy="6499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</a:rPr>
                <a:t>Pod</a:t>
              </a: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CF277B3-5EF8-4292-9B75-9AF35D828346}"/>
                </a:ext>
              </a:extLst>
            </p:cNvPr>
            <p:cNvSpPr/>
            <p:nvPr/>
          </p:nvSpPr>
          <p:spPr>
            <a:xfrm>
              <a:off x="3427685" y="6126737"/>
              <a:ext cx="879663" cy="254361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Arbiter</a:t>
              </a:r>
              <a:endParaRPr lang="ko-KR" altLang="en-US" sz="1400"/>
            </a:p>
          </p:txBody>
        </p:sp>
        <p:pic>
          <p:nvPicPr>
            <p:cNvPr id="88" name="그래픽 87" descr="닫기">
              <a:extLst>
                <a:ext uri="{FF2B5EF4-FFF2-40B4-BE49-F238E27FC236}">
                  <a16:creationId xmlns:a16="http://schemas.microsoft.com/office/drawing/2014/main" id="{0DC2D00C-7D97-4113-A90C-F75728CCB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19181" y="5721252"/>
              <a:ext cx="320492" cy="320492"/>
            </a:xfrm>
            <a:prstGeom prst="rect">
              <a:avLst/>
            </a:prstGeom>
          </p:spPr>
        </p:pic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ED0C77-22E0-4F42-BC20-2B46650E218B}"/>
              </a:ext>
            </a:extLst>
          </p:cNvPr>
          <p:cNvSpPr/>
          <p:nvPr/>
        </p:nvSpPr>
        <p:spPr bwMode="ltGray">
          <a:xfrm>
            <a:off x="3563282" y="3025461"/>
            <a:ext cx="1203237" cy="4035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ReplicaSet</a:t>
            </a: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50B616-3FAC-4261-8F89-69BE47E2F49C}"/>
              </a:ext>
            </a:extLst>
          </p:cNvPr>
          <p:cNvSpPr/>
          <p:nvPr/>
        </p:nvSpPr>
        <p:spPr bwMode="ltGray">
          <a:xfrm>
            <a:off x="9385644" y="3025461"/>
            <a:ext cx="1203237" cy="4035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StatefulSet</a:t>
            </a: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E402B59-EDD4-49F7-AC95-645DD7778812}"/>
              </a:ext>
            </a:extLst>
          </p:cNvPr>
          <p:cNvCxnSpPr>
            <a:cxnSpLocks/>
            <a:stCxn id="97" idx="2"/>
            <a:endCxn id="245" idx="0"/>
          </p:cNvCxnSpPr>
          <p:nvPr/>
        </p:nvCxnSpPr>
        <p:spPr>
          <a:xfrm rot="16200000" flipH="1">
            <a:off x="10086705" y="3329558"/>
            <a:ext cx="760835" cy="959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1229056-034A-4AE0-BF06-52D029768584}"/>
              </a:ext>
            </a:extLst>
          </p:cNvPr>
          <p:cNvCxnSpPr>
            <a:cxnSpLocks/>
            <a:stCxn id="97" idx="2"/>
            <a:endCxn id="178" idx="0"/>
          </p:cNvCxnSpPr>
          <p:nvPr/>
        </p:nvCxnSpPr>
        <p:spPr>
          <a:xfrm rot="5400000">
            <a:off x="8748242" y="2950813"/>
            <a:ext cx="760835" cy="1717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8959A3FD-2C5B-4064-9C8C-B9CE41B3AE6D}"/>
              </a:ext>
            </a:extLst>
          </p:cNvPr>
          <p:cNvCxnSpPr>
            <a:cxnSpLocks/>
            <a:stCxn id="97" idx="2"/>
            <a:endCxn id="166" idx="0"/>
          </p:cNvCxnSpPr>
          <p:nvPr/>
        </p:nvCxnSpPr>
        <p:spPr>
          <a:xfrm rot="5400000">
            <a:off x="8044482" y="2247053"/>
            <a:ext cx="760835" cy="3124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4BA0785-3AA2-4AD4-8F56-E602EA14DDC0}"/>
              </a:ext>
            </a:extLst>
          </p:cNvPr>
          <p:cNvCxnSpPr>
            <a:cxnSpLocks/>
            <a:stCxn id="96" idx="2"/>
            <a:endCxn id="218" idx="0"/>
          </p:cNvCxnSpPr>
          <p:nvPr/>
        </p:nvCxnSpPr>
        <p:spPr>
          <a:xfrm rot="16200000" flipH="1">
            <a:off x="4291409" y="3302491"/>
            <a:ext cx="760835" cy="1013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2B9C9E6-91D8-445B-B9BD-F4C8010A6D9D}"/>
              </a:ext>
            </a:extLst>
          </p:cNvPr>
          <p:cNvCxnSpPr>
            <a:cxnSpLocks/>
            <a:stCxn id="96" idx="2"/>
            <a:endCxn id="199" idx="0"/>
          </p:cNvCxnSpPr>
          <p:nvPr/>
        </p:nvCxnSpPr>
        <p:spPr>
          <a:xfrm rot="5400000">
            <a:off x="2968214" y="2993147"/>
            <a:ext cx="760835" cy="1632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2CDA9AF5-5691-4F12-B411-73BC54BD87CA}"/>
              </a:ext>
            </a:extLst>
          </p:cNvPr>
          <p:cNvCxnSpPr>
            <a:cxnSpLocks/>
            <a:stCxn id="96" idx="2"/>
            <a:endCxn id="196" idx="0"/>
          </p:cNvCxnSpPr>
          <p:nvPr/>
        </p:nvCxnSpPr>
        <p:spPr>
          <a:xfrm rot="5400000">
            <a:off x="2309635" y="2334568"/>
            <a:ext cx="760835" cy="2949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6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그룹 987">
            <a:extLst>
              <a:ext uri="{FF2B5EF4-FFF2-40B4-BE49-F238E27FC236}">
                <a16:creationId xmlns:a16="http://schemas.microsoft.com/office/drawing/2014/main" id="{F80965EE-425D-4899-8425-12DFA2068E47}"/>
              </a:ext>
            </a:extLst>
          </p:cNvPr>
          <p:cNvGrpSpPr/>
          <p:nvPr/>
        </p:nvGrpSpPr>
        <p:grpSpPr>
          <a:xfrm>
            <a:off x="5591944" y="3070861"/>
            <a:ext cx="6038081" cy="1890607"/>
            <a:chOff x="5591944" y="3070861"/>
            <a:chExt cx="6038081" cy="1890607"/>
          </a:xfrm>
        </p:grpSpPr>
        <p:sp>
          <p:nvSpPr>
            <p:cNvPr id="844" name="Google Shape;1138;p14">
              <a:extLst>
                <a:ext uri="{FF2B5EF4-FFF2-40B4-BE49-F238E27FC236}">
                  <a16:creationId xmlns:a16="http://schemas.microsoft.com/office/drawing/2014/main" id="{2E30BAA8-763B-4A1A-A812-E3DD58B6EC13}"/>
                </a:ext>
              </a:extLst>
            </p:cNvPr>
            <p:cNvSpPr/>
            <p:nvPr/>
          </p:nvSpPr>
          <p:spPr>
            <a:xfrm>
              <a:off x="5591944" y="3070861"/>
              <a:ext cx="6038081" cy="1890607"/>
            </a:xfrm>
            <a:prstGeom prst="roundRect">
              <a:avLst>
                <a:gd name="adj" fmla="val 569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845" name="Google Shape;1151;p14">
              <a:extLst>
                <a:ext uri="{FF2B5EF4-FFF2-40B4-BE49-F238E27FC236}">
                  <a16:creationId xmlns:a16="http://schemas.microsoft.com/office/drawing/2014/main" id="{06940926-D1DD-451C-ABF1-7B3281796225}"/>
                </a:ext>
              </a:extLst>
            </p:cNvPr>
            <p:cNvSpPr/>
            <p:nvPr/>
          </p:nvSpPr>
          <p:spPr>
            <a:xfrm>
              <a:off x="5625975" y="3691956"/>
              <a:ext cx="843501" cy="31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</a:t>
              </a:r>
              <a:endParaRPr sz="12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6" name="Google Shape;1138;p14">
              <a:extLst>
                <a:ext uri="{FF2B5EF4-FFF2-40B4-BE49-F238E27FC236}">
                  <a16:creationId xmlns:a16="http://schemas.microsoft.com/office/drawing/2014/main" id="{3473E1CA-BD47-47C7-8A63-429CCBA51B0A}"/>
                </a:ext>
              </a:extLst>
            </p:cNvPr>
            <p:cNvSpPr/>
            <p:nvPr/>
          </p:nvSpPr>
          <p:spPr>
            <a:xfrm>
              <a:off x="5859334" y="3995639"/>
              <a:ext cx="308097" cy="24246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3</a:t>
              </a: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879" name="Google Shape;1080;p14">
              <a:extLst>
                <a:ext uri="{FF2B5EF4-FFF2-40B4-BE49-F238E27FC236}">
                  <a16:creationId xmlns:a16="http://schemas.microsoft.com/office/drawing/2014/main" id="{AA96FE37-EA00-4DF5-AB7A-6279E73420AE}"/>
                </a:ext>
              </a:extLst>
            </p:cNvPr>
            <p:cNvSpPr/>
            <p:nvPr/>
          </p:nvSpPr>
          <p:spPr>
            <a:xfrm>
              <a:off x="6690812" y="320681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dkf39</a:t>
              </a:r>
              <a:endParaRPr b="1"/>
            </a:p>
          </p:txBody>
        </p:sp>
        <p:cxnSp>
          <p:nvCxnSpPr>
            <p:cNvPr id="880" name="Google Shape;1081;p14">
              <a:extLst>
                <a:ext uri="{FF2B5EF4-FFF2-40B4-BE49-F238E27FC236}">
                  <a16:creationId xmlns:a16="http://schemas.microsoft.com/office/drawing/2014/main" id="{340D4C93-82AD-444C-A8DE-D090E1AA5DCD}"/>
                </a:ext>
              </a:extLst>
            </p:cNvPr>
            <p:cNvCxnSpPr>
              <a:cxnSpLocks/>
              <a:endCxn id="879" idx="1"/>
            </p:cNvCxnSpPr>
            <p:nvPr/>
          </p:nvCxnSpPr>
          <p:spPr>
            <a:xfrm rot="16200000" flipH="1">
              <a:off x="6448572" y="3116278"/>
              <a:ext cx="279891" cy="204589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81" name="Google Shape;1087;p14">
              <a:extLst>
                <a:ext uri="{FF2B5EF4-FFF2-40B4-BE49-F238E27FC236}">
                  <a16:creationId xmlns:a16="http://schemas.microsoft.com/office/drawing/2014/main" id="{45B50792-E373-4F84-A5CA-3045148BFC9D}"/>
                </a:ext>
              </a:extLst>
            </p:cNvPr>
            <p:cNvSpPr/>
            <p:nvPr/>
          </p:nvSpPr>
          <p:spPr>
            <a:xfrm>
              <a:off x="9383912" y="320681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b="1"/>
            </a:p>
          </p:txBody>
        </p:sp>
        <p:cxnSp>
          <p:nvCxnSpPr>
            <p:cNvPr id="882" name="Google Shape;1088;p14">
              <a:extLst>
                <a:ext uri="{FF2B5EF4-FFF2-40B4-BE49-F238E27FC236}">
                  <a16:creationId xmlns:a16="http://schemas.microsoft.com/office/drawing/2014/main" id="{0B1EB86E-38A3-44EB-8304-1A25DF2A6EC5}"/>
                </a:ext>
              </a:extLst>
            </p:cNvPr>
            <p:cNvCxnSpPr>
              <a:cxnSpLocks/>
              <a:endCxn id="881" idx="1"/>
            </p:cNvCxnSpPr>
            <p:nvPr/>
          </p:nvCxnSpPr>
          <p:spPr>
            <a:xfrm rot="16200000" flipH="1">
              <a:off x="9141672" y="3116278"/>
              <a:ext cx="279891" cy="204590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38" name="Google Shape;1080;p14">
              <a:extLst>
                <a:ext uri="{FF2B5EF4-FFF2-40B4-BE49-F238E27FC236}">
                  <a16:creationId xmlns:a16="http://schemas.microsoft.com/office/drawing/2014/main" id="{8FFA679E-9C3D-49ED-B860-C8D90BCADFAA}"/>
                </a:ext>
              </a:extLst>
            </p:cNvPr>
            <p:cNvSpPr/>
            <p:nvPr/>
          </p:nvSpPr>
          <p:spPr>
            <a:xfrm>
              <a:off x="7801009" y="3525536"/>
              <a:ext cx="564757" cy="2273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PVC1</a:t>
              </a:r>
              <a:endParaRPr b="1"/>
            </a:p>
          </p:txBody>
        </p:sp>
        <p:sp>
          <p:nvSpPr>
            <p:cNvPr id="939" name="Google Shape;1080;p14">
              <a:extLst>
                <a:ext uri="{FF2B5EF4-FFF2-40B4-BE49-F238E27FC236}">
                  <a16:creationId xmlns:a16="http://schemas.microsoft.com/office/drawing/2014/main" id="{936A53F4-8ACB-403E-A877-4FC7124F0AD5}"/>
                </a:ext>
              </a:extLst>
            </p:cNvPr>
            <p:cNvSpPr/>
            <p:nvPr/>
          </p:nvSpPr>
          <p:spPr>
            <a:xfrm>
              <a:off x="8382002" y="3826169"/>
              <a:ext cx="564757" cy="22795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PV1</a:t>
              </a:r>
              <a:endParaRPr b="1"/>
            </a:p>
          </p:txBody>
        </p:sp>
        <p:cxnSp>
          <p:nvCxnSpPr>
            <p:cNvPr id="940" name="연결선: 구부러짐 939">
              <a:extLst>
                <a:ext uri="{FF2B5EF4-FFF2-40B4-BE49-F238E27FC236}">
                  <a16:creationId xmlns:a16="http://schemas.microsoft.com/office/drawing/2014/main" id="{E67B1B72-7053-404E-9D2F-35E6F611D1AB}"/>
                </a:ext>
              </a:extLst>
            </p:cNvPr>
            <p:cNvCxnSpPr>
              <a:cxnSpLocks/>
              <a:stCxn id="938" idx="3"/>
              <a:endCxn id="939" idx="0"/>
            </p:cNvCxnSpPr>
            <p:nvPr/>
          </p:nvCxnSpPr>
          <p:spPr>
            <a:xfrm>
              <a:off x="8365766" y="3639203"/>
              <a:ext cx="298615" cy="1869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1" name="연결선: 구부러짐 940">
              <a:extLst>
                <a:ext uri="{FF2B5EF4-FFF2-40B4-BE49-F238E27FC236}">
                  <a16:creationId xmlns:a16="http://schemas.microsoft.com/office/drawing/2014/main" id="{6304D809-4F29-46C9-B98F-F2EE161C824E}"/>
                </a:ext>
              </a:extLst>
            </p:cNvPr>
            <p:cNvCxnSpPr>
              <a:cxnSpLocks/>
              <a:stCxn id="879" idx="3"/>
              <a:endCxn id="938" idx="1"/>
            </p:cNvCxnSpPr>
            <p:nvPr/>
          </p:nvCxnSpPr>
          <p:spPr>
            <a:xfrm>
              <a:off x="7517672" y="3358519"/>
              <a:ext cx="283337" cy="28068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45" name="Google Shape;1080;p14">
              <a:extLst>
                <a:ext uri="{FF2B5EF4-FFF2-40B4-BE49-F238E27FC236}">
                  <a16:creationId xmlns:a16="http://schemas.microsoft.com/office/drawing/2014/main" id="{1F89591E-8FA7-43E8-B36C-67778D12451D}"/>
                </a:ext>
              </a:extLst>
            </p:cNvPr>
            <p:cNvSpPr/>
            <p:nvPr/>
          </p:nvSpPr>
          <p:spPr>
            <a:xfrm>
              <a:off x="10357516" y="3216699"/>
              <a:ext cx="564757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PVC-0</a:t>
              </a:r>
              <a:endParaRPr b="1"/>
            </a:p>
          </p:txBody>
        </p:sp>
        <p:sp>
          <p:nvSpPr>
            <p:cNvPr id="946" name="Google Shape;1080;p14">
              <a:extLst>
                <a:ext uri="{FF2B5EF4-FFF2-40B4-BE49-F238E27FC236}">
                  <a16:creationId xmlns:a16="http://schemas.microsoft.com/office/drawing/2014/main" id="{9D0C82A3-65AE-42B5-B84A-206C26B1B6E1}"/>
                </a:ext>
              </a:extLst>
            </p:cNvPr>
            <p:cNvSpPr/>
            <p:nvPr/>
          </p:nvSpPr>
          <p:spPr>
            <a:xfrm>
              <a:off x="11086174" y="3216699"/>
              <a:ext cx="4667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PV-0</a:t>
              </a:r>
              <a:endParaRPr b="1"/>
            </a:p>
          </p:txBody>
        </p:sp>
        <p:cxnSp>
          <p:nvCxnSpPr>
            <p:cNvPr id="947" name="연결선: 구부러짐 946">
              <a:extLst>
                <a:ext uri="{FF2B5EF4-FFF2-40B4-BE49-F238E27FC236}">
                  <a16:creationId xmlns:a16="http://schemas.microsoft.com/office/drawing/2014/main" id="{32201F0A-31A1-42F1-BAA3-189AAD037EF4}"/>
                </a:ext>
              </a:extLst>
            </p:cNvPr>
            <p:cNvCxnSpPr>
              <a:cxnSpLocks/>
              <a:stCxn id="881" idx="3"/>
              <a:endCxn id="945" idx="1"/>
            </p:cNvCxnSpPr>
            <p:nvPr/>
          </p:nvCxnSpPr>
          <p:spPr>
            <a:xfrm>
              <a:off x="10210772" y="3358519"/>
              <a:ext cx="146744" cy="94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8" name="연결선: 구부러짐 947">
              <a:extLst>
                <a:ext uri="{FF2B5EF4-FFF2-40B4-BE49-F238E27FC236}">
                  <a16:creationId xmlns:a16="http://schemas.microsoft.com/office/drawing/2014/main" id="{BD43DF74-9280-49A4-BCBA-2620ED3D2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036" y="3352233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그룹 980">
            <a:extLst>
              <a:ext uri="{FF2B5EF4-FFF2-40B4-BE49-F238E27FC236}">
                <a16:creationId xmlns:a16="http://schemas.microsoft.com/office/drawing/2014/main" id="{094EB2A3-01FE-4379-B7DF-C12AD88C419E}"/>
              </a:ext>
            </a:extLst>
          </p:cNvPr>
          <p:cNvGrpSpPr/>
          <p:nvPr/>
        </p:nvGrpSpPr>
        <p:grpSpPr>
          <a:xfrm>
            <a:off x="5591944" y="1719513"/>
            <a:ext cx="6038081" cy="1277136"/>
            <a:chOff x="5591944" y="1719513"/>
            <a:chExt cx="6038081" cy="1277136"/>
          </a:xfrm>
        </p:grpSpPr>
        <p:sp>
          <p:nvSpPr>
            <p:cNvPr id="848" name="Google Shape;1138;p14">
              <a:extLst>
                <a:ext uri="{FF2B5EF4-FFF2-40B4-BE49-F238E27FC236}">
                  <a16:creationId xmlns:a16="http://schemas.microsoft.com/office/drawing/2014/main" id="{4ADF366F-26FE-413F-B634-270CA1DDF210}"/>
                </a:ext>
              </a:extLst>
            </p:cNvPr>
            <p:cNvSpPr/>
            <p:nvPr/>
          </p:nvSpPr>
          <p:spPr>
            <a:xfrm>
              <a:off x="5591944" y="2210879"/>
              <a:ext cx="6038081" cy="78577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852" name="Google Shape;1079;p14">
              <a:extLst>
                <a:ext uri="{FF2B5EF4-FFF2-40B4-BE49-F238E27FC236}">
                  <a16:creationId xmlns:a16="http://schemas.microsoft.com/office/drawing/2014/main" id="{954EE12C-C7DE-4F45-BC97-F17BCCB7CDA5}"/>
                </a:ext>
              </a:extLst>
            </p:cNvPr>
            <p:cNvSpPr/>
            <p:nvPr/>
          </p:nvSpPr>
          <p:spPr>
            <a:xfrm>
              <a:off x="5998890" y="1719513"/>
              <a:ext cx="974665" cy="3337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ReplicaSet</a:t>
              </a:r>
              <a:endParaRPr sz="2800" b="1"/>
            </a:p>
          </p:txBody>
        </p:sp>
        <p:sp>
          <p:nvSpPr>
            <p:cNvPr id="853" name="Google Shape;1086;p14">
              <a:extLst>
                <a:ext uri="{FF2B5EF4-FFF2-40B4-BE49-F238E27FC236}">
                  <a16:creationId xmlns:a16="http://schemas.microsoft.com/office/drawing/2014/main" id="{C21CB982-6F78-4050-97AD-48726A64624A}"/>
                </a:ext>
              </a:extLst>
            </p:cNvPr>
            <p:cNvSpPr/>
            <p:nvPr/>
          </p:nvSpPr>
          <p:spPr>
            <a:xfrm>
              <a:off x="8643256" y="1719513"/>
              <a:ext cx="1072132" cy="3337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StatefulSet</a:t>
              </a:r>
              <a:endParaRPr sz="2800" b="1"/>
            </a:p>
          </p:txBody>
        </p:sp>
      </p:grpSp>
      <p:sp>
        <p:nvSpPr>
          <p:cNvPr id="135" name="화이트투명사각판">
            <a:extLst>
              <a:ext uri="{FF2B5EF4-FFF2-40B4-BE49-F238E27FC236}">
                <a16:creationId xmlns:a16="http://schemas.microsoft.com/office/drawing/2014/main" id="{6D47140B-48E7-4229-9912-CF4A522C26D8}"/>
              </a:ext>
            </a:extLst>
          </p:cNvPr>
          <p:cNvSpPr/>
          <p:nvPr/>
        </p:nvSpPr>
        <p:spPr bwMode="auto">
          <a:xfrm>
            <a:off x="5457435" y="1483731"/>
            <a:ext cx="6300099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E1B5D8B-7D3B-4341-A667-85396A2B8D59}"/>
              </a:ext>
            </a:extLst>
          </p:cNvPr>
          <p:cNvGrpSpPr/>
          <p:nvPr/>
        </p:nvGrpSpPr>
        <p:grpSpPr>
          <a:xfrm>
            <a:off x="488165" y="3070861"/>
            <a:ext cx="4405162" cy="1890607"/>
            <a:chOff x="488165" y="3070861"/>
            <a:chExt cx="4405162" cy="1890607"/>
          </a:xfrm>
        </p:grpSpPr>
        <p:sp>
          <p:nvSpPr>
            <p:cNvPr id="603" name="Google Shape;1138;p14">
              <a:extLst>
                <a:ext uri="{FF2B5EF4-FFF2-40B4-BE49-F238E27FC236}">
                  <a16:creationId xmlns:a16="http://schemas.microsoft.com/office/drawing/2014/main" id="{692FC0B5-69DA-4DB1-98F1-BAE3768AA46E}"/>
                </a:ext>
              </a:extLst>
            </p:cNvPr>
            <p:cNvSpPr/>
            <p:nvPr/>
          </p:nvSpPr>
          <p:spPr>
            <a:xfrm>
              <a:off x="488165" y="3070861"/>
              <a:ext cx="4405162" cy="1890607"/>
            </a:xfrm>
            <a:prstGeom prst="roundRect">
              <a:avLst>
                <a:gd name="adj" fmla="val 8191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604" name="Google Shape;1151;p14">
              <a:extLst>
                <a:ext uri="{FF2B5EF4-FFF2-40B4-BE49-F238E27FC236}">
                  <a16:creationId xmlns:a16="http://schemas.microsoft.com/office/drawing/2014/main" id="{25918D59-89F8-4DE2-A538-84AF3A0BC70C}"/>
                </a:ext>
              </a:extLst>
            </p:cNvPr>
            <p:cNvSpPr/>
            <p:nvPr/>
          </p:nvSpPr>
          <p:spPr>
            <a:xfrm>
              <a:off x="522195" y="3691956"/>
              <a:ext cx="843501" cy="31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</a:t>
              </a:r>
              <a:endParaRPr sz="1200" b="1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5" name="Google Shape;1138;p14">
              <a:extLst>
                <a:ext uri="{FF2B5EF4-FFF2-40B4-BE49-F238E27FC236}">
                  <a16:creationId xmlns:a16="http://schemas.microsoft.com/office/drawing/2014/main" id="{9E077AF9-578E-41D1-A269-CA2BDC40B20E}"/>
                </a:ext>
              </a:extLst>
            </p:cNvPr>
            <p:cNvSpPr/>
            <p:nvPr/>
          </p:nvSpPr>
          <p:spPr>
            <a:xfrm>
              <a:off x="755554" y="3995639"/>
              <a:ext cx="308097" cy="24246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3</a:t>
              </a: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362786" y="899648"/>
            <a:ext cx="4764376" cy="282422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StatefulSet Controller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331002" y="1172689"/>
            <a:ext cx="4764376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StatefulSet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15" name="그룹 40">
            <a:extLst>
              <a:ext uri="{FF2B5EF4-FFF2-40B4-BE49-F238E27FC236}">
                <a16:creationId xmlns:a16="http://schemas.microsoft.com/office/drawing/2014/main" id="{8378CD68-7BCF-4B7E-832E-68CC27376E38}"/>
              </a:ext>
            </a:extLst>
          </p:cNvPr>
          <p:cNvGrpSpPr/>
          <p:nvPr/>
        </p:nvGrpSpPr>
        <p:grpSpPr>
          <a:xfrm>
            <a:off x="5457436" y="899648"/>
            <a:ext cx="6300098" cy="282422"/>
            <a:chOff x="2208148" y="4963764"/>
            <a:chExt cx="1852608" cy="288000"/>
          </a:xfrm>
        </p:grpSpPr>
        <p:sp>
          <p:nvSpPr>
            <p:cNvPr id="416" name="화이트투명사각판">
              <a:extLst>
                <a:ext uri="{FF2B5EF4-FFF2-40B4-BE49-F238E27FC236}">
                  <a16:creationId xmlns:a16="http://schemas.microsoft.com/office/drawing/2014/main" id="{5C089A28-62B1-4F51-96DE-8314C432B55C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PersistentVolumeClaim, Headless Service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35F9AE32-C730-4965-A8F6-832F2ECE7541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824AFC4-F4BD-4D86-B1BF-DB18D8087DC0}"/>
              </a:ext>
            </a:extLst>
          </p:cNvPr>
          <p:cNvGrpSpPr/>
          <p:nvPr/>
        </p:nvGrpSpPr>
        <p:grpSpPr>
          <a:xfrm>
            <a:off x="488165" y="2210879"/>
            <a:ext cx="4405162" cy="785770"/>
            <a:chOff x="488165" y="2210879"/>
            <a:chExt cx="4405162" cy="785770"/>
          </a:xfrm>
        </p:grpSpPr>
        <p:sp>
          <p:nvSpPr>
            <p:cNvPr id="535" name="Google Shape;1138;p14">
              <a:extLst>
                <a:ext uri="{FF2B5EF4-FFF2-40B4-BE49-F238E27FC236}">
                  <a16:creationId xmlns:a16="http://schemas.microsoft.com/office/drawing/2014/main" id="{2A459750-D824-4505-BE1D-F822F40CA79B}"/>
                </a:ext>
              </a:extLst>
            </p:cNvPr>
            <p:cNvSpPr/>
            <p:nvPr/>
          </p:nvSpPr>
          <p:spPr>
            <a:xfrm>
              <a:off x="488165" y="2210879"/>
              <a:ext cx="4405162" cy="78577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536" name="Google Shape;1151;p14">
              <a:extLst>
                <a:ext uri="{FF2B5EF4-FFF2-40B4-BE49-F238E27FC236}">
                  <a16:creationId xmlns:a16="http://schemas.microsoft.com/office/drawing/2014/main" id="{7AAEC4A8-BF3C-4F28-B4A8-0B1391AF6234}"/>
                </a:ext>
              </a:extLst>
            </p:cNvPr>
            <p:cNvSpPr/>
            <p:nvPr/>
          </p:nvSpPr>
          <p:spPr>
            <a:xfrm>
              <a:off x="522195" y="2299960"/>
              <a:ext cx="843501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</a:t>
              </a:r>
              <a:endParaRPr sz="1200" b="1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7" name="Google Shape;1138;p14">
              <a:extLst>
                <a:ext uri="{FF2B5EF4-FFF2-40B4-BE49-F238E27FC236}">
                  <a16:creationId xmlns:a16="http://schemas.microsoft.com/office/drawing/2014/main" id="{DEA5472B-05CB-4977-ACEC-B8DE5B129805}"/>
                </a:ext>
              </a:extLst>
            </p:cNvPr>
            <p:cNvSpPr/>
            <p:nvPr/>
          </p:nvSpPr>
          <p:spPr>
            <a:xfrm>
              <a:off x="755554" y="2601042"/>
              <a:ext cx="308097" cy="24039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3E68367-A7B0-4A83-AC38-5752ABCDA739}"/>
              </a:ext>
            </a:extLst>
          </p:cNvPr>
          <p:cNvGrpSpPr/>
          <p:nvPr/>
        </p:nvGrpSpPr>
        <p:grpSpPr>
          <a:xfrm>
            <a:off x="895110" y="1719513"/>
            <a:ext cx="2977314" cy="333746"/>
            <a:chOff x="895110" y="1719513"/>
            <a:chExt cx="2977314" cy="333746"/>
          </a:xfrm>
        </p:grpSpPr>
        <p:sp>
          <p:nvSpPr>
            <p:cNvPr id="542" name="Google Shape;1079;p14">
              <a:extLst>
                <a:ext uri="{FF2B5EF4-FFF2-40B4-BE49-F238E27FC236}">
                  <a16:creationId xmlns:a16="http://schemas.microsoft.com/office/drawing/2014/main" id="{4CA6F754-3588-4224-80C3-6DFB60A7874A}"/>
                </a:ext>
              </a:extLst>
            </p:cNvPr>
            <p:cNvSpPr/>
            <p:nvPr/>
          </p:nvSpPr>
          <p:spPr>
            <a:xfrm>
              <a:off x="895110" y="1719513"/>
              <a:ext cx="974665" cy="3337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ReplicaSet</a:t>
              </a:r>
              <a:endParaRPr sz="2800" b="1"/>
            </a:p>
          </p:txBody>
        </p:sp>
        <p:sp>
          <p:nvSpPr>
            <p:cNvPr id="543" name="Google Shape;1086;p14">
              <a:extLst>
                <a:ext uri="{FF2B5EF4-FFF2-40B4-BE49-F238E27FC236}">
                  <a16:creationId xmlns:a16="http://schemas.microsoft.com/office/drawing/2014/main" id="{F27219D8-CED2-415B-BD73-EF94AE86D021}"/>
                </a:ext>
              </a:extLst>
            </p:cNvPr>
            <p:cNvSpPr/>
            <p:nvPr/>
          </p:nvSpPr>
          <p:spPr>
            <a:xfrm>
              <a:off x="2800292" y="1719513"/>
              <a:ext cx="1072132" cy="3337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StatefulSet</a:t>
              </a:r>
              <a:endParaRPr sz="2800" b="1"/>
            </a:p>
          </p:txBody>
        </p:sp>
      </p:grpSp>
      <p:sp>
        <p:nvSpPr>
          <p:cNvPr id="552" name="Google Shape;1100;p14">
            <a:extLst>
              <a:ext uri="{FF2B5EF4-FFF2-40B4-BE49-F238E27FC236}">
                <a16:creationId xmlns:a16="http://schemas.microsoft.com/office/drawing/2014/main" id="{AD861FCC-2FA1-429F-994C-5AF4549B1B94}"/>
              </a:ext>
            </a:extLst>
          </p:cNvPr>
          <p:cNvSpPr/>
          <p:nvPr/>
        </p:nvSpPr>
        <p:spPr>
          <a:xfrm>
            <a:off x="1587032" y="4528913"/>
            <a:ext cx="826860" cy="3034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Pod-</a:t>
            </a:r>
            <a:r>
              <a:rPr 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blak4</a:t>
            </a:r>
            <a:endParaRPr b="1"/>
          </a:p>
        </p:txBody>
      </p:sp>
      <p:sp>
        <p:nvSpPr>
          <p:cNvPr id="553" name="Google Shape;1101;p14">
            <a:extLst>
              <a:ext uri="{FF2B5EF4-FFF2-40B4-BE49-F238E27FC236}">
                <a16:creationId xmlns:a16="http://schemas.microsoft.com/office/drawing/2014/main" id="{355E2F73-31EC-4E50-84A4-35967A148D66}"/>
              </a:ext>
            </a:extLst>
          </p:cNvPr>
          <p:cNvSpPr/>
          <p:nvPr/>
        </p:nvSpPr>
        <p:spPr>
          <a:xfrm>
            <a:off x="3540948" y="4528913"/>
            <a:ext cx="826860" cy="3034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Pod-</a:t>
            </a:r>
            <a:r>
              <a:rPr lang="en-US" sz="1000" b="1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/>
          </a:p>
        </p:txBody>
      </p:sp>
      <p:cxnSp>
        <p:nvCxnSpPr>
          <p:cNvPr id="584" name="Google Shape;1196;p14">
            <a:extLst>
              <a:ext uri="{FF2B5EF4-FFF2-40B4-BE49-F238E27FC236}">
                <a16:creationId xmlns:a16="http://schemas.microsoft.com/office/drawing/2014/main" id="{4FCEB951-7313-425F-A547-2A00FF1D090A}"/>
              </a:ext>
            </a:extLst>
          </p:cNvPr>
          <p:cNvCxnSpPr>
            <a:cxnSpLocks/>
            <a:endCxn id="552" idx="1"/>
          </p:cNvCxnSpPr>
          <p:nvPr/>
        </p:nvCxnSpPr>
        <p:spPr>
          <a:xfrm rot="16200000" flipH="1">
            <a:off x="686334" y="3779917"/>
            <a:ext cx="1603035" cy="198362"/>
          </a:xfrm>
          <a:prstGeom prst="bentConnector2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0" name="Google Shape;1202;p14">
            <a:extLst>
              <a:ext uri="{FF2B5EF4-FFF2-40B4-BE49-F238E27FC236}">
                <a16:creationId xmlns:a16="http://schemas.microsoft.com/office/drawing/2014/main" id="{F332411E-96F6-4C21-9EE0-C36798000280}"/>
              </a:ext>
            </a:extLst>
          </p:cNvPr>
          <p:cNvCxnSpPr>
            <a:cxnSpLocks/>
            <a:endCxn id="553" idx="1"/>
          </p:cNvCxnSpPr>
          <p:nvPr/>
        </p:nvCxnSpPr>
        <p:spPr>
          <a:xfrm rot="16200000" flipH="1">
            <a:off x="2637382" y="3777049"/>
            <a:ext cx="1603033" cy="204100"/>
          </a:xfrm>
          <a:prstGeom prst="bentConnector2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2F228BD-F161-4B30-82A6-FDF73F3BBC11}"/>
              </a:ext>
            </a:extLst>
          </p:cNvPr>
          <p:cNvGrpSpPr/>
          <p:nvPr/>
        </p:nvGrpSpPr>
        <p:grpSpPr>
          <a:xfrm>
            <a:off x="1382442" y="2204865"/>
            <a:ext cx="2985366" cy="542517"/>
            <a:chOff x="1382442" y="2204865"/>
            <a:chExt cx="2985366" cy="542517"/>
          </a:xfrm>
        </p:grpSpPr>
        <p:sp>
          <p:nvSpPr>
            <p:cNvPr id="593" name="Google Shape;1080;p14">
              <a:extLst>
                <a:ext uri="{FF2B5EF4-FFF2-40B4-BE49-F238E27FC236}">
                  <a16:creationId xmlns:a16="http://schemas.microsoft.com/office/drawing/2014/main" id="{8CDF0CAA-CDEF-47C4-822A-041DE469094E}"/>
                </a:ext>
              </a:extLst>
            </p:cNvPr>
            <p:cNvSpPr/>
            <p:nvPr/>
          </p:nvSpPr>
          <p:spPr>
            <a:xfrm>
              <a:off x="1587032" y="244397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dkf39</a:t>
              </a:r>
              <a:endParaRPr b="1"/>
            </a:p>
          </p:txBody>
        </p:sp>
        <p:cxnSp>
          <p:nvCxnSpPr>
            <p:cNvPr id="594" name="Google Shape;1081;p14">
              <a:extLst>
                <a:ext uri="{FF2B5EF4-FFF2-40B4-BE49-F238E27FC236}">
                  <a16:creationId xmlns:a16="http://schemas.microsoft.com/office/drawing/2014/main" id="{9D9611EC-A830-4387-BA20-768A463F1B07}"/>
                </a:ext>
              </a:extLst>
            </p:cNvPr>
            <p:cNvCxnSpPr>
              <a:cxnSpLocks/>
              <a:endCxn id="593" idx="1"/>
            </p:cNvCxnSpPr>
            <p:nvPr/>
          </p:nvCxnSpPr>
          <p:spPr>
            <a:xfrm rot="16200000" flipH="1">
              <a:off x="1289330" y="2297977"/>
              <a:ext cx="390814" cy="204590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7" name="Google Shape;1087;p14">
              <a:extLst>
                <a:ext uri="{FF2B5EF4-FFF2-40B4-BE49-F238E27FC236}">
                  <a16:creationId xmlns:a16="http://schemas.microsoft.com/office/drawing/2014/main" id="{C57C9424-FE18-4B2A-B073-CCCDAA122AA8}"/>
                </a:ext>
              </a:extLst>
            </p:cNvPr>
            <p:cNvSpPr/>
            <p:nvPr/>
          </p:nvSpPr>
          <p:spPr>
            <a:xfrm>
              <a:off x="3540948" y="244397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b="1"/>
            </a:p>
          </p:txBody>
        </p:sp>
        <p:cxnSp>
          <p:nvCxnSpPr>
            <p:cNvPr id="608" name="Google Shape;1088;p14">
              <a:extLst>
                <a:ext uri="{FF2B5EF4-FFF2-40B4-BE49-F238E27FC236}">
                  <a16:creationId xmlns:a16="http://schemas.microsoft.com/office/drawing/2014/main" id="{A2A9B2B6-2E65-4ABC-ADA1-612CA09CEBAD}"/>
                </a:ext>
              </a:extLst>
            </p:cNvPr>
            <p:cNvCxnSpPr>
              <a:endCxn id="607" idx="1"/>
            </p:cNvCxnSpPr>
            <p:nvPr/>
          </p:nvCxnSpPr>
          <p:spPr>
            <a:xfrm rot="16200000" flipH="1">
              <a:off x="3243246" y="2297977"/>
              <a:ext cx="390814" cy="204590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4CC5785-752D-454F-B188-D7FFA4E7ACC4}"/>
              </a:ext>
            </a:extLst>
          </p:cNvPr>
          <p:cNvGrpSpPr/>
          <p:nvPr/>
        </p:nvGrpSpPr>
        <p:grpSpPr>
          <a:xfrm>
            <a:off x="3335844" y="3084068"/>
            <a:ext cx="1031964" cy="879101"/>
            <a:chOff x="3335844" y="3084068"/>
            <a:chExt cx="1031964" cy="879101"/>
          </a:xfrm>
        </p:grpSpPr>
        <p:cxnSp>
          <p:nvCxnSpPr>
            <p:cNvPr id="538" name="Google Shape;1077;p14">
              <a:extLst>
                <a:ext uri="{FF2B5EF4-FFF2-40B4-BE49-F238E27FC236}">
                  <a16:creationId xmlns:a16="http://schemas.microsoft.com/office/drawing/2014/main" id="{F15CE866-9954-4E17-9D46-F50C0E41B840}"/>
                </a:ext>
              </a:extLst>
            </p:cNvPr>
            <p:cNvCxnSpPr>
              <a:cxnSpLocks/>
              <a:endCxn id="621" idx="1"/>
            </p:cNvCxnSpPr>
            <p:nvPr/>
          </p:nvCxnSpPr>
          <p:spPr>
            <a:xfrm rot="16200000" flipH="1">
              <a:off x="3074697" y="3345215"/>
              <a:ext cx="727398" cy="20510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1" name="Google Shape;1087;p14">
              <a:extLst>
                <a:ext uri="{FF2B5EF4-FFF2-40B4-BE49-F238E27FC236}">
                  <a16:creationId xmlns:a16="http://schemas.microsoft.com/office/drawing/2014/main" id="{5F0339B2-D863-4E0A-B468-F9B5C6CB7FCF}"/>
                </a:ext>
              </a:extLst>
            </p:cNvPr>
            <p:cNvSpPr/>
            <p:nvPr/>
          </p:nvSpPr>
          <p:spPr>
            <a:xfrm>
              <a:off x="3540948" y="3659763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/>
            </a:p>
          </p:txBody>
        </p:sp>
        <p:sp>
          <p:nvSpPr>
            <p:cNvPr id="622" name="Google Shape;1138;p14">
              <a:extLst>
                <a:ext uri="{FF2B5EF4-FFF2-40B4-BE49-F238E27FC236}">
                  <a16:creationId xmlns:a16="http://schemas.microsoft.com/office/drawing/2014/main" id="{79BCF52B-B674-417F-9853-B030F898114F}"/>
                </a:ext>
              </a:extLst>
            </p:cNvPr>
            <p:cNvSpPr/>
            <p:nvPr/>
          </p:nvSpPr>
          <p:spPr>
            <a:xfrm>
              <a:off x="3380074" y="3743033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E73384F-37F7-4CAB-B676-274B0B9962AC}"/>
              </a:ext>
            </a:extLst>
          </p:cNvPr>
          <p:cNvGrpSpPr/>
          <p:nvPr/>
        </p:nvGrpSpPr>
        <p:grpSpPr>
          <a:xfrm>
            <a:off x="3336597" y="3077581"/>
            <a:ext cx="1031211" cy="1297761"/>
            <a:chOff x="3336597" y="3077581"/>
            <a:chExt cx="1031211" cy="1297761"/>
          </a:xfrm>
        </p:grpSpPr>
        <p:cxnSp>
          <p:nvCxnSpPr>
            <p:cNvPr id="556" name="Google Shape;1110;p14">
              <a:extLst>
                <a:ext uri="{FF2B5EF4-FFF2-40B4-BE49-F238E27FC236}">
                  <a16:creationId xmlns:a16="http://schemas.microsoft.com/office/drawing/2014/main" id="{0F1FDC99-C102-4798-873B-250EE3190836}"/>
                </a:ext>
              </a:extLst>
            </p:cNvPr>
            <p:cNvCxnSpPr>
              <a:cxnSpLocks/>
              <a:endCxn id="623" idx="1"/>
            </p:cNvCxnSpPr>
            <p:nvPr/>
          </p:nvCxnSpPr>
          <p:spPr>
            <a:xfrm rot="16200000" flipH="1">
              <a:off x="2865744" y="3548434"/>
              <a:ext cx="1146057" cy="204352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3" name="Google Shape;1089;p14">
              <a:extLst>
                <a:ext uri="{FF2B5EF4-FFF2-40B4-BE49-F238E27FC236}">
                  <a16:creationId xmlns:a16="http://schemas.microsoft.com/office/drawing/2014/main" id="{B8D91078-E016-463C-A189-6480F6135952}"/>
                </a:ext>
              </a:extLst>
            </p:cNvPr>
            <p:cNvSpPr/>
            <p:nvPr/>
          </p:nvSpPr>
          <p:spPr>
            <a:xfrm>
              <a:off x="3540948" y="407193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/>
            </a:p>
          </p:txBody>
        </p:sp>
        <p:sp>
          <p:nvSpPr>
            <p:cNvPr id="624" name="Google Shape;1138;p14">
              <a:extLst>
                <a:ext uri="{FF2B5EF4-FFF2-40B4-BE49-F238E27FC236}">
                  <a16:creationId xmlns:a16="http://schemas.microsoft.com/office/drawing/2014/main" id="{F3DB4F6C-BD4D-42B8-BC47-7BF1A95F2B5E}"/>
                </a:ext>
              </a:extLst>
            </p:cNvPr>
            <p:cNvSpPr/>
            <p:nvPr/>
          </p:nvSpPr>
          <p:spPr>
            <a:xfrm>
              <a:off x="3380074" y="4155206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2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B716AD7-7BDA-499A-BABC-4CE4DAA37819}"/>
              </a:ext>
            </a:extLst>
          </p:cNvPr>
          <p:cNvGrpSpPr/>
          <p:nvPr/>
        </p:nvGrpSpPr>
        <p:grpSpPr>
          <a:xfrm>
            <a:off x="1384909" y="3076646"/>
            <a:ext cx="1028983" cy="1298696"/>
            <a:chOff x="1384909" y="3076646"/>
            <a:chExt cx="1028983" cy="1298696"/>
          </a:xfrm>
        </p:grpSpPr>
        <p:cxnSp>
          <p:nvCxnSpPr>
            <p:cNvPr id="558" name="Google Shape;1112;p14">
              <a:extLst>
                <a:ext uri="{FF2B5EF4-FFF2-40B4-BE49-F238E27FC236}">
                  <a16:creationId xmlns:a16="http://schemas.microsoft.com/office/drawing/2014/main" id="{18437FA0-6D0F-47B3-9A34-D7696C41CF5C}"/>
                </a:ext>
              </a:extLst>
            </p:cNvPr>
            <p:cNvCxnSpPr>
              <a:cxnSpLocks/>
              <a:endCxn id="619" idx="1"/>
            </p:cNvCxnSpPr>
            <p:nvPr/>
          </p:nvCxnSpPr>
          <p:spPr>
            <a:xfrm rot="16200000" flipH="1">
              <a:off x="1118561" y="3342994"/>
              <a:ext cx="734819" cy="2021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0" name="Google Shape;1114;p14">
              <a:extLst>
                <a:ext uri="{FF2B5EF4-FFF2-40B4-BE49-F238E27FC236}">
                  <a16:creationId xmlns:a16="http://schemas.microsoft.com/office/drawing/2014/main" id="{A8812A9D-2B3E-4055-B7DF-2520FB03395C}"/>
                </a:ext>
              </a:extLst>
            </p:cNvPr>
            <p:cNvCxnSpPr>
              <a:cxnSpLocks/>
              <a:endCxn id="620" idx="1"/>
            </p:cNvCxnSpPr>
            <p:nvPr/>
          </p:nvCxnSpPr>
          <p:spPr>
            <a:xfrm rot="16200000" flipH="1">
              <a:off x="916185" y="3552791"/>
              <a:ext cx="1139571" cy="2021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19" name="Google Shape;1080;p14">
              <a:extLst>
                <a:ext uri="{FF2B5EF4-FFF2-40B4-BE49-F238E27FC236}">
                  <a16:creationId xmlns:a16="http://schemas.microsoft.com/office/drawing/2014/main" id="{DA2AEA88-31B4-414A-A67C-374EA066EB94}"/>
                </a:ext>
              </a:extLst>
            </p:cNvPr>
            <p:cNvSpPr/>
            <p:nvPr/>
          </p:nvSpPr>
          <p:spPr>
            <a:xfrm>
              <a:off x="1587032" y="3659763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n1k8a</a:t>
              </a:r>
              <a:endParaRPr b="1"/>
            </a:p>
          </p:txBody>
        </p:sp>
        <p:sp>
          <p:nvSpPr>
            <p:cNvPr id="620" name="Google Shape;1082;p14">
              <a:extLst>
                <a:ext uri="{FF2B5EF4-FFF2-40B4-BE49-F238E27FC236}">
                  <a16:creationId xmlns:a16="http://schemas.microsoft.com/office/drawing/2014/main" id="{633C1030-8834-4440-997C-3B054A315A98}"/>
                </a:ext>
              </a:extLst>
            </p:cNvPr>
            <p:cNvSpPr/>
            <p:nvPr/>
          </p:nvSpPr>
          <p:spPr>
            <a:xfrm>
              <a:off x="1587032" y="407193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latin typeface="Malgun Gothic"/>
                  <a:ea typeface="Malgun Gothic"/>
                  <a:cs typeface="Malgun Gothic"/>
                  <a:sym typeface="Malgun Gothic"/>
                </a:rPr>
                <a:t>9l3jg</a:t>
              </a:r>
              <a:endParaRPr b="1"/>
            </a:p>
          </p:txBody>
        </p:sp>
        <p:sp>
          <p:nvSpPr>
            <p:cNvPr id="626" name="Google Shape;1138;p14">
              <a:extLst>
                <a:ext uri="{FF2B5EF4-FFF2-40B4-BE49-F238E27FC236}">
                  <a16:creationId xmlns:a16="http://schemas.microsoft.com/office/drawing/2014/main" id="{F0AD2CF4-3E66-45FC-88BA-283CD545C8EF}"/>
                </a:ext>
              </a:extLst>
            </p:cNvPr>
            <p:cNvSpPr/>
            <p:nvPr/>
          </p:nvSpPr>
          <p:spPr>
            <a:xfrm>
              <a:off x="1439013" y="3743033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625" name="Google Shape;1138;p14">
              <a:extLst>
                <a:ext uri="{FF2B5EF4-FFF2-40B4-BE49-F238E27FC236}">
                  <a16:creationId xmlns:a16="http://schemas.microsoft.com/office/drawing/2014/main" id="{96D2A18F-A523-4A5C-88AC-75691A36DA4E}"/>
                </a:ext>
              </a:extLst>
            </p:cNvPr>
            <p:cNvSpPr/>
            <p:nvPr/>
          </p:nvSpPr>
          <p:spPr>
            <a:xfrm>
              <a:off x="1439013" y="4155206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C303CA0-D311-4E44-A058-4091D89A2E33}"/>
              </a:ext>
            </a:extLst>
          </p:cNvPr>
          <p:cNvGrpSpPr/>
          <p:nvPr/>
        </p:nvGrpSpPr>
        <p:grpSpPr>
          <a:xfrm>
            <a:off x="1382443" y="3078627"/>
            <a:ext cx="2985365" cy="431595"/>
            <a:chOff x="1382443" y="3078627"/>
            <a:chExt cx="2985365" cy="431595"/>
          </a:xfrm>
        </p:grpSpPr>
        <p:sp>
          <p:nvSpPr>
            <p:cNvPr id="800" name="Google Shape;1080;p14">
              <a:extLst>
                <a:ext uri="{FF2B5EF4-FFF2-40B4-BE49-F238E27FC236}">
                  <a16:creationId xmlns:a16="http://schemas.microsoft.com/office/drawing/2014/main" id="{846EAB54-5846-46F7-BF42-B0DAAEBBD66C}"/>
                </a:ext>
              </a:extLst>
            </p:cNvPr>
            <p:cNvSpPr/>
            <p:nvPr/>
          </p:nvSpPr>
          <p:spPr>
            <a:xfrm>
              <a:off x="1587032" y="320681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dkf39</a:t>
              </a:r>
              <a:endParaRPr b="1"/>
            </a:p>
          </p:txBody>
        </p:sp>
        <p:cxnSp>
          <p:nvCxnSpPr>
            <p:cNvPr id="801" name="Google Shape;1081;p14">
              <a:extLst>
                <a:ext uri="{FF2B5EF4-FFF2-40B4-BE49-F238E27FC236}">
                  <a16:creationId xmlns:a16="http://schemas.microsoft.com/office/drawing/2014/main" id="{F74D0CAB-39E7-4F09-B2B8-8938B06931F1}"/>
                </a:ext>
              </a:extLst>
            </p:cNvPr>
            <p:cNvCxnSpPr>
              <a:cxnSpLocks/>
              <a:stCxn id="841" idx="2"/>
              <a:endCxn id="800" idx="1"/>
            </p:cNvCxnSpPr>
            <p:nvPr/>
          </p:nvCxnSpPr>
          <p:spPr>
            <a:xfrm rot="16200000" flipH="1">
              <a:off x="1344792" y="3116278"/>
              <a:ext cx="279891" cy="204589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02" name="Google Shape;1087;p14">
              <a:extLst>
                <a:ext uri="{FF2B5EF4-FFF2-40B4-BE49-F238E27FC236}">
                  <a16:creationId xmlns:a16="http://schemas.microsoft.com/office/drawing/2014/main" id="{BA9021D1-CA91-4E04-AC15-1E108B82572E}"/>
                </a:ext>
              </a:extLst>
            </p:cNvPr>
            <p:cNvSpPr/>
            <p:nvPr/>
          </p:nvSpPr>
          <p:spPr>
            <a:xfrm>
              <a:off x="3540948" y="320681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b="1"/>
            </a:p>
          </p:txBody>
        </p:sp>
        <p:cxnSp>
          <p:nvCxnSpPr>
            <p:cNvPr id="803" name="Google Shape;1088;p14">
              <a:extLst>
                <a:ext uri="{FF2B5EF4-FFF2-40B4-BE49-F238E27FC236}">
                  <a16:creationId xmlns:a16="http://schemas.microsoft.com/office/drawing/2014/main" id="{3EF4B217-221A-4351-8299-C2DDBD7649A3}"/>
                </a:ext>
              </a:extLst>
            </p:cNvPr>
            <p:cNvCxnSpPr>
              <a:cxnSpLocks/>
              <a:stCxn id="842" idx="2"/>
              <a:endCxn id="802" idx="1"/>
            </p:cNvCxnSpPr>
            <p:nvPr/>
          </p:nvCxnSpPr>
          <p:spPr>
            <a:xfrm rot="16200000" flipH="1">
              <a:off x="3298708" y="3116278"/>
              <a:ext cx="279891" cy="204590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E28F5CD-2FA2-4C74-A927-5A887ABED8B7}"/>
              </a:ext>
            </a:extLst>
          </p:cNvPr>
          <p:cNvGrpSpPr/>
          <p:nvPr/>
        </p:nvGrpSpPr>
        <p:grpSpPr>
          <a:xfrm>
            <a:off x="488165" y="5051435"/>
            <a:ext cx="4405162" cy="1310440"/>
            <a:chOff x="488165" y="5051435"/>
            <a:chExt cx="4405162" cy="1310440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2D9F0F9-6C50-4161-8E01-A25B3FE3562B}"/>
                </a:ext>
              </a:extLst>
            </p:cNvPr>
            <p:cNvGrpSpPr/>
            <p:nvPr/>
          </p:nvGrpSpPr>
          <p:grpSpPr>
            <a:xfrm>
              <a:off x="488165" y="5057474"/>
              <a:ext cx="4405162" cy="1304401"/>
              <a:chOff x="488165" y="5057474"/>
              <a:chExt cx="4405162" cy="1304401"/>
            </a:xfrm>
          </p:grpSpPr>
          <p:sp>
            <p:nvSpPr>
              <p:cNvPr id="631" name="Google Shape;1138;p14">
                <a:extLst>
                  <a:ext uri="{FF2B5EF4-FFF2-40B4-BE49-F238E27FC236}">
                    <a16:creationId xmlns:a16="http://schemas.microsoft.com/office/drawing/2014/main" id="{851BD435-B20E-4593-9588-568666082DF0}"/>
                  </a:ext>
                </a:extLst>
              </p:cNvPr>
              <p:cNvSpPr/>
              <p:nvPr/>
            </p:nvSpPr>
            <p:spPr>
              <a:xfrm>
                <a:off x="488165" y="5057474"/>
                <a:ext cx="4405162" cy="1304401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632" name="Google Shape;1151;p14">
                <a:extLst>
                  <a:ext uri="{FF2B5EF4-FFF2-40B4-BE49-F238E27FC236}">
                    <a16:creationId xmlns:a16="http://schemas.microsoft.com/office/drawing/2014/main" id="{28EAFD08-F32E-437C-A8F8-69E36A4003E8}"/>
                  </a:ext>
                </a:extLst>
              </p:cNvPr>
              <p:cNvSpPr/>
              <p:nvPr/>
            </p:nvSpPr>
            <p:spPr>
              <a:xfrm>
                <a:off x="522195" y="5381495"/>
                <a:ext cx="843501" cy="2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accent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replicas</a:t>
                </a:r>
                <a:endParaRPr sz="1200" b="1">
                  <a:solidFill>
                    <a:schemeClr val="accent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3" name="Google Shape;1138;p14">
                <a:extLst>
                  <a:ext uri="{FF2B5EF4-FFF2-40B4-BE49-F238E27FC236}">
                    <a16:creationId xmlns:a16="http://schemas.microsoft.com/office/drawing/2014/main" id="{4979D975-3D1A-4D62-B983-3A06D7A1F254}"/>
                  </a:ext>
                </a:extLst>
              </p:cNvPr>
              <p:cNvSpPr/>
              <p:nvPr/>
            </p:nvSpPr>
            <p:spPr>
              <a:xfrm>
                <a:off x="755554" y="5682577"/>
                <a:ext cx="308097" cy="240390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0</a:t>
                </a:r>
                <a:endParaRPr sz="120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58" name="Google Shape;1138;p14">
                <a:extLst>
                  <a:ext uri="{FF2B5EF4-FFF2-40B4-BE49-F238E27FC236}">
                    <a16:creationId xmlns:a16="http://schemas.microsoft.com/office/drawing/2014/main" id="{9F4BB055-5C74-45D9-A184-BC3099CA3D21}"/>
                  </a:ext>
                </a:extLst>
              </p:cNvPr>
              <p:cNvSpPr/>
              <p:nvPr/>
            </p:nvSpPr>
            <p:spPr>
              <a:xfrm>
                <a:off x="755554" y="5686730"/>
                <a:ext cx="308097" cy="240390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0</a:t>
                </a:r>
                <a:endParaRPr sz="120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A2529ADB-31FC-4599-96BE-EFDDA76FE768}"/>
                </a:ext>
              </a:extLst>
            </p:cNvPr>
            <p:cNvGrpSpPr/>
            <p:nvPr/>
          </p:nvGrpSpPr>
          <p:grpSpPr>
            <a:xfrm>
              <a:off x="1388800" y="5051435"/>
              <a:ext cx="1025092" cy="1199534"/>
              <a:chOff x="1388800" y="5051435"/>
              <a:chExt cx="1025092" cy="1199534"/>
            </a:xfrm>
          </p:grpSpPr>
          <p:cxnSp>
            <p:nvCxnSpPr>
              <p:cNvPr id="826" name="Google Shape;1196;p14">
                <a:extLst>
                  <a:ext uri="{FF2B5EF4-FFF2-40B4-BE49-F238E27FC236}">
                    <a16:creationId xmlns:a16="http://schemas.microsoft.com/office/drawing/2014/main" id="{C29C6B02-81A9-4CD9-B4DC-D30C661D58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69163" y="5471072"/>
                <a:ext cx="1037506" cy="198231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35" name="Google Shape;1082;p14">
                <a:extLst>
                  <a:ext uri="{FF2B5EF4-FFF2-40B4-BE49-F238E27FC236}">
                    <a16:creationId xmlns:a16="http://schemas.microsoft.com/office/drawing/2014/main" id="{A4062DCA-83D3-4D99-B100-0ED67492ECA5}"/>
                  </a:ext>
                </a:extLst>
              </p:cNvPr>
              <p:cNvSpPr/>
              <p:nvPr/>
            </p:nvSpPr>
            <p:spPr>
              <a:xfrm>
                <a:off x="1587032" y="5947563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cs typeface="Malgun Gothic"/>
                    <a:sym typeface="Malgun Gothic"/>
                  </a:rPr>
                  <a:t>9l3jg</a:t>
                </a:r>
                <a:endParaRPr b="1"/>
              </a:p>
            </p:txBody>
          </p:sp>
          <p:sp>
            <p:nvSpPr>
              <p:cNvPr id="646" name="Google Shape;1082;p14">
                <a:extLst>
                  <a:ext uri="{FF2B5EF4-FFF2-40B4-BE49-F238E27FC236}">
                    <a16:creationId xmlns:a16="http://schemas.microsoft.com/office/drawing/2014/main" id="{5B7C8480-EEF6-4F6B-886A-B9BB79597BDB}"/>
                  </a:ext>
                </a:extLst>
              </p:cNvPr>
              <p:cNvSpPr/>
              <p:nvPr/>
            </p:nvSpPr>
            <p:spPr>
              <a:xfrm>
                <a:off x="1587032" y="5537025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>
                    <a:latin typeface="Malgun Gothic"/>
                    <a:ea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sym typeface="Malgun Gothic"/>
                  </a:rPr>
                  <a:t>n1k8a</a:t>
                </a:r>
                <a:endParaRPr sz="1000" b="1">
                  <a:latin typeface="Malgun Gothic"/>
                  <a:ea typeface="Malgun Gothic"/>
                </a:endParaRPr>
              </a:p>
            </p:txBody>
          </p:sp>
          <p:cxnSp>
            <p:nvCxnSpPr>
              <p:cNvPr id="650" name="Google Shape;1196;p14">
                <a:extLst>
                  <a:ext uri="{FF2B5EF4-FFF2-40B4-BE49-F238E27FC236}">
                    <a16:creationId xmlns:a16="http://schemas.microsoft.com/office/drawing/2014/main" id="{4B37F16A-14F6-47AB-939E-137148954660}"/>
                  </a:ext>
                </a:extLst>
              </p:cNvPr>
              <p:cNvCxnSpPr>
                <a:cxnSpLocks/>
                <a:endCxn id="646" idx="1"/>
              </p:cNvCxnSpPr>
              <p:nvPr/>
            </p:nvCxnSpPr>
            <p:spPr>
              <a:xfrm rot="16200000" flipH="1">
                <a:off x="1186399" y="5288094"/>
                <a:ext cx="603037" cy="198230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04" name="Google Shape;1080;p14">
                <a:extLst>
                  <a:ext uri="{FF2B5EF4-FFF2-40B4-BE49-F238E27FC236}">
                    <a16:creationId xmlns:a16="http://schemas.microsoft.com/office/drawing/2014/main" id="{8FB3E3BE-7876-493E-8F41-5FA6CBEDA166}"/>
                  </a:ext>
                </a:extLst>
              </p:cNvPr>
              <p:cNvSpPr/>
              <p:nvPr/>
            </p:nvSpPr>
            <p:spPr>
              <a:xfrm>
                <a:off x="1587032" y="5155699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>
                    <a:latin typeface="Malgun Gothic"/>
                    <a:ea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sym typeface="Malgun Gothic"/>
                  </a:rPr>
                  <a:t>dkf39</a:t>
                </a:r>
                <a:endParaRPr sz="1000" b="1">
                  <a:latin typeface="Malgun Gothic"/>
                  <a:ea typeface="Malgun Gothic"/>
                </a:endParaRPr>
              </a:p>
            </p:txBody>
          </p:sp>
          <p:cxnSp>
            <p:nvCxnSpPr>
              <p:cNvPr id="805" name="Google Shape;1081;p14">
                <a:extLst>
                  <a:ext uri="{FF2B5EF4-FFF2-40B4-BE49-F238E27FC236}">
                    <a16:creationId xmlns:a16="http://schemas.microsoft.com/office/drawing/2014/main" id="{5CE26F7E-C3DF-4AA2-81DC-1129D91AED34}"/>
                  </a:ext>
                </a:extLst>
              </p:cNvPr>
              <p:cNvCxnSpPr>
                <a:cxnSpLocks/>
                <a:endCxn id="804" idx="1"/>
              </p:cNvCxnSpPr>
              <p:nvPr/>
            </p:nvCxnSpPr>
            <p:spPr>
              <a:xfrm rot="16200000" flipH="1">
                <a:off x="1362353" y="5082723"/>
                <a:ext cx="251240" cy="198117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6AB477F-8D97-4F59-A3D2-E2CDF23D5291}"/>
                </a:ext>
              </a:extLst>
            </p:cNvPr>
            <p:cNvGrpSpPr/>
            <p:nvPr/>
          </p:nvGrpSpPr>
          <p:grpSpPr>
            <a:xfrm>
              <a:off x="3335620" y="5056162"/>
              <a:ext cx="1032188" cy="1194807"/>
              <a:chOff x="3335620" y="5056162"/>
              <a:chExt cx="1032188" cy="1194807"/>
            </a:xfrm>
          </p:grpSpPr>
          <p:sp>
            <p:nvSpPr>
              <p:cNvPr id="647" name="Google Shape;1089;p14">
                <a:extLst>
                  <a:ext uri="{FF2B5EF4-FFF2-40B4-BE49-F238E27FC236}">
                    <a16:creationId xmlns:a16="http://schemas.microsoft.com/office/drawing/2014/main" id="{4E613D56-9A3E-49CB-9011-8AE15A2EBD9F}"/>
                  </a:ext>
                </a:extLst>
              </p:cNvPr>
              <p:cNvSpPr/>
              <p:nvPr/>
            </p:nvSpPr>
            <p:spPr>
              <a:xfrm>
                <a:off x="3540948" y="5537025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>
                    <a:latin typeface="Malgun Gothic"/>
                    <a:ea typeface="Malgun Gothic"/>
                    <a:sym typeface="Malgun Gothic"/>
                  </a:rPr>
                  <a:t>Pod-1</a:t>
                </a:r>
                <a:endParaRPr sz="1000">
                  <a:latin typeface="Malgun Gothic"/>
                  <a:ea typeface="Malgun Gothic"/>
                </a:endParaRPr>
              </a:p>
            </p:txBody>
          </p:sp>
          <p:sp>
            <p:nvSpPr>
              <p:cNvPr id="638" name="Google Shape;1089;p14">
                <a:extLst>
                  <a:ext uri="{FF2B5EF4-FFF2-40B4-BE49-F238E27FC236}">
                    <a16:creationId xmlns:a16="http://schemas.microsoft.com/office/drawing/2014/main" id="{0C4C6F58-1339-4147-A8A8-0F2EFDE43DE8}"/>
                  </a:ext>
                </a:extLst>
              </p:cNvPr>
              <p:cNvSpPr/>
              <p:nvPr/>
            </p:nvSpPr>
            <p:spPr>
              <a:xfrm>
                <a:off x="3540948" y="5947563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/>
              </a:p>
            </p:txBody>
          </p:sp>
          <p:cxnSp>
            <p:nvCxnSpPr>
              <p:cNvPr id="652" name="Google Shape;1202;p14">
                <a:extLst>
                  <a:ext uri="{FF2B5EF4-FFF2-40B4-BE49-F238E27FC236}">
                    <a16:creationId xmlns:a16="http://schemas.microsoft.com/office/drawing/2014/main" id="{9712EDAB-ABFF-4E68-9AA5-26C6506D69AD}"/>
                  </a:ext>
                </a:extLst>
              </p:cNvPr>
              <p:cNvCxnSpPr>
                <a:cxnSpLocks/>
                <a:endCxn id="647" idx="1"/>
              </p:cNvCxnSpPr>
              <p:nvPr/>
            </p:nvCxnSpPr>
            <p:spPr>
              <a:xfrm rot="16200000" flipH="1">
                <a:off x="3122003" y="5269782"/>
                <a:ext cx="632565" cy="205326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3" name="Google Shape;1202;p14">
                <a:extLst>
                  <a:ext uri="{FF2B5EF4-FFF2-40B4-BE49-F238E27FC236}">
                    <a16:creationId xmlns:a16="http://schemas.microsoft.com/office/drawing/2014/main" id="{41285FAA-7414-40F3-A8CA-71D54567DA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29680" y="5477672"/>
                <a:ext cx="1017321" cy="205215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06" name="Google Shape;1087;p14">
                <a:extLst>
                  <a:ext uri="{FF2B5EF4-FFF2-40B4-BE49-F238E27FC236}">
                    <a16:creationId xmlns:a16="http://schemas.microsoft.com/office/drawing/2014/main" id="{7EB699DB-C142-47DA-ADF5-9EFA744CDE6E}"/>
                  </a:ext>
                </a:extLst>
              </p:cNvPr>
              <p:cNvSpPr/>
              <p:nvPr/>
            </p:nvSpPr>
            <p:spPr>
              <a:xfrm>
                <a:off x="3540948" y="5155699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>
                    <a:latin typeface="Malgun Gothic"/>
                    <a:ea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sym typeface="Malgun Gothic"/>
                  </a:rPr>
                  <a:t>0</a:t>
                </a:r>
                <a:endParaRPr sz="1000" b="1">
                  <a:latin typeface="Malgun Gothic"/>
                  <a:ea typeface="Malgun Gothic"/>
                </a:endParaRPr>
              </a:p>
            </p:txBody>
          </p:sp>
          <p:cxnSp>
            <p:nvCxnSpPr>
              <p:cNvPr id="807" name="Google Shape;1088;p14">
                <a:extLst>
                  <a:ext uri="{FF2B5EF4-FFF2-40B4-BE49-F238E27FC236}">
                    <a16:creationId xmlns:a16="http://schemas.microsoft.com/office/drawing/2014/main" id="{02AF9159-7645-4B1C-8FD3-FA2D7D1F1186}"/>
                  </a:ext>
                </a:extLst>
              </p:cNvPr>
              <p:cNvCxnSpPr>
                <a:cxnSpLocks/>
                <a:endCxn id="806" idx="1"/>
              </p:cNvCxnSpPr>
              <p:nvPr/>
            </p:nvCxnSpPr>
            <p:spPr>
              <a:xfrm rot="16200000" flipH="1">
                <a:off x="3316184" y="5082638"/>
                <a:ext cx="244200" cy="205327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B649BA5-FA97-471A-B683-9C054DCCE8EE}"/>
              </a:ext>
            </a:extLst>
          </p:cNvPr>
          <p:cNvGrpSpPr/>
          <p:nvPr/>
        </p:nvGrpSpPr>
        <p:grpSpPr>
          <a:xfrm>
            <a:off x="1439013" y="5149098"/>
            <a:ext cx="974879" cy="1191444"/>
            <a:chOff x="5953839" y="5149098"/>
            <a:chExt cx="974879" cy="1191444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479D4C7-964C-475A-9395-EC6E45297B77}"/>
                </a:ext>
              </a:extLst>
            </p:cNvPr>
            <p:cNvGrpSpPr/>
            <p:nvPr/>
          </p:nvGrpSpPr>
          <p:grpSpPr>
            <a:xfrm>
              <a:off x="5953839" y="5937238"/>
              <a:ext cx="974879" cy="403304"/>
              <a:chOff x="1439013" y="5937238"/>
              <a:chExt cx="974879" cy="403304"/>
            </a:xfrm>
          </p:grpSpPr>
          <p:sp>
            <p:nvSpPr>
              <p:cNvPr id="642" name="Google Shape;1082;p14">
                <a:extLst>
                  <a:ext uri="{FF2B5EF4-FFF2-40B4-BE49-F238E27FC236}">
                    <a16:creationId xmlns:a16="http://schemas.microsoft.com/office/drawing/2014/main" id="{E4C3C12F-820D-4DBD-958A-395E84AE6B18}"/>
                  </a:ext>
                </a:extLst>
              </p:cNvPr>
              <p:cNvSpPr/>
              <p:nvPr/>
            </p:nvSpPr>
            <p:spPr>
              <a:xfrm>
                <a:off x="1587032" y="5937238"/>
                <a:ext cx="826860" cy="3034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dash"/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1">
                        <a:lumMod val="6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Pod-</a:t>
                </a:r>
                <a:r>
                  <a:rPr lang="en-US" sz="1000" b="1">
                    <a:solidFill>
                      <a:schemeClr val="bg1">
                        <a:lumMod val="6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blak4</a:t>
                </a:r>
                <a:endParaRPr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644" name="그래픽 643" descr="닫기">
                <a:extLst>
                  <a:ext uri="{FF2B5EF4-FFF2-40B4-BE49-F238E27FC236}">
                    <a16:creationId xmlns:a16="http://schemas.microsoft.com/office/drawing/2014/main" id="{CA1769AF-EC68-42E0-B960-4611E0B99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66568" y="6099752"/>
                <a:ext cx="240790" cy="240790"/>
              </a:xfrm>
              <a:prstGeom prst="rect">
                <a:avLst/>
              </a:prstGeom>
            </p:spPr>
          </p:pic>
          <p:sp>
            <p:nvSpPr>
              <p:cNvPr id="640" name="Google Shape;1138;p14">
                <a:extLst>
                  <a:ext uri="{FF2B5EF4-FFF2-40B4-BE49-F238E27FC236}">
                    <a16:creationId xmlns:a16="http://schemas.microsoft.com/office/drawing/2014/main" id="{70920D7E-953A-42E2-A3C6-D14EF19D8322}"/>
                  </a:ext>
                </a:extLst>
              </p:cNvPr>
              <p:cNvSpPr/>
              <p:nvPr/>
            </p:nvSpPr>
            <p:spPr>
              <a:xfrm>
                <a:off x="1439013" y="6030833"/>
                <a:ext cx="173913" cy="136866"/>
              </a:xfrm>
              <a:prstGeom prst="roundRect">
                <a:avLst>
                  <a:gd name="adj" fmla="val 16667"/>
                </a:avLst>
              </a:prstGeom>
              <a:ln>
                <a:noFill/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00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1</a:t>
                </a:r>
                <a:endParaRPr sz="100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AED2762-12D8-40AA-9AE1-DDE134834C3B}"/>
                </a:ext>
              </a:extLst>
            </p:cNvPr>
            <p:cNvGrpSpPr/>
            <p:nvPr/>
          </p:nvGrpSpPr>
          <p:grpSpPr>
            <a:xfrm>
              <a:off x="5962604" y="5540256"/>
              <a:ext cx="966114" cy="389304"/>
              <a:chOff x="1439013" y="5540256"/>
              <a:chExt cx="966114" cy="389304"/>
            </a:xfrm>
          </p:grpSpPr>
          <p:sp>
            <p:nvSpPr>
              <p:cNvPr id="812" name="Google Shape;1082;p14">
                <a:extLst>
                  <a:ext uri="{FF2B5EF4-FFF2-40B4-BE49-F238E27FC236}">
                    <a16:creationId xmlns:a16="http://schemas.microsoft.com/office/drawing/2014/main" id="{A0B9ED05-0BCE-4DB9-96A3-19B09A76E0F0}"/>
                  </a:ext>
                </a:extLst>
              </p:cNvPr>
              <p:cNvSpPr/>
              <p:nvPr/>
            </p:nvSpPr>
            <p:spPr>
              <a:xfrm>
                <a:off x="1578267" y="5540256"/>
                <a:ext cx="826860" cy="3034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dash"/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1">
                        <a:lumMod val="6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Pod-</a:t>
                </a:r>
                <a:r>
                  <a:rPr lang="en-US" sz="1000" b="1">
                    <a:solidFill>
                      <a:schemeClr val="bg1">
                        <a:lumMod val="65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n1k8a</a:t>
                </a:r>
                <a:endParaRPr b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pic>
            <p:nvPicPr>
              <p:cNvPr id="648" name="그래픽 647" descr="닫기">
                <a:extLst>
                  <a:ext uri="{FF2B5EF4-FFF2-40B4-BE49-F238E27FC236}">
                    <a16:creationId xmlns:a16="http://schemas.microsoft.com/office/drawing/2014/main" id="{732540A8-74D8-4E32-BC90-7BD7CA6FE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66568" y="5688770"/>
                <a:ext cx="240790" cy="240790"/>
              </a:xfrm>
              <a:prstGeom prst="rect">
                <a:avLst/>
              </a:prstGeom>
            </p:spPr>
          </p:pic>
          <p:sp>
            <p:nvSpPr>
              <p:cNvPr id="641" name="Google Shape;1138;p14">
                <a:extLst>
                  <a:ext uri="{FF2B5EF4-FFF2-40B4-BE49-F238E27FC236}">
                    <a16:creationId xmlns:a16="http://schemas.microsoft.com/office/drawing/2014/main" id="{4CF2F5BC-2E19-40A2-9F43-D3BA09A5E139}"/>
                  </a:ext>
                </a:extLst>
              </p:cNvPr>
              <p:cNvSpPr/>
              <p:nvPr/>
            </p:nvSpPr>
            <p:spPr>
              <a:xfrm>
                <a:off x="1439013" y="5618660"/>
                <a:ext cx="173913" cy="136866"/>
              </a:xfrm>
              <a:prstGeom prst="roundRect">
                <a:avLst>
                  <a:gd name="adj" fmla="val 16667"/>
                </a:avLst>
              </a:prstGeom>
              <a:ln>
                <a:noFill/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00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1</a:t>
                </a:r>
                <a:endParaRPr sz="100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ACFC495-F4BD-4BF4-9AC6-807F4A1FBCC7}"/>
                </a:ext>
              </a:extLst>
            </p:cNvPr>
            <p:cNvGrpSpPr/>
            <p:nvPr/>
          </p:nvGrpSpPr>
          <p:grpSpPr>
            <a:xfrm>
              <a:off x="5962604" y="5149098"/>
              <a:ext cx="966114" cy="409596"/>
              <a:chOff x="1439013" y="5149098"/>
              <a:chExt cx="966114" cy="409596"/>
            </a:xfrm>
          </p:grpSpPr>
          <p:sp>
            <p:nvSpPr>
              <p:cNvPr id="814" name="Google Shape;1080;p14">
                <a:extLst>
                  <a:ext uri="{FF2B5EF4-FFF2-40B4-BE49-F238E27FC236}">
                    <a16:creationId xmlns:a16="http://schemas.microsoft.com/office/drawing/2014/main" id="{7EB9A26D-9BEB-4212-A65E-0F464AA3B5DB}"/>
                  </a:ext>
                </a:extLst>
              </p:cNvPr>
              <p:cNvSpPr/>
              <p:nvPr/>
            </p:nvSpPr>
            <p:spPr>
              <a:xfrm>
                <a:off x="1578267" y="5149098"/>
                <a:ext cx="826860" cy="3034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dash"/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>
                    <a:solidFill>
                      <a:schemeClr val="bg1">
                        <a:lumMod val="65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Pod-</a:t>
                </a:r>
                <a:r>
                  <a:rPr lang="en-US" sz="1000" b="1">
                    <a:solidFill>
                      <a:schemeClr val="bg1">
                        <a:lumMod val="65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dkf39</a:t>
                </a:r>
                <a:endParaRPr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</a:endParaRPr>
              </a:p>
            </p:txBody>
          </p:sp>
          <p:pic>
            <p:nvPicPr>
              <p:cNvPr id="810" name="그래픽 809" descr="닫기">
                <a:extLst>
                  <a:ext uri="{FF2B5EF4-FFF2-40B4-BE49-F238E27FC236}">
                    <a16:creationId xmlns:a16="http://schemas.microsoft.com/office/drawing/2014/main" id="{640C22DF-CF1C-42B5-B265-AF191FC7A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66568" y="5317904"/>
                <a:ext cx="240790" cy="240790"/>
              </a:xfrm>
              <a:prstGeom prst="rect">
                <a:avLst/>
              </a:prstGeom>
            </p:spPr>
          </p:pic>
          <p:sp>
            <p:nvSpPr>
              <p:cNvPr id="808" name="Google Shape;1138;p14">
                <a:extLst>
                  <a:ext uri="{FF2B5EF4-FFF2-40B4-BE49-F238E27FC236}">
                    <a16:creationId xmlns:a16="http://schemas.microsoft.com/office/drawing/2014/main" id="{50C08A52-6298-49E2-BE9E-BA22B70654D9}"/>
                  </a:ext>
                </a:extLst>
              </p:cNvPr>
              <p:cNvSpPr/>
              <p:nvPr/>
            </p:nvSpPr>
            <p:spPr>
              <a:xfrm>
                <a:off x="1439013" y="5245639"/>
                <a:ext cx="173913" cy="136866"/>
              </a:xfrm>
              <a:prstGeom prst="roundRect">
                <a:avLst>
                  <a:gd name="adj" fmla="val 16667"/>
                </a:avLst>
              </a:prstGeom>
              <a:ln>
                <a:noFill/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00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1</a:t>
                </a:r>
                <a:endParaRPr sz="100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0" name="그룹 819">
            <a:extLst>
              <a:ext uri="{FF2B5EF4-FFF2-40B4-BE49-F238E27FC236}">
                <a16:creationId xmlns:a16="http://schemas.microsoft.com/office/drawing/2014/main" id="{94FB1B16-7E51-4213-ACAF-EB2D6F643DC0}"/>
              </a:ext>
            </a:extLst>
          </p:cNvPr>
          <p:cNvGrpSpPr/>
          <p:nvPr/>
        </p:nvGrpSpPr>
        <p:grpSpPr>
          <a:xfrm>
            <a:off x="1591914" y="4074895"/>
            <a:ext cx="826860" cy="403304"/>
            <a:chOff x="1587032" y="4025493"/>
            <a:chExt cx="826860" cy="403304"/>
          </a:xfrm>
        </p:grpSpPr>
        <p:sp>
          <p:nvSpPr>
            <p:cNvPr id="821" name="Google Shape;1082;p14">
              <a:extLst>
                <a:ext uri="{FF2B5EF4-FFF2-40B4-BE49-F238E27FC236}">
                  <a16:creationId xmlns:a16="http://schemas.microsoft.com/office/drawing/2014/main" id="{55468DFC-936C-4DA7-AA8A-55BFF7479C44}"/>
                </a:ext>
              </a:extLst>
            </p:cNvPr>
            <p:cNvSpPr/>
            <p:nvPr/>
          </p:nvSpPr>
          <p:spPr>
            <a:xfrm>
              <a:off x="1587032" y="4025493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9l3jg</a:t>
              </a:r>
              <a:endParaRPr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22" name="그래픽 821" descr="닫기">
              <a:extLst>
                <a:ext uri="{FF2B5EF4-FFF2-40B4-BE49-F238E27FC236}">
                  <a16:creationId xmlns:a16="http://schemas.microsoft.com/office/drawing/2014/main" id="{DA1FDBAF-D457-4D5C-8D85-3D147417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66568" y="4188007"/>
              <a:ext cx="240790" cy="240790"/>
            </a:xfrm>
            <a:prstGeom prst="rect">
              <a:avLst/>
            </a:prstGeom>
          </p:spPr>
        </p:pic>
      </p:grpSp>
      <p:grpSp>
        <p:nvGrpSpPr>
          <p:cNvPr id="823" name="그룹 822">
            <a:extLst>
              <a:ext uri="{FF2B5EF4-FFF2-40B4-BE49-F238E27FC236}">
                <a16:creationId xmlns:a16="http://schemas.microsoft.com/office/drawing/2014/main" id="{A518C17D-BFCF-4D9F-9ACF-BF8A735CDFC6}"/>
              </a:ext>
            </a:extLst>
          </p:cNvPr>
          <p:cNvGrpSpPr/>
          <p:nvPr/>
        </p:nvGrpSpPr>
        <p:grpSpPr>
          <a:xfrm>
            <a:off x="3545816" y="4061622"/>
            <a:ext cx="826860" cy="403304"/>
            <a:chOff x="4089179" y="4025493"/>
            <a:chExt cx="826860" cy="403304"/>
          </a:xfrm>
        </p:grpSpPr>
        <p:sp>
          <p:nvSpPr>
            <p:cNvPr id="824" name="Google Shape;1089;p14">
              <a:extLst>
                <a:ext uri="{FF2B5EF4-FFF2-40B4-BE49-F238E27FC236}">
                  <a16:creationId xmlns:a16="http://schemas.microsoft.com/office/drawing/2014/main" id="{D901AEFB-16C6-414B-913F-6DCCA1F80C24}"/>
                </a:ext>
              </a:extLst>
            </p:cNvPr>
            <p:cNvSpPr/>
            <p:nvPr/>
          </p:nvSpPr>
          <p:spPr>
            <a:xfrm>
              <a:off x="4089179" y="4025493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25" name="그래픽 824" descr="닫기">
              <a:extLst>
                <a:ext uri="{FF2B5EF4-FFF2-40B4-BE49-F238E27FC236}">
                  <a16:creationId xmlns:a16="http://schemas.microsoft.com/office/drawing/2014/main" id="{2A876511-B6E8-4D24-B5AF-3143F0F54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6590" y="4188007"/>
              <a:ext cx="240790" cy="240790"/>
            </a:xfrm>
            <a:prstGeom prst="rect">
              <a:avLst/>
            </a:prstGeom>
          </p:spPr>
        </p:pic>
      </p:grpSp>
      <p:grpSp>
        <p:nvGrpSpPr>
          <p:cNvPr id="828" name="그룹 827">
            <a:extLst>
              <a:ext uri="{FF2B5EF4-FFF2-40B4-BE49-F238E27FC236}">
                <a16:creationId xmlns:a16="http://schemas.microsoft.com/office/drawing/2014/main" id="{18890228-5FA1-4A64-883B-19BD681000D3}"/>
              </a:ext>
            </a:extLst>
          </p:cNvPr>
          <p:cNvGrpSpPr/>
          <p:nvPr/>
        </p:nvGrpSpPr>
        <p:grpSpPr>
          <a:xfrm>
            <a:off x="3391671" y="5937238"/>
            <a:ext cx="974879" cy="403304"/>
            <a:chOff x="1439013" y="5937238"/>
            <a:chExt cx="974879" cy="403304"/>
          </a:xfrm>
        </p:grpSpPr>
        <p:sp>
          <p:nvSpPr>
            <p:cNvPr id="837" name="Google Shape;1082;p14">
              <a:extLst>
                <a:ext uri="{FF2B5EF4-FFF2-40B4-BE49-F238E27FC236}">
                  <a16:creationId xmlns:a16="http://schemas.microsoft.com/office/drawing/2014/main" id="{705EE594-2069-4417-8C87-5CA14E48E1B5}"/>
                </a:ext>
              </a:extLst>
            </p:cNvPr>
            <p:cNvSpPr/>
            <p:nvPr/>
          </p:nvSpPr>
          <p:spPr>
            <a:xfrm>
              <a:off x="1587032" y="5937238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38" name="그래픽 837" descr="닫기">
              <a:extLst>
                <a:ext uri="{FF2B5EF4-FFF2-40B4-BE49-F238E27FC236}">
                  <a16:creationId xmlns:a16="http://schemas.microsoft.com/office/drawing/2014/main" id="{7C366536-9FC9-4998-86A0-6E0A798BD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66568" y="6099752"/>
              <a:ext cx="240790" cy="240790"/>
            </a:xfrm>
            <a:prstGeom prst="rect">
              <a:avLst/>
            </a:prstGeom>
          </p:spPr>
        </p:pic>
        <p:sp>
          <p:nvSpPr>
            <p:cNvPr id="839" name="Google Shape;1138;p14">
              <a:extLst>
                <a:ext uri="{FF2B5EF4-FFF2-40B4-BE49-F238E27FC236}">
                  <a16:creationId xmlns:a16="http://schemas.microsoft.com/office/drawing/2014/main" id="{240D4598-CD75-4C52-BFE7-6B609A286A99}"/>
                </a:ext>
              </a:extLst>
            </p:cNvPr>
            <p:cNvSpPr/>
            <p:nvPr/>
          </p:nvSpPr>
          <p:spPr>
            <a:xfrm>
              <a:off x="1439013" y="6030833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829" name="그룹 828">
            <a:extLst>
              <a:ext uri="{FF2B5EF4-FFF2-40B4-BE49-F238E27FC236}">
                <a16:creationId xmlns:a16="http://schemas.microsoft.com/office/drawing/2014/main" id="{4AFB0BAF-4DCA-48AB-85B7-6B34ADA87A91}"/>
              </a:ext>
            </a:extLst>
          </p:cNvPr>
          <p:cNvGrpSpPr/>
          <p:nvPr/>
        </p:nvGrpSpPr>
        <p:grpSpPr>
          <a:xfrm>
            <a:off x="3399738" y="5540256"/>
            <a:ext cx="966114" cy="389304"/>
            <a:chOff x="1439013" y="5540256"/>
            <a:chExt cx="966114" cy="389304"/>
          </a:xfrm>
        </p:grpSpPr>
        <p:sp>
          <p:nvSpPr>
            <p:cNvPr id="835" name="Google Shape;1082;p14">
              <a:extLst>
                <a:ext uri="{FF2B5EF4-FFF2-40B4-BE49-F238E27FC236}">
                  <a16:creationId xmlns:a16="http://schemas.microsoft.com/office/drawing/2014/main" id="{B2DA8BA4-D1E4-4752-BAF7-90049E32C15E}"/>
                </a:ext>
              </a:extLst>
            </p:cNvPr>
            <p:cNvSpPr/>
            <p:nvPr/>
          </p:nvSpPr>
          <p:spPr>
            <a:xfrm>
              <a:off x="1578267" y="5540256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36" name="그래픽 835" descr="닫기">
              <a:extLst>
                <a:ext uri="{FF2B5EF4-FFF2-40B4-BE49-F238E27FC236}">
                  <a16:creationId xmlns:a16="http://schemas.microsoft.com/office/drawing/2014/main" id="{A4C3D343-AAE1-41A4-9416-9DB758E84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66568" y="5688770"/>
              <a:ext cx="240790" cy="240790"/>
            </a:xfrm>
            <a:prstGeom prst="rect">
              <a:avLst/>
            </a:prstGeom>
          </p:spPr>
        </p:pic>
        <p:sp>
          <p:nvSpPr>
            <p:cNvPr id="834" name="Google Shape;1138;p14">
              <a:extLst>
                <a:ext uri="{FF2B5EF4-FFF2-40B4-BE49-F238E27FC236}">
                  <a16:creationId xmlns:a16="http://schemas.microsoft.com/office/drawing/2014/main" id="{5C5873A0-6D10-443C-A418-21EB31826A50}"/>
                </a:ext>
              </a:extLst>
            </p:cNvPr>
            <p:cNvSpPr/>
            <p:nvPr/>
          </p:nvSpPr>
          <p:spPr>
            <a:xfrm>
              <a:off x="1439013" y="5618660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2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830" name="그룹 829">
            <a:extLst>
              <a:ext uri="{FF2B5EF4-FFF2-40B4-BE49-F238E27FC236}">
                <a16:creationId xmlns:a16="http://schemas.microsoft.com/office/drawing/2014/main" id="{5E15D568-65C9-4DAD-84FA-779DBE43ACC2}"/>
              </a:ext>
            </a:extLst>
          </p:cNvPr>
          <p:cNvGrpSpPr/>
          <p:nvPr/>
        </p:nvGrpSpPr>
        <p:grpSpPr>
          <a:xfrm>
            <a:off x="3395462" y="5149098"/>
            <a:ext cx="966114" cy="399764"/>
            <a:chOff x="1439013" y="5158930"/>
            <a:chExt cx="966114" cy="399764"/>
          </a:xfrm>
        </p:grpSpPr>
        <p:sp>
          <p:nvSpPr>
            <p:cNvPr id="832" name="Google Shape;1080;p14">
              <a:extLst>
                <a:ext uri="{FF2B5EF4-FFF2-40B4-BE49-F238E27FC236}">
                  <a16:creationId xmlns:a16="http://schemas.microsoft.com/office/drawing/2014/main" id="{F020A55C-17B4-46CA-8F1C-C14123DF6591}"/>
                </a:ext>
              </a:extLst>
            </p:cNvPr>
            <p:cNvSpPr/>
            <p:nvPr/>
          </p:nvSpPr>
          <p:spPr>
            <a:xfrm>
              <a:off x="1578267" y="5158930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sym typeface="Malgun Gothic"/>
                </a:rPr>
                <a:t>0</a:t>
              </a:r>
              <a:endParaRPr sz="10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endParaRPr>
            </a:p>
          </p:txBody>
        </p:sp>
        <p:pic>
          <p:nvPicPr>
            <p:cNvPr id="833" name="그래픽 832" descr="닫기">
              <a:extLst>
                <a:ext uri="{FF2B5EF4-FFF2-40B4-BE49-F238E27FC236}">
                  <a16:creationId xmlns:a16="http://schemas.microsoft.com/office/drawing/2014/main" id="{4222B0FE-49F0-425A-8CDF-A71A5C8ED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66568" y="5317904"/>
              <a:ext cx="240790" cy="240790"/>
            </a:xfrm>
            <a:prstGeom prst="rect">
              <a:avLst/>
            </a:prstGeom>
          </p:spPr>
        </p:pic>
        <p:sp>
          <p:nvSpPr>
            <p:cNvPr id="831" name="Google Shape;1138;p14">
              <a:extLst>
                <a:ext uri="{FF2B5EF4-FFF2-40B4-BE49-F238E27FC236}">
                  <a16:creationId xmlns:a16="http://schemas.microsoft.com/office/drawing/2014/main" id="{0EAFE629-9180-4F1D-A56A-6F6393C581D1}"/>
                </a:ext>
              </a:extLst>
            </p:cNvPr>
            <p:cNvSpPr/>
            <p:nvPr/>
          </p:nvSpPr>
          <p:spPr>
            <a:xfrm>
              <a:off x="1439013" y="5245639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3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987" name="그룹 986">
            <a:extLst>
              <a:ext uri="{FF2B5EF4-FFF2-40B4-BE49-F238E27FC236}">
                <a16:creationId xmlns:a16="http://schemas.microsoft.com/office/drawing/2014/main" id="{B17ED51B-5098-4387-918A-3F10F58F474E}"/>
              </a:ext>
            </a:extLst>
          </p:cNvPr>
          <p:cNvGrpSpPr/>
          <p:nvPr/>
        </p:nvGrpSpPr>
        <p:grpSpPr>
          <a:xfrm>
            <a:off x="9179322" y="1922305"/>
            <a:ext cx="2373593" cy="825077"/>
            <a:chOff x="9179322" y="1922305"/>
            <a:chExt cx="2373593" cy="825077"/>
          </a:xfrm>
        </p:grpSpPr>
        <p:sp>
          <p:nvSpPr>
            <p:cNvPr id="719" name="Google Shape;1080;p14">
              <a:extLst>
                <a:ext uri="{FF2B5EF4-FFF2-40B4-BE49-F238E27FC236}">
                  <a16:creationId xmlns:a16="http://schemas.microsoft.com/office/drawing/2014/main" id="{B46F3440-42C9-4DE0-A853-8F77392AA0E8}"/>
                </a:ext>
              </a:extLst>
            </p:cNvPr>
            <p:cNvSpPr/>
            <p:nvPr/>
          </p:nvSpPr>
          <p:spPr>
            <a:xfrm>
              <a:off x="10357516" y="2444802"/>
              <a:ext cx="564757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PVC-0</a:t>
              </a:r>
              <a:endParaRPr b="1"/>
            </a:p>
          </p:txBody>
        </p:sp>
        <p:sp>
          <p:nvSpPr>
            <p:cNvPr id="721" name="Google Shape;1080;p14">
              <a:extLst>
                <a:ext uri="{FF2B5EF4-FFF2-40B4-BE49-F238E27FC236}">
                  <a16:creationId xmlns:a16="http://schemas.microsoft.com/office/drawing/2014/main" id="{597F9962-0260-402C-8966-C3DBA5CA9ABA}"/>
                </a:ext>
              </a:extLst>
            </p:cNvPr>
            <p:cNvSpPr/>
            <p:nvPr/>
          </p:nvSpPr>
          <p:spPr>
            <a:xfrm>
              <a:off x="11086174" y="2444802"/>
              <a:ext cx="4667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PV-0</a:t>
              </a:r>
              <a:endParaRPr b="1"/>
            </a:p>
          </p:txBody>
        </p:sp>
        <p:cxnSp>
          <p:nvCxnSpPr>
            <p:cNvPr id="723" name="연결선: 구부러짐 722">
              <a:extLst>
                <a:ext uri="{FF2B5EF4-FFF2-40B4-BE49-F238E27FC236}">
                  <a16:creationId xmlns:a16="http://schemas.microsoft.com/office/drawing/2014/main" id="{4D023FA7-4BB1-4CE6-A454-959C4DFCEFD8}"/>
                </a:ext>
              </a:extLst>
            </p:cNvPr>
            <p:cNvCxnSpPr>
              <a:cxnSpLocks/>
              <a:endCxn id="719" idx="1"/>
            </p:cNvCxnSpPr>
            <p:nvPr/>
          </p:nvCxnSpPr>
          <p:spPr>
            <a:xfrm>
              <a:off x="10195270" y="2580336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5" name="연결선: 구부러짐 724">
              <a:extLst>
                <a:ext uri="{FF2B5EF4-FFF2-40B4-BE49-F238E27FC236}">
                  <a16:creationId xmlns:a16="http://schemas.microsoft.com/office/drawing/2014/main" id="{408C3206-E9D5-43E9-9F36-2862E0536F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036" y="2580336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Google Shape;1249;p14">
              <a:extLst>
                <a:ext uri="{FF2B5EF4-FFF2-40B4-BE49-F238E27FC236}">
                  <a16:creationId xmlns:a16="http://schemas.microsoft.com/office/drawing/2014/main" id="{EC1DE610-B887-45CF-B781-DCD4CE8AE12C}"/>
                </a:ext>
              </a:extLst>
            </p:cNvPr>
            <p:cNvSpPr/>
            <p:nvPr/>
          </p:nvSpPr>
          <p:spPr>
            <a:xfrm>
              <a:off x="10195270" y="1922305"/>
              <a:ext cx="756950" cy="214362"/>
            </a:xfrm>
            <a:prstGeom prst="wedgeRoundRectCallout">
              <a:avLst>
                <a:gd name="adj1" fmla="val 26925"/>
                <a:gd name="adj2" fmla="val 86419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동적</a:t>
              </a: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1" name="Google Shape;1087;p14">
              <a:extLst>
                <a:ext uri="{FF2B5EF4-FFF2-40B4-BE49-F238E27FC236}">
                  <a16:creationId xmlns:a16="http://schemas.microsoft.com/office/drawing/2014/main" id="{25533399-656C-4F11-958D-9F88C9162EDC}"/>
                </a:ext>
              </a:extLst>
            </p:cNvPr>
            <p:cNvSpPr/>
            <p:nvPr/>
          </p:nvSpPr>
          <p:spPr>
            <a:xfrm>
              <a:off x="9383912" y="244397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endParaRPr b="1"/>
            </a:p>
          </p:txBody>
        </p:sp>
        <p:cxnSp>
          <p:nvCxnSpPr>
            <p:cNvPr id="862" name="Google Shape;1088;p14">
              <a:extLst>
                <a:ext uri="{FF2B5EF4-FFF2-40B4-BE49-F238E27FC236}">
                  <a16:creationId xmlns:a16="http://schemas.microsoft.com/office/drawing/2014/main" id="{74E494EF-D85E-4447-A31E-14A632D5B67C}"/>
                </a:ext>
              </a:extLst>
            </p:cNvPr>
            <p:cNvCxnSpPr>
              <a:endCxn id="861" idx="1"/>
            </p:cNvCxnSpPr>
            <p:nvPr/>
          </p:nvCxnSpPr>
          <p:spPr>
            <a:xfrm rot="16200000" flipH="1">
              <a:off x="9086210" y="2297977"/>
              <a:ext cx="390814" cy="204590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83" name="그룹 982">
            <a:extLst>
              <a:ext uri="{FF2B5EF4-FFF2-40B4-BE49-F238E27FC236}">
                <a16:creationId xmlns:a16="http://schemas.microsoft.com/office/drawing/2014/main" id="{E4D4DDDC-0AC1-4C73-B108-496FD9CBAF9C}"/>
              </a:ext>
            </a:extLst>
          </p:cNvPr>
          <p:cNvGrpSpPr/>
          <p:nvPr/>
        </p:nvGrpSpPr>
        <p:grpSpPr>
          <a:xfrm>
            <a:off x="6486222" y="2204865"/>
            <a:ext cx="1314788" cy="542517"/>
            <a:chOff x="6486222" y="2204865"/>
            <a:chExt cx="1314788" cy="542517"/>
          </a:xfrm>
        </p:grpSpPr>
        <p:sp>
          <p:nvSpPr>
            <p:cNvPr id="859" name="Google Shape;1080;p14">
              <a:extLst>
                <a:ext uri="{FF2B5EF4-FFF2-40B4-BE49-F238E27FC236}">
                  <a16:creationId xmlns:a16="http://schemas.microsoft.com/office/drawing/2014/main" id="{DEE8950F-C13B-4ECC-99A6-4F6ADEAB8A4F}"/>
                </a:ext>
              </a:extLst>
            </p:cNvPr>
            <p:cNvSpPr/>
            <p:nvPr/>
          </p:nvSpPr>
          <p:spPr>
            <a:xfrm>
              <a:off x="6690812" y="244397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dkf39</a:t>
              </a:r>
              <a:endParaRPr b="1"/>
            </a:p>
          </p:txBody>
        </p:sp>
        <p:cxnSp>
          <p:nvCxnSpPr>
            <p:cNvPr id="860" name="Google Shape;1081;p14">
              <a:extLst>
                <a:ext uri="{FF2B5EF4-FFF2-40B4-BE49-F238E27FC236}">
                  <a16:creationId xmlns:a16="http://schemas.microsoft.com/office/drawing/2014/main" id="{4CF0C1D5-B192-4DDF-8E2A-88689A293A4B}"/>
                </a:ext>
              </a:extLst>
            </p:cNvPr>
            <p:cNvCxnSpPr>
              <a:cxnSpLocks/>
              <a:endCxn id="859" idx="1"/>
            </p:cNvCxnSpPr>
            <p:nvPr/>
          </p:nvCxnSpPr>
          <p:spPr>
            <a:xfrm rot="16200000" flipH="1">
              <a:off x="6393110" y="2297977"/>
              <a:ext cx="390814" cy="204590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7" name="연결선: 구부러짐 716">
              <a:extLst>
                <a:ext uri="{FF2B5EF4-FFF2-40B4-BE49-F238E27FC236}">
                  <a16:creationId xmlns:a16="http://schemas.microsoft.com/office/drawing/2014/main" id="{A861D998-BE68-4CC5-9954-2512D8611613}"/>
                </a:ext>
              </a:extLst>
            </p:cNvPr>
            <p:cNvCxnSpPr>
              <a:cxnSpLocks/>
              <a:stCxn id="859" idx="3"/>
              <a:endCxn id="715" idx="1"/>
            </p:cNvCxnSpPr>
            <p:nvPr/>
          </p:nvCxnSpPr>
          <p:spPr>
            <a:xfrm flipV="1">
              <a:off x="7527099" y="2393593"/>
              <a:ext cx="273911" cy="2020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2" name="그룹 981">
            <a:extLst>
              <a:ext uri="{FF2B5EF4-FFF2-40B4-BE49-F238E27FC236}">
                <a16:creationId xmlns:a16="http://schemas.microsoft.com/office/drawing/2014/main" id="{22B92D92-1798-4674-B1B4-8884A09B337C}"/>
              </a:ext>
            </a:extLst>
          </p:cNvPr>
          <p:cNvGrpSpPr/>
          <p:nvPr/>
        </p:nvGrpSpPr>
        <p:grpSpPr>
          <a:xfrm>
            <a:off x="7420552" y="1975395"/>
            <a:ext cx="1532483" cy="813450"/>
            <a:chOff x="7420552" y="1975395"/>
            <a:chExt cx="1532483" cy="813450"/>
          </a:xfrm>
        </p:grpSpPr>
        <p:sp>
          <p:nvSpPr>
            <p:cNvPr id="715" name="Google Shape;1080;p14">
              <a:extLst>
                <a:ext uri="{FF2B5EF4-FFF2-40B4-BE49-F238E27FC236}">
                  <a16:creationId xmlns:a16="http://schemas.microsoft.com/office/drawing/2014/main" id="{44C596FB-F54D-46B8-9622-96ED6C3CFF11}"/>
                </a:ext>
              </a:extLst>
            </p:cNvPr>
            <p:cNvSpPr/>
            <p:nvPr/>
          </p:nvSpPr>
          <p:spPr>
            <a:xfrm>
              <a:off x="7801010" y="2279926"/>
              <a:ext cx="564757" cy="22733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PVC1</a:t>
              </a:r>
              <a:endParaRPr b="1"/>
            </a:p>
          </p:txBody>
        </p:sp>
        <p:sp>
          <p:nvSpPr>
            <p:cNvPr id="716" name="Google Shape;1080;p14">
              <a:extLst>
                <a:ext uri="{FF2B5EF4-FFF2-40B4-BE49-F238E27FC236}">
                  <a16:creationId xmlns:a16="http://schemas.microsoft.com/office/drawing/2014/main" id="{2A4F32E2-BB4E-4B40-A750-E0036AB4A158}"/>
                </a:ext>
              </a:extLst>
            </p:cNvPr>
            <p:cNvSpPr/>
            <p:nvPr/>
          </p:nvSpPr>
          <p:spPr>
            <a:xfrm>
              <a:off x="8388278" y="2560891"/>
              <a:ext cx="564757" cy="22795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PV1</a:t>
              </a:r>
              <a:endParaRPr b="1"/>
            </a:p>
          </p:txBody>
        </p: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628E330D-8E16-4298-9516-5F0DADD2F642}"/>
                </a:ext>
              </a:extLst>
            </p:cNvPr>
            <p:cNvCxnSpPr>
              <a:cxnSpLocks/>
              <a:stCxn id="715" idx="3"/>
              <a:endCxn id="716" idx="0"/>
            </p:cNvCxnSpPr>
            <p:nvPr/>
          </p:nvCxnSpPr>
          <p:spPr>
            <a:xfrm>
              <a:off x="8365767" y="2393593"/>
              <a:ext cx="304890" cy="1672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7" name="Google Shape;1249;p14">
              <a:extLst>
                <a:ext uri="{FF2B5EF4-FFF2-40B4-BE49-F238E27FC236}">
                  <a16:creationId xmlns:a16="http://schemas.microsoft.com/office/drawing/2014/main" id="{F7F4DF24-B6DA-42AB-B4C9-1783506E0C58}"/>
                </a:ext>
              </a:extLst>
            </p:cNvPr>
            <p:cNvSpPr/>
            <p:nvPr/>
          </p:nvSpPr>
          <p:spPr>
            <a:xfrm>
              <a:off x="7420552" y="1975395"/>
              <a:ext cx="756950" cy="214362"/>
            </a:xfrm>
            <a:prstGeom prst="wedgeRoundRectCallout">
              <a:avLst>
                <a:gd name="adj1" fmla="val 26925"/>
                <a:gd name="adj2" fmla="val 86419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직접</a:t>
              </a: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936" name="직선 화살표 연결선 935">
            <a:extLst>
              <a:ext uri="{FF2B5EF4-FFF2-40B4-BE49-F238E27FC236}">
                <a16:creationId xmlns:a16="http://schemas.microsoft.com/office/drawing/2014/main" id="{46A82516-E99E-4B09-9A37-40FC2F8F2C26}"/>
              </a:ext>
            </a:extLst>
          </p:cNvPr>
          <p:cNvCxnSpPr/>
          <p:nvPr/>
        </p:nvCxnSpPr>
        <p:spPr>
          <a:xfrm>
            <a:off x="8494511" y="1172689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타원 934">
            <a:extLst>
              <a:ext uri="{FF2B5EF4-FFF2-40B4-BE49-F238E27FC236}">
                <a16:creationId xmlns:a16="http://schemas.microsoft.com/office/drawing/2014/main" id="{5848EC97-F555-4949-82EA-D4A0130EA393}"/>
              </a:ext>
            </a:extLst>
          </p:cNvPr>
          <p:cNvSpPr/>
          <p:nvPr/>
        </p:nvSpPr>
        <p:spPr>
          <a:xfrm>
            <a:off x="8434169" y="1429730"/>
            <a:ext cx="13718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90" name="그룹 989">
            <a:extLst>
              <a:ext uri="{FF2B5EF4-FFF2-40B4-BE49-F238E27FC236}">
                <a16:creationId xmlns:a16="http://schemas.microsoft.com/office/drawing/2014/main" id="{8F2441D1-DD34-4330-AA8B-CB7898DD2351}"/>
              </a:ext>
            </a:extLst>
          </p:cNvPr>
          <p:cNvGrpSpPr/>
          <p:nvPr/>
        </p:nvGrpSpPr>
        <p:grpSpPr>
          <a:xfrm>
            <a:off x="6488689" y="3076646"/>
            <a:ext cx="1312320" cy="1298696"/>
            <a:chOff x="6488689" y="3076646"/>
            <a:chExt cx="1312320" cy="1298696"/>
          </a:xfrm>
        </p:grpSpPr>
        <p:cxnSp>
          <p:nvCxnSpPr>
            <p:cNvPr id="872" name="Google Shape;1112;p14">
              <a:extLst>
                <a:ext uri="{FF2B5EF4-FFF2-40B4-BE49-F238E27FC236}">
                  <a16:creationId xmlns:a16="http://schemas.microsoft.com/office/drawing/2014/main" id="{D56F22FD-8AEA-4C72-8B92-B32176138D17}"/>
                </a:ext>
              </a:extLst>
            </p:cNvPr>
            <p:cNvCxnSpPr>
              <a:cxnSpLocks/>
              <a:endCxn id="874" idx="1"/>
            </p:cNvCxnSpPr>
            <p:nvPr/>
          </p:nvCxnSpPr>
          <p:spPr>
            <a:xfrm rot="16200000" flipH="1">
              <a:off x="6222341" y="3342994"/>
              <a:ext cx="734819" cy="2021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3" name="Google Shape;1114;p14">
              <a:extLst>
                <a:ext uri="{FF2B5EF4-FFF2-40B4-BE49-F238E27FC236}">
                  <a16:creationId xmlns:a16="http://schemas.microsoft.com/office/drawing/2014/main" id="{68CD4EED-A18F-468D-9080-EEC3990D2D8F}"/>
                </a:ext>
              </a:extLst>
            </p:cNvPr>
            <p:cNvCxnSpPr>
              <a:cxnSpLocks/>
              <a:endCxn id="875" idx="1"/>
            </p:cNvCxnSpPr>
            <p:nvPr/>
          </p:nvCxnSpPr>
          <p:spPr>
            <a:xfrm rot="16200000" flipH="1">
              <a:off x="6019965" y="3552791"/>
              <a:ext cx="1139571" cy="2021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74" name="Google Shape;1080;p14">
              <a:extLst>
                <a:ext uri="{FF2B5EF4-FFF2-40B4-BE49-F238E27FC236}">
                  <a16:creationId xmlns:a16="http://schemas.microsoft.com/office/drawing/2014/main" id="{B7E4FCD8-D743-4F7F-BBB3-046DC79BF4EA}"/>
                </a:ext>
              </a:extLst>
            </p:cNvPr>
            <p:cNvSpPr/>
            <p:nvPr/>
          </p:nvSpPr>
          <p:spPr>
            <a:xfrm>
              <a:off x="6690812" y="3659763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n1k8a</a:t>
              </a:r>
              <a:endParaRPr b="1"/>
            </a:p>
          </p:txBody>
        </p:sp>
        <p:sp>
          <p:nvSpPr>
            <p:cNvPr id="875" name="Google Shape;1082;p14">
              <a:extLst>
                <a:ext uri="{FF2B5EF4-FFF2-40B4-BE49-F238E27FC236}">
                  <a16:creationId xmlns:a16="http://schemas.microsoft.com/office/drawing/2014/main" id="{CB4DD1DD-5E23-41DC-91CF-215DF1CD1E33}"/>
                </a:ext>
              </a:extLst>
            </p:cNvPr>
            <p:cNvSpPr/>
            <p:nvPr/>
          </p:nvSpPr>
          <p:spPr>
            <a:xfrm>
              <a:off x="6690812" y="407193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latin typeface="Malgun Gothic"/>
                  <a:ea typeface="Malgun Gothic"/>
                  <a:cs typeface="Malgun Gothic"/>
                  <a:sym typeface="Malgun Gothic"/>
                </a:rPr>
                <a:t>9l3jg</a:t>
              </a:r>
              <a:endParaRPr b="1"/>
            </a:p>
          </p:txBody>
        </p:sp>
        <p:cxnSp>
          <p:nvCxnSpPr>
            <p:cNvPr id="943" name="연결선: 구부러짐 942">
              <a:extLst>
                <a:ext uri="{FF2B5EF4-FFF2-40B4-BE49-F238E27FC236}">
                  <a16:creationId xmlns:a16="http://schemas.microsoft.com/office/drawing/2014/main" id="{648612E9-9BE8-4E93-93A4-FBE61A6700BE}"/>
                </a:ext>
              </a:extLst>
            </p:cNvPr>
            <p:cNvCxnSpPr>
              <a:cxnSpLocks/>
              <a:stCxn id="874" idx="3"/>
              <a:endCxn id="938" idx="1"/>
            </p:cNvCxnSpPr>
            <p:nvPr/>
          </p:nvCxnSpPr>
          <p:spPr>
            <a:xfrm flipV="1">
              <a:off x="7517672" y="3639203"/>
              <a:ext cx="283337" cy="17226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4" name="연결선: 구부러짐 943">
              <a:extLst>
                <a:ext uri="{FF2B5EF4-FFF2-40B4-BE49-F238E27FC236}">
                  <a16:creationId xmlns:a16="http://schemas.microsoft.com/office/drawing/2014/main" id="{43E8EA00-139C-42FA-885A-CE4C8BFC6C77}"/>
                </a:ext>
              </a:extLst>
            </p:cNvPr>
            <p:cNvCxnSpPr>
              <a:cxnSpLocks/>
              <a:stCxn id="875" idx="3"/>
              <a:endCxn id="938" idx="1"/>
            </p:cNvCxnSpPr>
            <p:nvPr/>
          </p:nvCxnSpPr>
          <p:spPr>
            <a:xfrm flipV="1">
              <a:off x="7517672" y="3639203"/>
              <a:ext cx="283337" cy="5844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91" name="그룹 990">
            <a:extLst>
              <a:ext uri="{FF2B5EF4-FFF2-40B4-BE49-F238E27FC236}">
                <a16:creationId xmlns:a16="http://schemas.microsoft.com/office/drawing/2014/main" id="{2C6CE7E3-CA36-4F63-9E04-2CC47EF67FA5}"/>
              </a:ext>
            </a:extLst>
          </p:cNvPr>
          <p:cNvGrpSpPr/>
          <p:nvPr/>
        </p:nvGrpSpPr>
        <p:grpSpPr>
          <a:xfrm>
            <a:off x="9178808" y="3084068"/>
            <a:ext cx="2374107" cy="879101"/>
            <a:chOff x="9178808" y="3084068"/>
            <a:chExt cx="2374107" cy="879101"/>
          </a:xfrm>
        </p:grpSpPr>
        <p:cxnSp>
          <p:nvCxnSpPr>
            <p:cNvPr id="864" name="Google Shape;1077;p14">
              <a:extLst>
                <a:ext uri="{FF2B5EF4-FFF2-40B4-BE49-F238E27FC236}">
                  <a16:creationId xmlns:a16="http://schemas.microsoft.com/office/drawing/2014/main" id="{88A0054B-BF82-4C64-AD72-70042BA5D6C6}"/>
                </a:ext>
              </a:extLst>
            </p:cNvPr>
            <p:cNvCxnSpPr>
              <a:cxnSpLocks/>
              <a:endCxn id="865" idx="1"/>
            </p:cNvCxnSpPr>
            <p:nvPr/>
          </p:nvCxnSpPr>
          <p:spPr>
            <a:xfrm rot="16200000" flipH="1">
              <a:off x="8917661" y="3345215"/>
              <a:ext cx="727398" cy="20510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65" name="Google Shape;1087;p14">
              <a:extLst>
                <a:ext uri="{FF2B5EF4-FFF2-40B4-BE49-F238E27FC236}">
                  <a16:creationId xmlns:a16="http://schemas.microsoft.com/office/drawing/2014/main" id="{3EE3A66B-7E61-467F-8365-5C770B16C329}"/>
                </a:ext>
              </a:extLst>
            </p:cNvPr>
            <p:cNvSpPr/>
            <p:nvPr/>
          </p:nvSpPr>
          <p:spPr>
            <a:xfrm>
              <a:off x="9383912" y="3659763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/>
            </a:p>
          </p:txBody>
        </p:sp>
        <p:sp>
          <p:nvSpPr>
            <p:cNvPr id="866" name="Google Shape;1138;p14">
              <a:extLst>
                <a:ext uri="{FF2B5EF4-FFF2-40B4-BE49-F238E27FC236}">
                  <a16:creationId xmlns:a16="http://schemas.microsoft.com/office/drawing/2014/main" id="{1AEA6463-9FCF-4F75-BB76-27B0E77814B9}"/>
                </a:ext>
              </a:extLst>
            </p:cNvPr>
            <p:cNvSpPr/>
            <p:nvPr/>
          </p:nvSpPr>
          <p:spPr>
            <a:xfrm>
              <a:off x="9223038" y="3743033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949" name="Google Shape;1080;p14">
              <a:extLst>
                <a:ext uri="{FF2B5EF4-FFF2-40B4-BE49-F238E27FC236}">
                  <a16:creationId xmlns:a16="http://schemas.microsoft.com/office/drawing/2014/main" id="{623F3591-2105-4149-9649-90D81EB8B930}"/>
                </a:ext>
              </a:extLst>
            </p:cNvPr>
            <p:cNvSpPr/>
            <p:nvPr/>
          </p:nvSpPr>
          <p:spPr>
            <a:xfrm>
              <a:off x="10357516" y="3649361"/>
              <a:ext cx="564757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PVC-1</a:t>
              </a:r>
              <a:endParaRPr b="1"/>
            </a:p>
          </p:txBody>
        </p:sp>
        <p:sp>
          <p:nvSpPr>
            <p:cNvPr id="950" name="Google Shape;1080;p14">
              <a:extLst>
                <a:ext uri="{FF2B5EF4-FFF2-40B4-BE49-F238E27FC236}">
                  <a16:creationId xmlns:a16="http://schemas.microsoft.com/office/drawing/2014/main" id="{A6C1F71B-C1A4-4C70-96A0-FB8E40794429}"/>
                </a:ext>
              </a:extLst>
            </p:cNvPr>
            <p:cNvSpPr/>
            <p:nvPr/>
          </p:nvSpPr>
          <p:spPr>
            <a:xfrm>
              <a:off x="11086174" y="3649361"/>
              <a:ext cx="4667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PV-1</a:t>
              </a:r>
              <a:endParaRPr b="1"/>
            </a:p>
          </p:txBody>
        </p:sp>
        <p:cxnSp>
          <p:nvCxnSpPr>
            <p:cNvPr id="951" name="연결선: 구부러짐 950">
              <a:extLst>
                <a:ext uri="{FF2B5EF4-FFF2-40B4-BE49-F238E27FC236}">
                  <a16:creationId xmlns:a16="http://schemas.microsoft.com/office/drawing/2014/main" id="{3260692F-9525-411E-9B4B-C914E84B885A}"/>
                </a:ext>
              </a:extLst>
            </p:cNvPr>
            <p:cNvCxnSpPr>
              <a:cxnSpLocks/>
              <a:stCxn id="865" idx="3"/>
              <a:endCxn id="949" idx="1"/>
            </p:cNvCxnSpPr>
            <p:nvPr/>
          </p:nvCxnSpPr>
          <p:spPr>
            <a:xfrm flipV="1">
              <a:off x="10210772" y="3800651"/>
              <a:ext cx="146744" cy="1081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2" name="연결선: 구부러짐 951">
              <a:extLst>
                <a:ext uri="{FF2B5EF4-FFF2-40B4-BE49-F238E27FC236}">
                  <a16:creationId xmlns:a16="http://schemas.microsoft.com/office/drawing/2014/main" id="{A2E5047A-CBD6-4844-802A-6599BCE912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036" y="3784895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09358B16-6C1F-44DC-8A0F-ABD61F7D9C3A}"/>
              </a:ext>
            </a:extLst>
          </p:cNvPr>
          <p:cNvGrpSpPr/>
          <p:nvPr/>
        </p:nvGrpSpPr>
        <p:grpSpPr>
          <a:xfrm>
            <a:off x="9179561" y="3077581"/>
            <a:ext cx="2373354" cy="1297761"/>
            <a:chOff x="9179561" y="3077581"/>
            <a:chExt cx="2373354" cy="1297761"/>
          </a:xfrm>
        </p:grpSpPr>
        <p:cxnSp>
          <p:nvCxnSpPr>
            <p:cNvPr id="868" name="Google Shape;1110;p14">
              <a:extLst>
                <a:ext uri="{FF2B5EF4-FFF2-40B4-BE49-F238E27FC236}">
                  <a16:creationId xmlns:a16="http://schemas.microsoft.com/office/drawing/2014/main" id="{BE2FF60B-29BB-4148-95C7-4A18D6203E22}"/>
                </a:ext>
              </a:extLst>
            </p:cNvPr>
            <p:cNvCxnSpPr>
              <a:cxnSpLocks/>
              <a:endCxn id="869" idx="1"/>
            </p:cNvCxnSpPr>
            <p:nvPr/>
          </p:nvCxnSpPr>
          <p:spPr>
            <a:xfrm rot="16200000" flipH="1">
              <a:off x="8708708" y="3548434"/>
              <a:ext cx="1146057" cy="204352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69" name="Google Shape;1089;p14">
              <a:extLst>
                <a:ext uri="{FF2B5EF4-FFF2-40B4-BE49-F238E27FC236}">
                  <a16:creationId xmlns:a16="http://schemas.microsoft.com/office/drawing/2014/main" id="{920862B0-F648-4539-84F5-EF9D6531BC75}"/>
                </a:ext>
              </a:extLst>
            </p:cNvPr>
            <p:cNvSpPr/>
            <p:nvPr/>
          </p:nvSpPr>
          <p:spPr>
            <a:xfrm>
              <a:off x="9383912" y="4071936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/>
            </a:p>
          </p:txBody>
        </p:sp>
        <p:sp>
          <p:nvSpPr>
            <p:cNvPr id="870" name="Google Shape;1138;p14">
              <a:extLst>
                <a:ext uri="{FF2B5EF4-FFF2-40B4-BE49-F238E27FC236}">
                  <a16:creationId xmlns:a16="http://schemas.microsoft.com/office/drawing/2014/main" id="{2A091CCE-69C2-48BD-BFE7-A46E35664371}"/>
                </a:ext>
              </a:extLst>
            </p:cNvPr>
            <p:cNvSpPr/>
            <p:nvPr/>
          </p:nvSpPr>
          <p:spPr>
            <a:xfrm>
              <a:off x="9223038" y="4155206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2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953" name="Google Shape;1080;p14">
              <a:extLst>
                <a:ext uri="{FF2B5EF4-FFF2-40B4-BE49-F238E27FC236}">
                  <a16:creationId xmlns:a16="http://schemas.microsoft.com/office/drawing/2014/main" id="{A352A1B3-D5C8-4735-B28A-8142BB94AE2B}"/>
                </a:ext>
              </a:extLst>
            </p:cNvPr>
            <p:cNvSpPr/>
            <p:nvPr/>
          </p:nvSpPr>
          <p:spPr>
            <a:xfrm>
              <a:off x="10357516" y="4072348"/>
              <a:ext cx="564757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PVC-2</a:t>
              </a:r>
              <a:endParaRPr b="1"/>
            </a:p>
          </p:txBody>
        </p:sp>
        <p:sp>
          <p:nvSpPr>
            <p:cNvPr id="954" name="Google Shape;1080;p14">
              <a:extLst>
                <a:ext uri="{FF2B5EF4-FFF2-40B4-BE49-F238E27FC236}">
                  <a16:creationId xmlns:a16="http://schemas.microsoft.com/office/drawing/2014/main" id="{5D042037-A10D-43E4-BC66-149850AC63A6}"/>
                </a:ext>
              </a:extLst>
            </p:cNvPr>
            <p:cNvSpPr/>
            <p:nvPr/>
          </p:nvSpPr>
          <p:spPr>
            <a:xfrm>
              <a:off x="11086174" y="4072348"/>
              <a:ext cx="4667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PV-2</a:t>
              </a:r>
              <a:endParaRPr b="1"/>
            </a:p>
          </p:txBody>
        </p:sp>
        <p:cxnSp>
          <p:nvCxnSpPr>
            <p:cNvPr id="955" name="연결선: 구부러짐 954">
              <a:extLst>
                <a:ext uri="{FF2B5EF4-FFF2-40B4-BE49-F238E27FC236}">
                  <a16:creationId xmlns:a16="http://schemas.microsoft.com/office/drawing/2014/main" id="{DE100E04-58D4-4431-9936-9AD9FD5C6735}"/>
                </a:ext>
              </a:extLst>
            </p:cNvPr>
            <p:cNvCxnSpPr>
              <a:cxnSpLocks/>
              <a:stCxn id="869" idx="3"/>
              <a:endCxn id="953" idx="1"/>
            </p:cNvCxnSpPr>
            <p:nvPr/>
          </p:nvCxnSpPr>
          <p:spPr>
            <a:xfrm flipV="1">
              <a:off x="10210772" y="4223638"/>
              <a:ext cx="146744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6" name="연결선: 구부러짐 955">
              <a:extLst>
                <a:ext uri="{FF2B5EF4-FFF2-40B4-BE49-F238E27FC236}">
                  <a16:creationId xmlns:a16="http://schemas.microsoft.com/office/drawing/2014/main" id="{2AFC69C6-CD76-4625-B8C8-D9E79EF3CF13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036" y="4207882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5" name="그룹 1004">
            <a:extLst>
              <a:ext uri="{FF2B5EF4-FFF2-40B4-BE49-F238E27FC236}">
                <a16:creationId xmlns:a16="http://schemas.microsoft.com/office/drawing/2014/main" id="{BC58D156-D121-4AA3-AADF-6D155802E25A}"/>
              </a:ext>
            </a:extLst>
          </p:cNvPr>
          <p:cNvGrpSpPr/>
          <p:nvPr/>
        </p:nvGrpSpPr>
        <p:grpSpPr>
          <a:xfrm>
            <a:off x="9179813" y="3077582"/>
            <a:ext cx="1177703" cy="1754737"/>
            <a:chOff x="9179813" y="3077582"/>
            <a:chExt cx="1177703" cy="1754737"/>
          </a:xfrm>
        </p:grpSpPr>
        <p:sp>
          <p:nvSpPr>
            <p:cNvPr id="855" name="Google Shape;1101;p14">
              <a:extLst>
                <a:ext uri="{FF2B5EF4-FFF2-40B4-BE49-F238E27FC236}">
                  <a16:creationId xmlns:a16="http://schemas.microsoft.com/office/drawing/2014/main" id="{A770694E-E158-4DF0-93D0-51AB0FFED6AF}"/>
                </a:ext>
              </a:extLst>
            </p:cNvPr>
            <p:cNvSpPr/>
            <p:nvPr/>
          </p:nvSpPr>
          <p:spPr>
            <a:xfrm>
              <a:off x="9383912" y="4528913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/>
            </a:p>
          </p:txBody>
        </p:sp>
        <p:cxnSp>
          <p:nvCxnSpPr>
            <p:cNvPr id="857" name="Google Shape;1202;p14">
              <a:extLst>
                <a:ext uri="{FF2B5EF4-FFF2-40B4-BE49-F238E27FC236}">
                  <a16:creationId xmlns:a16="http://schemas.microsoft.com/office/drawing/2014/main" id="{B6AE001E-C3B8-48E2-B7F0-62BF67A4488A}"/>
                </a:ext>
              </a:extLst>
            </p:cNvPr>
            <p:cNvCxnSpPr>
              <a:cxnSpLocks/>
              <a:endCxn id="855" idx="1"/>
            </p:cNvCxnSpPr>
            <p:nvPr/>
          </p:nvCxnSpPr>
          <p:spPr>
            <a:xfrm rot="16200000" flipH="1">
              <a:off x="8480346" y="3777049"/>
              <a:ext cx="1603033" cy="204100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7" name="연결선: 구부러짐 956">
              <a:extLst>
                <a:ext uri="{FF2B5EF4-FFF2-40B4-BE49-F238E27FC236}">
                  <a16:creationId xmlns:a16="http://schemas.microsoft.com/office/drawing/2014/main" id="{AF96DD1F-D6B0-4196-9C15-51E45B9DED83}"/>
                </a:ext>
              </a:extLst>
            </p:cNvPr>
            <p:cNvCxnSpPr>
              <a:cxnSpLocks/>
              <a:stCxn id="855" idx="3"/>
              <a:endCxn id="953" idx="1"/>
            </p:cNvCxnSpPr>
            <p:nvPr/>
          </p:nvCxnSpPr>
          <p:spPr>
            <a:xfrm flipV="1">
              <a:off x="10210772" y="4223638"/>
              <a:ext cx="146744" cy="4569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6" name="그룹 985">
            <a:extLst>
              <a:ext uri="{FF2B5EF4-FFF2-40B4-BE49-F238E27FC236}">
                <a16:creationId xmlns:a16="http://schemas.microsoft.com/office/drawing/2014/main" id="{5B97870B-B17E-413F-8559-11AF83C0187B}"/>
              </a:ext>
            </a:extLst>
          </p:cNvPr>
          <p:cNvGrpSpPr/>
          <p:nvPr/>
        </p:nvGrpSpPr>
        <p:grpSpPr>
          <a:xfrm>
            <a:off x="5625975" y="2299960"/>
            <a:ext cx="843501" cy="541472"/>
            <a:chOff x="5625975" y="2299960"/>
            <a:chExt cx="843501" cy="541472"/>
          </a:xfrm>
        </p:grpSpPr>
        <p:sp>
          <p:nvSpPr>
            <p:cNvPr id="984" name="Google Shape;1151;p14">
              <a:extLst>
                <a:ext uri="{FF2B5EF4-FFF2-40B4-BE49-F238E27FC236}">
                  <a16:creationId xmlns:a16="http://schemas.microsoft.com/office/drawing/2014/main" id="{6F4069DD-9154-484C-87B4-5BCFBD832694}"/>
                </a:ext>
              </a:extLst>
            </p:cNvPr>
            <p:cNvSpPr/>
            <p:nvPr/>
          </p:nvSpPr>
          <p:spPr>
            <a:xfrm>
              <a:off x="5625975" y="2299960"/>
              <a:ext cx="843501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</a:t>
              </a:r>
              <a:endParaRPr sz="1200" b="1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5" name="Google Shape;1138;p14">
              <a:extLst>
                <a:ext uri="{FF2B5EF4-FFF2-40B4-BE49-F238E27FC236}">
                  <a16:creationId xmlns:a16="http://schemas.microsoft.com/office/drawing/2014/main" id="{E39CF432-EC83-4735-A438-AE323EAE9227}"/>
                </a:ext>
              </a:extLst>
            </p:cNvPr>
            <p:cNvSpPr/>
            <p:nvPr/>
          </p:nvSpPr>
          <p:spPr>
            <a:xfrm>
              <a:off x="5859334" y="2601042"/>
              <a:ext cx="308097" cy="24039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998" name="그룹 997">
            <a:extLst>
              <a:ext uri="{FF2B5EF4-FFF2-40B4-BE49-F238E27FC236}">
                <a16:creationId xmlns:a16="http://schemas.microsoft.com/office/drawing/2014/main" id="{6AE89388-3829-411D-992E-D337B3BE9643}"/>
              </a:ext>
            </a:extLst>
          </p:cNvPr>
          <p:cNvGrpSpPr/>
          <p:nvPr/>
        </p:nvGrpSpPr>
        <p:grpSpPr>
          <a:xfrm>
            <a:off x="9375860" y="4061622"/>
            <a:ext cx="826860" cy="403304"/>
            <a:chOff x="14776637" y="4061622"/>
            <a:chExt cx="826860" cy="403304"/>
          </a:xfrm>
        </p:grpSpPr>
        <p:sp>
          <p:nvSpPr>
            <p:cNvPr id="999" name="Google Shape;1089;p14">
              <a:extLst>
                <a:ext uri="{FF2B5EF4-FFF2-40B4-BE49-F238E27FC236}">
                  <a16:creationId xmlns:a16="http://schemas.microsoft.com/office/drawing/2014/main" id="{130BCB15-F30B-49EA-B90C-A61984401CA5}"/>
                </a:ext>
              </a:extLst>
            </p:cNvPr>
            <p:cNvSpPr/>
            <p:nvPr/>
          </p:nvSpPr>
          <p:spPr>
            <a:xfrm>
              <a:off x="14776637" y="4061622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00" name="그래픽 999" descr="닫기">
              <a:extLst>
                <a:ext uri="{FF2B5EF4-FFF2-40B4-BE49-F238E27FC236}">
                  <a16:creationId xmlns:a16="http://schemas.microsoft.com/office/drawing/2014/main" id="{48AED670-C0CE-49FE-B419-E4723121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69672" y="4224136"/>
              <a:ext cx="240790" cy="240790"/>
            </a:xfrm>
            <a:prstGeom prst="rect">
              <a:avLst/>
            </a:prstGeom>
          </p:spPr>
        </p:pic>
      </p:grpSp>
      <p:grpSp>
        <p:nvGrpSpPr>
          <p:cNvPr id="1017" name="그룹 1016">
            <a:extLst>
              <a:ext uri="{FF2B5EF4-FFF2-40B4-BE49-F238E27FC236}">
                <a16:creationId xmlns:a16="http://schemas.microsoft.com/office/drawing/2014/main" id="{0420C931-47C2-4C7B-B3F1-821848ACBDB3}"/>
              </a:ext>
            </a:extLst>
          </p:cNvPr>
          <p:cNvGrpSpPr/>
          <p:nvPr/>
        </p:nvGrpSpPr>
        <p:grpSpPr>
          <a:xfrm>
            <a:off x="5591944" y="5056162"/>
            <a:ext cx="6038081" cy="1305713"/>
            <a:chOff x="5591944" y="5056162"/>
            <a:chExt cx="6038081" cy="1305713"/>
          </a:xfrm>
        </p:grpSpPr>
        <p:grpSp>
          <p:nvGrpSpPr>
            <p:cNvPr id="884" name="그룹 883">
              <a:extLst>
                <a:ext uri="{FF2B5EF4-FFF2-40B4-BE49-F238E27FC236}">
                  <a16:creationId xmlns:a16="http://schemas.microsoft.com/office/drawing/2014/main" id="{42F38DFC-E16F-46AB-B602-DB4C587D0BBC}"/>
                </a:ext>
              </a:extLst>
            </p:cNvPr>
            <p:cNvGrpSpPr/>
            <p:nvPr/>
          </p:nvGrpSpPr>
          <p:grpSpPr>
            <a:xfrm>
              <a:off x="5591944" y="5057474"/>
              <a:ext cx="6038081" cy="1304401"/>
              <a:chOff x="488165" y="5057474"/>
              <a:chExt cx="4405162" cy="1304401"/>
            </a:xfrm>
          </p:grpSpPr>
          <p:sp>
            <p:nvSpPr>
              <p:cNvPr id="899" name="Google Shape;1138;p14">
                <a:extLst>
                  <a:ext uri="{FF2B5EF4-FFF2-40B4-BE49-F238E27FC236}">
                    <a16:creationId xmlns:a16="http://schemas.microsoft.com/office/drawing/2014/main" id="{221998CC-D4A9-4F54-BA07-1B416862FA3F}"/>
                  </a:ext>
                </a:extLst>
              </p:cNvPr>
              <p:cNvSpPr/>
              <p:nvPr/>
            </p:nvSpPr>
            <p:spPr>
              <a:xfrm>
                <a:off x="488165" y="5057474"/>
                <a:ext cx="4405162" cy="1304401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00" name="Google Shape;1151;p14">
                <a:extLst>
                  <a:ext uri="{FF2B5EF4-FFF2-40B4-BE49-F238E27FC236}">
                    <a16:creationId xmlns:a16="http://schemas.microsoft.com/office/drawing/2014/main" id="{3FBD111A-7F5D-412B-8943-BDD4270C49C0}"/>
                  </a:ext>
                </a:extLst>
              </p:cNvPr>
              <p:cNvSpPr/>
              <p:nvPr/>
            </p:nvSpPr>
            <p:spPr>
              <a:xfrm>
                <a:off x="522195" y="5381495"/>
                <a:ext cx="843501" cy="2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accent5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replicas</a:t>
                </a:r>
                <a:endParaRPr sz="1200" b="1">
                  <a:solidFill>
                    <a:schemeClr val="accent5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86" name="그룹 885">
              <a:extLst>
                <a:ext uri="{FF2B5EF4-FFF2-40B4-BE49-F238E27FC236}">
                  <a16:creationId xmlns:a16="http://schemas.microsoft.com/office/drawing/2014/main" id="{0E8D8418-4766-4F7A-972D-8C0DDF1691FC}"/>
                </a:ext>
              </a:extLst>
            </p:cNvPr>
            <p:cNvGrpSpPr/>
            <p:nvPr/>
          </p:nvGrpSpPr>
          <p:grpSpPr>
            <a:xfrm>
              <a:off x="9178584" y="5056162"/>
              <a:ext cx="1032188" cy="1194807"/>
              <a:chOff x="3335620" y="5056162"/>
              <a:chExt cx="1032188" cy="1194807"/>
            </a:xfrm>
          </p:grpSpPr>
          <p:sp>
            <p:nvSpPr>
              <p:cNvPr id="887" name="Google Shape;1089;p14">
                <a:extLst>
                  <a:ext uri="{FF2B5EF4-FFF2-40B4-BE49-F238E27FC236}">
                    <a16:creationId xmlns:a16="http://schemas.microsoft.com/office/drawing/2014/main" id="{BC2B303D-9277-40D4-A65F-BBEF6E83C057}"/>
                  </a:ext>
                </a:extLst>
              </p:cNvPr>
              <p:cNvSpPr/>
              <p:nvPr/>
            </p:nvSpPr>
            <p:spPr>
              <a:xfrm>
                <a:off x="3540948" y="5537025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>
                    <a:latin typeface="Malgun Gothic"/>
                    <a:ea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sym typeface="Malgun Gothic"/>
                  </a:rPr>
                  <a:t>1</a:t>
                </a:r>
                <a:endParaRPr sz="1000" b="1">
                  <a:latin typeface="Malgun Gothic"/>
                  <a:ea typeface="Malgun Gothic"/>
                </a:endParaRPr>
              </a:p>
            </p:txBody>
          </p:sp>
          <p:sp>
            <p:nvSpPr>
              <p:cNvPr id="888" name="Google Shape;1089;p14">
                <a:extLst>
                  <a:ext uri="{FF2B5EF4-FFF2-40B4-BE49-F238E27FC236}">
                    <a16:creationId xmlns:a16="http://schemas.microsoft.com/office/drawing/2014/main" id="{55AC5EE4-C9FD-448D-BB1C-D6D59A209A25}"/>
                  </a:ext>
                </a:extLst>
              </p:cNvPr>
              <p:cNvSpPr/>
              <p:nvPr/>
            </p:nvSpPr>
            <p:spPr>
              <a:xfrm>
                <a:off x="3540948" y="5947563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/>
              </a:p>
            </p:txBody>
          </p:sp>
          <p:cxnSp>
            <p:nvCxnSpPr>
              <p:cNvPr id="889" name="Google Shape;1202;p14">
                <a:extLst>
                  <a:ext uri="{FF2B5EF4-FFF2-40B4-BE49-F238E27FC236}">
                    <a16:creationId xmlns:a16="http://schemas.microsoft.com/office/drawing/2014/main" id="{97434148-ED95-475E-9383-B5AE1A9629A9}"/>
                  </a:ext>
                </a:extLst>
              </p:cNvPr>
              <p:cNvCxnSpPr>
                <a:cxnSpLocks/>
                <a:endCxn id="887" idx="1"/>
              </p:cNvCxnSpPr>
              <p:nvPr/>
            </p:nvCxnSpPr>
            <p:spPr>
              <a:xfrm rot="16200000" flipH="1">
                <a:off x="3122003" y="5269782"/>
                <a:ext cx="632565" cy="205326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0" name="Google Shape;1202;p14">
                <a:extLst>
                  <a:ext uri="{FF2B5EF4-FFF2-40B4-BE49-F238E27FC236}">
                    <a16:creationId xmlns:a16="http://schemas.microsoft.com/office/drawing/2014/main" id="{C8215F09-91F5-4B17-B8DE-DECF32959F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929680" y="5477672"/>
                <a:ext cx="1017321" cy="205215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91" name="Google Shape;1087;p14">
                <a:extLst>
                  <a:ext uri="{FF2B5EF4-FFF2-40B4-BE49-F238E27FC236}">
                    <a16:creationId xmlns:a16="http://schemas.microsoft.com/office/drawing/2014/main" id="{5FF9E651-F951-4D2D-AA40-3A0DBAE62D6C}"/>
                  </a:ext>
                </a:extLst>
              </p:cNvPr>
              <p:cNvSpPr/>
              <p:nvPr/>
            </p:nvSpPr>
            <p:spPr>
              <a:xfrm>
                <a:off x="3540948" y="5155699"/>
                <a:ext cx="826860" cy="30340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>
                    <a:latin typeface="Malgun Gothic"/>
                    <a:ea typeface="Malgun Gothic"/>
                    <a:sym typeface="Malgun Gothic"/>
                  </a:rPr>
                  <a:t>Pod-</a:t>
                </a:r>
                <a:r>
                  <a:rPr lang="en-US" sz="1000" b="1">
                    <a:latin typeface="Malgun Gothic"/>
                    <a:ea typeface="Malgun Gothic"/>
                    <a:sym typeface="Malgun Gothic"/>
                  </a:rPr>
                  <a:t>0</a:t>
                </a:r>
                <a:endParaRPr sz="1000" b="1">
                  <a:latin typeface="Malgun Gothic"/>
                  <a:ea typeface="Malgun Gothic"/>
                </a:endParaRPr>
              </a:p>
            </p:txBody>
          </p:sp>
          <p:cxnSp>
            <p:nvCxnSpPr>
              <p:cNvPr id="892" name="Google Shape;1088;p14">
                <a:extLst>
                  <a:ext uri="{FF2B5EF4-FFF2-40B4-BE49-F238E27FC236}">
                    <a16:creationId xmlns:a16="http://schemas.microsoft.com/office/drawing/2014/main" id="{5BF00B81-9CC9-4464-875D-A35C1F995B36}"/>
                  </a:ext>
                </a:extLst>
              </p:cNvPr>
              <p:cNvCxnSpPr>
                <a:cxnSpLocks/>
                <a:endCxn id="891" idx="1"/>
              </p:cNvCxnSpPr>
              <p:nvPr/>
            </p:nvCxnSpPr>
            <p:spPr>
              <a:xfrm rot="16200000" flipH="1">
                <a:off x="3316184" y="5082638"/>
                <a:ext cx="244200" cy="205327"/>
              </a:xfrm>
              <a:prstGeom prst="bentConnector2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59" name="Google Shape;1138;p14">
              <a:extLst>
                <a:ext uri="{FF2B5EF4-FFF2-40B4-BE49-F238E27FC236}">
                  <a16:creationId xmlns:a16="http://schemas.microsoft.com/office/drawing/2014/main" id="{9EF6FDC9-A130-4E32-9910-B805CB3C856B}"/>
                </a:ext>
              </a:extLst>
            </p:cNvPr>
            <p:cNvSpPr/>
            <p:nvPr/>
          </p:nvSpPr>
          <p:spPr>
            <a:xfrm>
              <a:off x="5885452" y="5681808"/>
              <a:ext cx="260970" cy="24115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0</a:t>
              </a:r>
              <a:endParaRPr sz="12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972" name="Google Shape;1080;p14">
              <a:extLst>
                <a:ext uri="{FF2B5EF4-FFF2-40B4-BE49-F238E27FC236}">
                  <a16:creationId xmlns:a16="http://schemas.microsoft.com/office/drawing/2014/main" id="{BCECA76D-483D-4B3A-B04A-08226E6F67EA}"/>
                </a:ext>
              </a:extLst>
            </p:cNvPr>
            <p:cNvSpPr/>
            <p:nvPr/>
          </p:nvSpPr>
          <p:spPr>
            <a:xfrm>
              <a:off x="10357516" y="5146276"/>
              <a:ext cx="564757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PVC-0</a:t>
              </a:r>
              <a:endParaRPr b="1"/>
            </a:p>
          </p:txBody>
        </p:sp>
        <p:sp>
          <p:nvSpPr>
            <p:cNvPr id="973" name="Google Shape;1080;p14">
              <a:extLst>
                <a:ext uri="{FF2B5EF4-FFF2-40B4-BE49-F238E27FC236}">
                  <a16:creationId xmlns:a16="http://schemas.microsoft.com/office/drawing/2014/main" id="{4EE8F577-0832-4BC5-92D4-605F57F18548}"/>
                </a:ext>
              </a:extLst>
            </p:cNvPr>
            <p:cNvSpPr/>
            <p:nvPr/>
          </p:nvSpPr>
          <p:spPr>
            <a:xfrm>
              <a:off x="11086174" y="5146276"/>
              <a:ext cx="4667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PV-0</a:t>
              </a:r>
              <a:endParaRPr b="1"/>
            </a:p>
          </p:txBody>
        </p:sp>
        <p:cxnSp>
          <p:nvCxnSpPr>
            <p:cNvPr id="974" name="연결선: 구부러짐 973">
              <a:extLst>
                <a:ext uri="{FF2B5EF4-FFF2-40B4-BE49-F238E27FC236}">
                  <a16:creationId xmlns:a16="http://schemas.microsoft.com/office/drawing/2014/main" id="{D48C215C-B668-477D-AA53-95B239437804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036" y="5281810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5" name="Google Shape;1080;p14">
              <a:extLst>
                <a:ext uri="{FF2B5EF4-FFF2-40B4-BE49-F238E27FC236}">
                  <a16:creationId xmlns:a16="http://schemas.microsoft.com/office/drawing/2014/main" id="{5B5FAF39-2249-4A59-97EF-74F67219DF37}"/>
                </a:ext>
              </a:extLst>
            </p:cNvPr>
            <p:cNvSpPr/>
            <p:nvPr/>
          </p:nvSpPr>
          <p:spPr>
            <a:xfrm>
              <a:off x="10357516" y="5536086"/>
              <a:ext cx="564757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PVC-1</a:t>
              </a:r>
              <a:endParaRPr b="1"/>
            </a:p>
          </p:txBody>
        </p:sp>
        <p:sp>
          <p:nvSpPr>
            <p:cNvPr id="976" name="Google Shape;1080;p14">
              <a:extLst>
                <a:ext uri="{FF2B5EF4-FFF2-40B4-BE49-F238E27FC236}">
                  <a16:creationId xmlns:a16="http://schemas.microsoft.com/office/drawing/2014/main" id="{71BF473C-0597-45CC-9280-5226986A5998}"/>
                </a:ext>
              </a:extLst>
            </p:cNvPr>
            <p:cNvSpPr/>
            <p:nvPr/>
          </p:nvSpPr>
          <p:spPr>
            <a:xfrm>
              <a:off x="11086174" y="5536086"/>
              <a:ext cx="4667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PV-1</a:t>
              </a:r>
              <a:endParaRPr b="1"/>
            </a:p>
          </p:txBody>
        </p:sp>
        <p:cxnSp>
          <p:nvCxnSpPr>
            <p:cNvPr id="977" name="연결선: 구부러짐 976">
              <a:extLst>
                <a:ext uri="{FF2B5EF4-FFF2-40B4-BE49-F238E27FC236}">
                  <a16:creationId xmlns:a16="http://schemas.microsoft.com/office/drawing/2014/main" id="{B7040204-211B-4609-B390-758424047997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036" y="5671620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8" name="Google Shape;1080;p14">
              <a:extLst>
                <a:ext uri="{FF2B5EF4-FFF2-40B4-BE49-F238E27FC236}">
                  <a16:creationId xmlns:a16="http://schemas.microsoft.com/office/drawing/2014/main" id="{BEC08876-B3DF-4684-9015-6C74FFB8396D}"/>
                </a:ext>
              </a:extLst>
            </p:cNvPr>
            <p:cNvSpPr/>
            <p:nvPr/>
          </p:nvSpPr>
          <p:spPr>
            <a:xfrm>
              <a:off x="10357516" y="5949646"/>
              <a:ext cx="564757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PVC-2</a:t>
              </a:r>
              <a:endParaRPr b="1"/>
            </a:p>
          </p:txBody>
        </p:sp>
        <p:sp>
          <p:nvSpPr>
            <p:cNvPr id="979" name="Google Shape;1080;p14">
              <a:extLst>
                <a:ext uri="{FF2B5EF4-FFF2-40B4-BE49-F238E27FC236}">
                  <a16:creationId xmlns:a16="http://schemas.microsoft.com/office/drawing/2014/main" id="{9F76345A-4E6E-4BED-A178-6E4AD7DFC3F5}"/>
                </a:ext>
              </a:extLst>
            </p:cNvPr>
            <p:cNvSpPr/>
            <p:nvPr/>
          </p:nvSpPr>
          <p:spPr>
            <a:xfrm>
              <a:off x="11086174" y="5949646"/>
              <a:ext cx="4667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PV-2</a:t>
              </a:r>
              <a:endParaRPr b="1"/>
            </a:p>
          </p:txBody>
        </p:sp>
        <p:cxnSp>
          <p:nvCxnSpPr>
            <p:cNvPr id="980" name="연결선: 구부러짐 979">
              <a:extLst>
                <a:ext uri="{FF2B5EF4-FFF2-40B4-BE49-F238E27FC236}">
                  <a16:creationId xmlns:a16="http://schemas.microsoft.com/office/drawing/2014/main" id="{122AD559-28C7-4C09-8CE6-19CA967C5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036" y="6085180"/>
              <a:ext cx="162246" cy="157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연결선: 구부러짐 1009">
              <a:extLst>
                <a:ext uri="{FF2B5EF4-FFF2-40B4-BE49-F238E27FC236}">
                  <a16:creationId xmlns:a16="http://schemas.microsoft.com/office/drawing/2014/main" id="{5E3BFB9A-8F1C-4A45-A67E-64AB40F36B5C}"/>
                </a:ext>
              </a:extLst>
            </p:cNvPr>
            <p:cNvCxnSpPr>
              <a:cxnSpLocks/>
              <a:stCxn id="891" idx="3"/>
              <a:endCxn id="972" idx="1"/>
            </p:cNvCxnSpPr>
            <p:nvPr/>
          </p:nvCxnSpPr>
          <p:spPr>
            <a:xfrm flipV="1">
              <a:off x="10210772" y="5297566"/>
              <a:ext cx="146744" cy="98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3" name="연결선: 구부러짐 1012">
              <a:extLst>
                <a:ext uri="{FF2B5EF4-FFF2-40B4-BE49-F238E27FC236}">
                  <a16:creationId xmlns:a16="http://schemas.microsoft.com/office/drawing/2014/main" id="{84BC671F-2589-4D3A-A847-EB71A73ABD98}"/>
                </a:ext>
              </a:extLst>
            </p:cNvPr>
            <p:cNvCxnSpPr>
              <a:cxnSpLocks/>
              <a:stCxn id="887" idx="3"/>
              <a:endCxn id="975" idx="1"/>
            </p:cNvCxnSpPr>
            <p:nvPr/>
          </p:nvCxnSpPr>
          <p:spPr>
            <a:xfrm flipV="1">
              <a:off x="10210772" y="5687376"/>
              <a:ext cx="146744" cy="1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6" name="연결선: 구부러짐 1015">
              <a:extLst>
                <a:ext uri="{FF2B5EF4-FFF2-40B4-BE49-F238E27FC236}">
                  <a16:creationId xmlns:a16="http://schemas.microsoft.com/office/drawing/2014/main" id="{D2EDF8A4-02D4-4720-80D0-AB9690B15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0772" y="6104205"/>
              <a:ext cx="146744" cy="13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18" name="그룹 1017">
            <a:extLst>
              <a:ext uri="{FF2B5EF4-FFF2-40B4-BE49-F238E27FC236}">
                <a16:creationId xmlns:a16="http://schemas.microsoft.com/office/drawing/2014/main" id="{CC72154C-196E-4BF5-AE50-E3EB294460DB}"/>
              </a:ext>
            </a:extLst>
          </p:cNvPr>
          <p:cNvGrpSpPr/>
          <p:nvPr/>
        </p:nvGrpSpPr>
        <p:grpSpPr>
          <a:xfrm>
            <a:off x="9222085" y="5937238"/>
            <a:ext cx="990681" cy="403304"/>
            <a:chOff x="12698852" y="5937238"/>
            <a:chExt cx="990681" cy="403304"/>
          </a:xfrm>
        </p:grpSpPr>
        <p:sp>
          <p:nvSpPr>
            <p:cNvPr id="1019" name="Google Shape;1082;p14">
              <a:extLst>
                <a:ext uri="{FF2B5EF4-FFF2-40B4-BE49-F238E27FC236}">
                  <a16:creationId xmlns:a16="http://schemas.microsoft.com/office/drawing/2014/main" id="{CCB58CF8-AE6C-4885-960D-66AB2A977F79}"/>
                </a:ext>
              </a:extLst>
            </p:cNvPr>
            <p:cNvSpPr/>
            <p:nvPr/>
          </p:nvSpPr>
          <p:spPr>
            <a:xfrm>
              <a:off x="12862673" y="5937238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20" name="그래픽 1019" descr="닫기">
              <a:extLst>
                <a:ext uri="{FF2B5EF4-FFF2-40B4-BE49-F238E27FC236}">
                  <a16:creationId xmlns:a16="http://schemas.microsoft.com/office/drawing/2014/main" id="{A3564DE4-A090-482B-8A7C-E57C885AF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142209" y="6099752"/>
              <a:ext cx="240790" cy="240790"/>
            </a:xfrm>
            <a:prstGeom prst="rect">
              <a:avLst/>
            </a:prstGeom>
          </p:spPr>
        </p:pic>
        <p:sp>
          <p:nvSpPr>
            <p:cNvPr id="1021" name="Google Shape;1138;p14">
              <a:extLst>
                <a:ext uri="{FF2B5EF4-FFF2-40B4-BE49-F238E27FC236}">
                  <a16:creationId xmlns:a16="http://schemas.microsoft.com/office/drawing/2014/main" id="{80F5CB26-3A29-4E65-BCE5-654BB214111D}"/>
                </a:ext>
              </a:extLst>
            </p:cNvPr>
            <p:cNvSpPr/>
            <p:nvPr/>
          </p:nvSpPr>
          <p:spPr>
            <a:xfrm>
              <a:off x="12698852" y="6030833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1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1022" name="그룹 1021">
            <a:extLst>
              <a:ext uri="{FF2B5EF4-FFF2-40B4-BE49-F238E27FC236}">
                <a16:creationId xmlns:a16="http://schemas.microsoft.com/office/drawing/2014/main" id="{060B9D09-3BC3-4D2F-B4F6-C7957F87B492}"/>
              </a:ext>
            </a:extLst>
          </p:cNvPr>
          <p:cNvGrpSpPr/>
          <p:nvPr/>
        </p:nvGrpSpPr>
        <p:grpSpPr>
          <a:xfrm>
            <a:off x="9230152" y="5530829"/>
            <a:ext cx="981916" cy="389304"/>
            <a:chOff x="12706919" y="5540256"/>
            <a:chExt cx="981916" cy="389304"/>
          </a:xfrm>
        </p:grpSpPr>
        <p:sp>
          <p:nvSpPr>
            <p:cNvPr id="1023" name="Google Shape;1082;p14">
              <a:extLst>
                <a:ext uri="{FF2B5EF4-FFF2-40B4-BE49-F238E27FC236}">
                  <a16:creationId xmlns:a16="http://schemas.microsoft.com/office/drawing/2014/main" id="{369EF74B-8CDC-4726-B816-73F95E25A554}"/>
                </a:ext>
              </a:extLst>
            </p:cNvPr>
            <p:cNvSpPr/>
            <p:nvPr/>
          </p:nvSpPr>
          <p:spPr>
            <a:xfrm>
              <a:off x="12861975" y="5540256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24" name="그래픽 1023" descr="닫기">
              <a:extLst>
                <a:ext uri="{FF2B5EF4-FFF2-40B4-BE49-F238E27FC236}">
                  <a16:creationId xmlns:a16="http://schemas.microsoft.com/office/drawing/2014/main" id="{D24D9E33-C8AF-4A78-B1F0-FEFCE9324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150276" y="5688770"/>
              <a:ext cx="240790" cy="240790"/>
            </a:xfrm>
            <a:prstGeom prst="rect">
              <a:avLst/>
            </a:prstGeom>
          </p:spPr>
        </p:pic>
        <p:sp>
          <p:nvSpPr>
            <p:cNvPr id="1025" name="Google Shape;1138;p14">
              <a:extLst>
                <a:ext uri="{FF2B5EF4-FFF2-40B4-BE49-F238E27FC236}">
                  <a16:creationId xmlns:a16="http://schemas.microsoft.com/office/drawing/2014/main" id="{B0B99C70-9287-43E8-BBDF-ACBA4001E23B}"/>
                </a:ext>
              </a:extLst>
            </p:cNvPr>
            <p:cNvSpPr/>
            <p:nvPr/>
          </p:nvSpPr>
          <p:spPr>
            <a:xfrm>
              <a:off x="12706919" y="5618660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2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AF636326-229E-4B46-A9FF-3EF8FFB3B03D}"/>
              </a:ext>
            </a:extLst>
          </p:cNvPr>
          <p:cNvGrpSpPr/>
          <p:nvPr/>
        </p:nvGrpSpPr>
        <p:grpSpPr>
          <a:xfrm>
            <a:off x="9225876" y="5149098"/>
            <a:ext cx="981916" cy="303406"/>
            <a:chOff x="12702643" y="5149098"/>
            <a:chExt cx="981916" cy="303406"/>
          </a:xfrm>
        </p:grpSpPr>
        <p:sp>
          <p:nvSpPr>
            <p:cNvPr id="1027" name="Google Shape;1080;p14">
              <a:extLst>
                <a:ext uri="{FF2B5EF4-FFF2-40B4-BE49-F238E27FC236}">
                  <a16:creationId xmlns:a16="http://schemas.microsoft.com/office/drawing/2014/main" id="{CFF9CAD0-3DB0-4160-A054-72DA3BBF2A31}"/>
                </a:ext>
              </a:extLst>
            </p:cNvPr>
            <p:cNvSpPr/>
            <p:nvPr/>
          </p:nvSpPr>
          <p:spPr>
            <a:xfrm>
              <a:off x="12857699" y="5149098"/>
              <a:ext cx="826860" cy="30340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sym typeface="Malgun Gothic"/>
                </a:rPr>
                <a:t>Pod-</a:t>
              </a:r>
              <a:r>
                <a:rPr lang="en-US" sz="1000" b="1">
                  <a:solidFill>
                    <a:schemeClr val="bg1">
                      <a:lumMod val="65000"/>
                    </a:schemeClr>
                  </a:solidFill>
                  <a:latin typeface="Malgun Gothic"/>
                  <a:ea typeface="Malgun Gothic"/>
                  <a:sym typeface="Malgun Gothic"/>
                </a:rPr>
                <a:t>0</a:t>
              </a:r>
              <a:endParaRPr sz="10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029" name="Google Shape;1138;p14">
              <a:extLst>
                <a:ext uri="{FF2B5EF4-FFF2-40B4-BE49-F238E27FC236}">
                  <a16:creationId xmlns:a16="http://schemas.microsoft.com/office/drawing/2014/main" id="{2D233F8D-863B-441E-816C-FAE9A91843FE}"/>
                </a:ext>
              </a:extLst>
            </p:cNvPr>
            <p:cNvSpPr/>
            <p:nvPr/>
          </p:nvSpPr>
          <p:spPr>
            <a:xfrm>
              <a:off x="12702643" y="5235807"/>
              <a:ext cx="173913" cy="136866"/>
            </a:xfrm>
            <a:prstGeom prst="roundRect">
              <a:avLst>
                <a:gd name="adj" fmla="val 16667"/>
              </a:avLst>
            </a:prstGeom>
            <a:ln>
              <a:noFill/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solidFill>
                    <a:schemeClr val="dk1"/>
                  </a:solidFill>
                  <a:latin typeface="+mn-ea"/>
                  <a:cs typeface="Arial"/>
                  <a:sym typeface="Arial"/>
                </a:rPr>
                <a:t>3</a:t>
              </a:r>
              <a:endParaRPr sz="1000">
                <a:solidFill>
                  <a:schemeClr val="dk1"/>
                </a:solidFill>
                <a:latin typeface="+mn-ea"/>
                <a:cs typeface="Arial"/>
                <a:sym typeface="Arial"/>
              </a:endParaRPr>
            </a:p>
          </p:txBody>
        </p:sp>
      </p:grpSp>
      <p:sp>
        <p:nvSpPr>
          <p:cNvPr id="1032" name="Google Shape;1104;p14">
            <a:extLst>
              <a:ext uri="{FF2B5EF4-FFF2-40B4-BE49-F238E27FC236}">
                <a16:creationId xmlns:a16="http://schemas.microsoft.com/office/drawing/2014/main" id="{9EC88E2A-D970-4C10-8051-2BC7608B2270}"/>
              </a:ext>
            </a:extLst>
          </p:cNvPr>
          <p:cNvSpPr/>
          <p:nvPr/>
        </p:nvSpPr>
        <p:spPr>
          <a:xfrm>
            <a:off x="2386828" y="4221088"/>
            <a:ext cx="850719" cy="313848"/>
          </a:xfrm>
          <a:prstGeom prst="wedgeRoundRectCallout">
            <a:avLst>
              <a:gd name="adj1" fmla="val -47257"/>
              <a:gd name="adj2" fmla="val 74244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새이름으로 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056BD134-0EFF-4DED-9433-0DA5B6EDC07F}"/>
              </a:ext>
            </a:extLst>
          </p:cNvPr>
          <p:cNvGrpSpPr/>
          <p:nvPr/>
        </p:nvGrpSpPr>
        <p:grpSpPr>
          <a:xfrm>
            <a:off x="1898544" y="2129432"/>
            <a:ext cx="3003858" cy="313848"/>
            <a:chOff x="1898544" y="2129432"/>
            <a:chExt cx="3003858" cy="313848"/>
          </a:xfrm>
        </p:grpSpPr>
        <p:sp>
          <p:nvSpPr>
            <p:cNvPr id="1031" name="Google Shape;1103;p14">
              <a:extLst>
                <a:ext uri="{FF2B5EF4-FFF2-40B4-BE49-F238E27FC236}">
                  <a16:creationId xmlns:a16="http://schemas.microsoft.com/office/drawing/2014/main" id="{AED66AE4-1B8E-4FD1-BC75-C37FA751C7FE}"/>
                </a:ext>
              </a:extLst>
            </p:cNvPr>
            <p:cNvSpPr/>
            <p:nvPr/>
          </p:nvSpPr>
          <p:spPr>
            <a:xfrm>
              <a:off x="1898544" y="2129432"/>
              <a:ext cx="1070381" cy="313848"/>
            </a:xfrm>
            <a:prstGeom prst="wedgeRoundRectCallout">
              <a:avLst>
                <a:gd name="adj1" fmla="val -26701"/>
                <a:gd name="adj2" fmla="val 67073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Ramdom </a:t>
              </a:r>
              <a:r>
                <a:rPr lang="ko-KR" alt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이름으로 생성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8" name="Google Shape;1103;p14">
              <a:extLst>
                <a:ext uri="{FF2B5EF4-FFF2-40B4-BE49-F238E27FC236}">
                  <a16:creationId xmlns:a16="http://schemas.microsoft.com/office/drawing/2014/main" id="{993273F4-63B3-4ACD-81D0-A2C25205F422}"/>
                </a:ext>
              </a:extLst>
            </p:cNvPr>
            <p:cNvSpPr/>
            <p:nvPr/>
          </p:nvSpPr>
          <p:spPr>
            <a:xfrm>
              <a:off x="3832021" y="2129432"/>
              <a:ext cx="1070381" cy="313848"/>
            </a:xfrm>
            <a:prstGeom prst="wedgeRoundRectCallout">
              <a:avLst>
                <a:gd name="adj1" fmla="val -26701"/>
                <a:gd name="adj2" fmla="val 67073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Ordinal Index </a:t>
              </a:r>
              <a:r>
                <a:rPr lang="ko-KR" alt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이름으로 생성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0" name="Google Shape;1104;p14">
            <a:extLst>
              <a:ext uri="{FF2B5EF4-FFF2-40B4-BE49-F238E27FC236}">
                <a16:creationId xmlns:a16="http://schemas.microsoft.com/office/drawing/2014/main" id="{97480F3D-E027-4949-A6B2-A35BBFE935FE}"/>
              </a:ext>
            </a:extLst>
          </p:cNvPr>
          <p:cNvSpPr/>
          <p:nvPr/>
        </p:nvSpPr>
        <p:spPr>
          <a:xfrm>
            <a:off x="4329675" y="4221088"/>
            <a:ext cx="999062" cy="313848"/>
          </a:xfrm>
          <a:prstGeom prst="wedgeRoundRectCallout">
            <a:avLst>
              <a:gd name="adj1" fmla="val -47257"/>
              <a:gd name="adj2" fmla="val 74244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이름으로 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104;p14">
            <a:extLst>
              <a:ext uri="{FF2B5EF4-FFF2-40B4-BE49-F238E27FC236}">
                <a16:creationId xmlns:a16="http://schemas.microsoft.com/office/drawing/2014/main" id="{2DE46FD3-0D5A-4E4C-82BF-09E82652272D}"/>
              </a:ext>
            </a:extLst>
          </p:cNvPr>
          <p:cNvSpPr/>
          <p:nvPr/>
        </p:nvSpPr>
        <p:spPr>
          <a:xfrm>
            <a:off x="482159" y="3419052"/>
            <a:ext cx="773381" cy="235798"/>
          </a:xfrm>
          <a:prstGeom prst="wedgeRoundRectCallout">
            <a:avLst>
              <a:gd name="adj1" fmla="val 54689"/>
              <a:gd name="adj2" fmla="val 85264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104;p14">
            <a:extLst>
              <a:ext uri="{FF2B5EF4-FFF2-40B4-BE49-F238E27FC236}">
                <a16:creationId xmlns:a16="http://schemas.microsoft.com/office/drawing/2014/main" id="{9418D9CB-C060-4662-B69C-48A7D8612519}"/>
              </a:ext>
            </a:extLst>
          </p:cNvPr>
          <p:cNvSpPr/>
          <p:nvPr/>
        </p:nvSpPr>
        <p:spPr>
          <a:xfrm>
            <a:off x="2574030" y="3419052"/>
            <a:ext cx="773381" cy="235798"/>
          </a:xfrm>
          <a:prstGeom prst="wedgeRoundRectCallout">
            <a:avLst>
              <a:gd name="adj1" fmla="val 54689"/>
              <a:gd name="adj2" fmla="val 85264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104;p14">
            <a:extLst>
              <a:ext uri="{FF2B5EF4-FFF2-40B4-BE49-F238E27FC236}">
                <a16:creationId xmlns:a16="http://schemas.microsoft.com/office/drawing/2014/main" id="{E87861E0-314A-4C38-AC62-C3078FB7E676}"/>
              </a:ext>
            </a:extLst>
          </p:cNvPr>
          <p:cNvSpPr/>
          <p:nvPr/>
        </p:nvSpPr>
        <p:spPr>
          <a:xfrm>
            <a:off x="613537" y="6085180"/>
            <a:ext cx="773381" cy="235798"/>
          </a:xfrm>
          <a:prstGeom prst="wedgeRoundRectCallout">
            <a:avLst>
              <a:gd name="adj1" fmla="val 47376"/>
              <a:gd name="adj2" fmla="val -82645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104;p14">
            <a:extLst>
              <a:ext uri="{FF2B5EF4-FFF2-40B4-BE49-F238E27FC236}">
                <a16:creationId xmlns:a16="http://schemas.microsoft.com/office/drawing/2014/main" id="{BCD54E33-6415-40C0-A01A-7FD49E1BDA34}"/>
              </a:ext>
            </a:extLst>
          </p:cNvPr>
          <p:cNvSpPr/>
          <p:nvPr/>
        </p:nvSpPr>
        <p:spPr>
          <a:xfrm>
            <a:off x="2543297" y="6085180"/>
            <a:ext cx="773381" cy="235798"/>
          </a:xfrm>
          <a:prstGeom prst="wedgeRoundRectCallout">
            <a:avLst>
              <a:gd name="adj1" fmla="val 47376"/>
              <a:gd name="adj2" fmla="val -82645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1249;p14">
            <a:extLst>
              <a:ext uri="{FF2B5EF4-FFF2-40B4-BE49-F238E27FC236}">
                <a16:creationId xmlns:a16="http://schemas.microsoft.com/office/drawing/2014/main" id="{3DFEB6F9-08F8-46F7-9892-78DA4B40813C}"/>
              </a:ext>
            </a:extLst>
          </p:cNvPr>
          <p:cNvSpPr/>
          <p:nvPr/>
        </p:nvSpPr>
        <p:spPr>
          <a:xfrm>
            <a:off x="10479982" y="4847199"/>
            <a:ext cx="756950" cy="214362"/>
          </a:xfrm>
          <a:prstGeom prst="wedgeRoundRectCallout">
            <a:avLst>
              <a:gd name="adj1" fmla="val -26595"/>
              <a:gd name="adj2" fmla="val 90816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삭제안됨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52739D-B072-4F11-8CE8-5F28B661FA0D}"/>
              </a:ext>
            </a:extLst>
          </p:cNvPr>
          <p:cNvGrpSpPr/>
          <p:nvPr/>
        </p:nvGrpSpPr>
        <p:grpSpPr>
          <a:xfrm>
            <a:off x="7608032" y="5300801"/>
            <a:ext cx="1777874" cy="788140"/>
            <a:chOff x="7608032" y="5300801"/>
            <a:chExt cx="1777874" cy="788140"/>
          </a:xfrm>
        </p:grpSpPr>
        <p:sp>
          <p:nvSpPr>
            <p:cNvPr id="238" name="Google Shape;1080;p14">
              <a:extLst>
                <a:ext uri="{FF2B5EF4-FFF2-40B4-BE49-F238E27FC236}">
                  <a16:creationId xmlns:a16="http://schemas.microsoft.com/office/drawing/2014/main" id="{95F186A5-C018-428D-BE37-F924353114C2}"/>
                </a:ext>
              </a:extLst>
            </p:cNvPr>
            <p:cNvSpPr/>
            <p:nvPr/>
          </p:nvSpPr>
          <p:spPr>
            <a:xfrm>
              <a:off x="7608032" y="5400649"/>
              <a:ext cx="907041" cy="30258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>
                  <a:latin typeface="Malgun Gothic"/>
                  <a:ea typeface="Malgun Gothic"/>
                  <a:sym typeface="Malgun Gothic"/>
                </a:rPr>
                <a:t>(Headless)</a:t>
              </a:r>
              <a:endParaRPr/>
            </a:p>
          </p:txBody>
        </p:sp>
        <p:cxnSp>
          <p:nvCxnSpPr>
            <p:cNvPr id="239" name="연결선: 구부러짐 238">
              <a:extLst>
                <a:ext uri="{FF2B5EF4-FFF2-40B4-BE49-F238E27FC236}">
                  <a16:creationId xmlns:a16="http://schemas.microsoft.com/office/drawing/2014/main" id="{48837A03-CB8E-4EB5-BFE0-8823B1B484B0}"/>
                </a:ext>
              </a:extLst>
            </p:cNvPr>
            <p:cNvCxnSpPr>
              <a:cxnSpLocks/>
              <a:stCxn id="238" idx="3"/>
              <a:endCxn id="1027" idx="1"/>
            </p:cNvCxnSpPr>
            <p:nvPr/>
          </p:nvCxnSpPr>
          <p:spPr>
            <a:xfrm flipV="1">
              <a:off x="8515073" y="5300801"/>
              <a:ext cx="865859" cy="251138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연결선: 구부러짐 241">
              <a:extLst>
                <a:ext uri="{FF2B5EF4-FFF2-40B4-BE49-F238E27FC236}">
                  <a16:creationId xmlns:a16="http://schemas.microsoft.com/office/drawing/2014/main" id="{AE93903D-F80F-45A8-8C04-43128AC3AF32}"/>
                </a:ext>
              </a:extLst>
            </p:cNvPr>
            <p:cNvCxnSpPr>
              <a:cxnSpLocks/>
              <a:stCxn id="238" idx="3"/>
              <a:endCxn id="1023" idx="1"/>
            </p:cNvCxnSpPr>
            <p:nvPr/>
          </p:nvCxnSpPr>
          <p:spPr>
            <a:xfrm>
              <a:off x="8515073" y="5551939"/>
              <a:ext cx="870135" cy="130593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연결선: 구부러짐 244">
              <a:extLst>
                <a:ext uri="{FF2B5EF4-FFF2-40B4-BE49-F238E27FC236}">
                  <a16:creationId xmlns:a16="http://schemas.microsoft.com/office/drawing/2014/main" id="{FFA7A04E-FDFC-4BE4-8899-7ACF7989CDEE}"/>
                </a:ext>
              </a:extLst>
            </p:cNvPr>
            <p:cNvCxnSpPr>
              <a:cxnSpLocks/>
              <a:stCxn id="238" idx="3"/>
              <a:endCxn id="1019" idx="1"/>
            </p:cNvCxnSpPr>
            <p:nvPr/>
          </p:nvCxnSpPr>
          <p:spPr>
            <a:xfrm>
              <a:off x="8515073" y="5551939"/>
              <a:ext cx="870833" cy="537002"/>
            </a:xfrm>
            <a:prstGeom prst="curvedConnector3">
              <a:avLst>
                <a:gd name="adj1" fmla="val 50000"/>
              </a:avLst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6" name="Google Shape;1151;p14">
            <a:extLst>
              <a:ext uri="{FF2B5EF4-FFF2-40B4-BE49-F238E27FC236}">
                <a16:creationId xmlns:a16="http://schemas.microsoft.com/office/drawing/2014/main" id="{E965AF9F-D24E-4D59-B336-7A0DA1CE8B26}"/>
              </a:ext>
            </a:extLst>
          </p:cNvPr>
          <p:cNvSpPr/>
          <p:nvPr/>
        </p:nvSpPr>
        <p:spPr>
          <a:xfrm>
            <a:off x="6501939" y="2159692"/>
            <a:ext cx="843501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</a:t>
            </a:r>
            <a:endParaRPr sz="1200" b="1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1151;p14">
            <a:extLst>
              <a:ext uri="{FF2B5EF4-FFF2-40B4-BE49-F238E27FC236}">
                <a16:creationId xmlns:a16="http://schemas.microsoft.com/office/drawing/2014/main" id="{3F3A97C3-255F-45DF-98A1-D14793F1DA1C}"/>
              </a:ext>
            </a:extLst>
          </p:cNvPr>
          <p:cNvSpPr/>
          <p:nvPr/>
        </p:nvSpPr>
        <p:spPr>
          <a:xfrm>
            <a:off x="9209564" y="2159692"/>
            <a:ext cx="843501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</a:t>
            </a:r>
            <a:endParaRPr sz="1200" b="1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1151;p14">
            <a:extLst>
              <a:ext uri="{FF2B5EF4-FFF2-40B4-BE49-F238E27FC236}">
                <a16:creationId xmlns:a16="http://schemas.microsoft.com/office/drawing/2014/main" id="{192F7175-4E5B-4ACC-8A8C-3A35358A698F}"/>
              </a:ext>
            </a:extLst>
          </p:cNvPr>
          <p:cNvSpPr/>
          <p:nvPr/>
        </p:nvSpPr>
        <p:spPr>
          <a:xfrm>
            <a:off x="6460750" y="2730438"/>
            <a:ext cx="2406608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persistentVolumeClaim : "PVC1"</a:t>
            </a:r>
            <a:endParaRPr sz="1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1151;p14">
            <a:extLst>
              <a:ext uri="{FF2B5EF4-FFF2-40B4-BE49-F238E27FC236}">
                <a16:creationId xmlns:a16="http://schemas.microsoft.com/office/drawing/2014/main" id="{555DDC83-404F-4A97-8D51-EB8C6BF8A67C}"/>
              </a:ext>
            </a:extLst>
          </p:cNvPr>
          <p:cNvSpPr/>
          <p:nvPr/>
        </p:nvSpPr>
        <p:spPr>
          <a:xfrm>
            <a:off x="9994713" y="2166709"/>
            <a:ext cx="1671801" cy="25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volumeClaimTemplates</a:t>
            </a:r>
            <a:endParaRPr sz="1050" b="1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CE99C1-BA95-4860-A934-D07B499F651B}"/>
              </a:ext>
            </a:extLst>
          </p:cNvPr>
          <p:cNvGrpSpPr/>
          <p:nvPr/>
        </p:nvGrpSpPr>
        <p:grpSpPr>
          <a:xfrm>
            <a:off x="7204268" y="2982961"/>
            <a:ext cx="568707" cy="664136"/>
            <a:chOff x="7204268" y="2982961"/>
            <a:chExt cx="568707" cy="664136"/>
          </a:xfrm>
        </p:grpSpPr>
        <p:sp>
          <p:nvSpPr>
            <p:cNvPr id="225" name="Google Shape;1249;p14">
              <a:extLst>
                <a:ext uri="{FF2B5EF4-FFF2-40B4-BE49-F238E27FC236}">
                  <a16:creationId xmlns:a16="http://schemas.microsoft.com/office/drawing/2014/main" id="{A4FD29D9-5256-4B12-900E-C839580C0433}"/>
                </a:ext>
              </a:extLst>
            </p:cNvPr>
            <p:cNvSpPr/>
            <p:nvPr/>
          </p:nvSpPr>
          <p:spPr>
            <a:xfrm>
              <a:off x="7204268" y="2982961"/>
              <a:ext cx="568707" cy="214362"/>
            </a:xfrm>
            <a:prstGeom prst="wedgeRoundRectCallout">
              <a:avLst>
                <a:gd name="adj1" fmla="val -24374"/>
                <a:gd name="adj2" fmla="val 92263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1249;p14">
              <a:extLst>
                <a:ext uri="{FF2B5EF4-FFF2-40B4-BE49-F238E27FC236}">
                  <a16:creationId xmlns:a16="http://schemas.microsoft.com/office/drawing/2014/main" id="{CC623894-0D6D-48A4-9C59-C9486DF389C1}"/>
                </a:ext>
              </a:extLst>
            </p:cNvPr>
            <p:cNvSpPr/>
            <p:nvPr/>
          </p:nvSpPr>
          <p:spPr>
            <a:xfrm>
              <a:off x="7204268" y="3432735"/>
              <a:ext cx="568707" cy="214362"/>
            </a:xfrm>
            <a:prstGeom prst="wedgeRoundRectCallout">
              <a:avLst>
                <a:gd name="adj1" fmla="val -24374"/>
                <a:gd name="adj2" fmla="val 92263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A29E33-6544-44C6-B7BF-C94097069013}"/>
              </a:ext>
            </a:extLst>
          </p:cNvPr>
          <p:cNvGrpSpPr/>
          <p:nvPr/>
        </p:nvGrpSpPr>
        <p:grpSpPr>
          <a:xfrm>
            <a:off x="9791171" y="3003250"/>
            <a:ext cx="1972882" cy="1505291"/>
            <a:chOff x="9791171" y="3003250"/>
            <a:chExt cx="1972882" cy="1505291"/>
          </a:xfrm>
        </p:grpSpPr>
        <p:sp>
          <p:nvSpPr>
            <p:cNvPr id="230" name="Google Shape;1249;p14">
              <a:extLst>
                <a:ext uri="{FF2B5EF4-FFF2-40B4-BE49-F238E27FC236}">
                  <a16:creationId xmlns:a16="http://schemas.microsoft.com/office/drawing/2014/main" id="{E9D9E865-4954-49BA-ACE2-BD55C8DE812A}"/>
                </a:ext>
              </a:extLst>
            </p:cNvPr>
            <p:cNvSpPr/>
            <p:nvPr/>
          </p:nvSpPr>
          <p:spPr>
            <a:xfrm>
              <a:off x="9791171" y="3441731"/>
              <a:ext cx="568707" cy="214362"/>
            </a:xfrm>
            <a:prstGeom prst="wedgeRoundRectCallout">
              <a:avLst>
                <a:gd name="adj1" fmla="val -19969"/>
                <a:gd name="adj2" fmla="val 74732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1249;p14">
              <a:extLst>
                <a:ext uri="{FF2B5EF4-FFF2-40B4-BE49-F238E27FC236}">
                  <a16:creationId xmlns:a16="http://schemas.microsoft.com/office/drawing/2014/main" id="{01DB20F7-C91C-48A5-9B1B-FA4D9E1F1E75}"/>
                </a:ext>
              </a:extLst>
            </p:cNvPr>
            <p:cNvSpPr/>
            <p:nvPr/>
          </p:nvSpPr>
          <p:spPr>
            <a:xfrm>
              <a:off x="11195346" y="3441731"/>
              <a:ext cx="568707" cy="214362"/>
            </a:xfrm>
            <a:prstGeom prst="wedgeRoundRectCallout">
              <a:avLst>
                <a:gd name="adj1" fmla="val -19969"/>
                <a:gd name="adj2" fmla="val 74732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1249;p14">
              <a:extLst>
                <a:ext uri="{FF2B5EF4-FFF2-40B4-BE49-F238E27FC236}">
                  <a16:creationId xmlns:a16="http://schemas.microsoft.com/office/drawing/2014/main" id="{549DC69D-F4FB-4882-A325-D67E6665A907}"/>
                </a:ext>
              </a:extLst>
            </p:cNvPr>
            <p:cNvSpPr/>
            <p:nvPr/>
          </p:nvSpPr>
          <p:spPr>
            <a:xfrm>
              <a:off x="11195346" y="3830376"/>
              <a:ext cx="568707" cy="214362"/>
            </a:xfrm>
            <a:prstGeom prst="wedgeRoundRectCallout">
              <a:avLst>
                <a:gd name="adj1" fmla="val -19969"/>
                <a:gd name="adj2" fmla="val 74732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node3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1249;p14">
              <a:extLst>
                <a:ext uri="{FF2B5EF4-FFF2-40B4-BE49-F238E27FC236}">
                  <a16:creationId xmlns:a16="http://schemas.microsoft.com/office/drawing/2014/main" id="{D899426A-3382-446B-90A2-EFC3862DD24B}"/>
                </a:ext>
              </a:extLst>
            </p:cNvPr>
            <p:cNvSpPr/>
            <p:nvPr/>
          </p:nvSpPr>
          <p:spPr>
            <a:xfrm>
              <a:off x="9791171" y="3003250"/>
              <a:ext cx="568707" cy="214362"/>
            </a:xfrm>
            <a:prstGeom prst="wedgeRoundRectCallout">
              <a:avLst>
                <a:gd name="adj1" fmla="val -19969"/>
                <a:gd name="adj2" fmla="val 74732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1249;p14">
              <a:extLst>
                <a:ext uri="{FF2B5EF4-FFF2-40B4-BE49-F238E27FC236}">
                  <a16:creationId xmlns:a16="http://schemas.microsoft.com/office/drawing/2014/main" id="{936DD21A-9734-4A2A-A723-E0BBAE09A9AD}"/>
                </a:ext>
              </a:extLst>
            </p:cNvPr>
            <p:cNvSpPr/>
            <p:nvPr/>
          </p:nvSpPr>
          <p:spPr>
            <a:xfrm>
              <a:off x="11195346" y="3003250"/>
              <a:ext cx="568707" cy="214362"/>
            </a:xfrm>
            <a:prstGeom prst="wedgeRoundRectCallout">
              <a:avLst>
                <a:gd name="adj1" fmla="val -19969"/>
                <a:gd name="adj2" fmla="val 74732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1249;p14">
              <a:extLst>
                <a:ext uri="{FF2B5EF4-FFF2-40B4-BE49-F238E27FC236}">
                  <a16:creationId xmlns:a16="http://schemas.microsoft.com/office/drawing/2014/main" id="{99C66091-EE55-43FE-A35A-20AB1CC52180}"/>
                </a:ext>
              </a:extLst>
            </p:cNvPr>
            <p:cNvSpPr/>
            <p:nvPr/>
          </p:nvSpPr>
          <p:spPr>
            <a:xfrm>
              <a:off x="9791171" y="4294179"/>
              <a:ext cx="568707" cy="214362"/>
            </a:xfrm>
            <a:prstGeom prst="wedgeRoundRectCallout">
              <a:avLst>
                <a:gd name="adj1" fmla="val -19969"/>
                <a:gd name="adj2" fmla="val 74732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node3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1" name="Google Shape;1249;p14">
            <a:extLst>
              <a:ext uri="{FF2B5EF4-FFF2-40B4-BE49-F238E27FC236}">
                <a16:creationId xmlns:a16="http://schemas.microsoft.com/office/drawing/2014/main" id="{05C6BB32-10B5-4DA6-8D97-7CA6CF5FA9D9}"/>
              </a:ext>
            </a:extLst>
          </p:cNvPr>
          <p:cNvSpPr/>
          <p:nvPr/>
        </p:nvSpPr>
        <p:spPr>
          <a:xfrm>
            <a:off x="7853665" y="3890121"/>
            <a:ext cx="568707" cy="214362"/>
          </a:xfrm>
          <a:prstGeom prst="wedgeRoundRectCallout">
            <a:avLst>
              <a:gd name="adj1" fmla="val -24374"/>
              <a:gd name="adj2" fmla="val -106413"/>
              <a:gd name="adj3" fmla="val 16667"/>
            </a:avLst>
          </a:prstGeom>
          <a:solidFill>
            <a:schemeClr val="lt1"/>
          </a:solidFill>
          <a:ln w="9525" cap="flat" cmpd="sng">
            <a:solidFill>
              <a:srgbClr val="E39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node1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C124A8-386E-405C-BB7D-739CC3CB12AC}"/>
              </a:ext>
            </a:extLst>
          </p:cNvPr>
          <p:cNvGrpSpPr/>
          <p:nvPr/>
        </p:nvGrpSpPr>
        <p:grpSpPr>
          <a:xfrm>
            <a:off x="7204268" y="4086835"/>
            <a:ext cx="568707" cy="464833"/>
            <a:chOff x="7204268" y="4086835"/>
            <a:chExt cx="568707" cy="464833"/>
          </a:xfrm>
        </p:grpSpPr>
        <p:pic>
          <p:nvPicPr>
            <p:cNvPr id="262" name="그래픽 261" descr="닫기">
              <a:extLst>
                <a:ext uri="{FF2B5EF4-FFF2-40B4-BE49-F238E27FC236}">
                  <a16:creationId xmlns:a16="http://schemas.microsoft.com/office/drawing/2014/main" id="{1AFB9B5A-6D4F-4B05-9402-054C299DF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04533" y="4086835"/>
              <a:ext cx="240790" cy="240790"/>
            </a:xfrm>
            <a:prstGeom prst="rect">
              <a:avLst/>
            </a:prstGeom>
          </p:spPr>
        </p:pic>
        <p:sp>
          <p:nvSpPr>
            <p:cNvPr id="263" name="Google Shape;1249;p14">
              <a:extLst>
                <a:ext uri="{FF2B5EF4-FFF2-40B4-BE49-F238E27FC236}">
                  <a16:creationId xmlns:a16="http://schemas.microsoft.com/office/drawing/2014/main" id="{78718922-83FB-4D3D-8738-71E78EC34FFC}"/>
                </a:ext>
              </a:extLst>
            </p:cNvPr>
            <p:cNvSpPr/>
            <p:nvPr/>
          </p:nvSpPr>
          <p:spPr>
            <a:xfrm>
              <a:off x="7204268" y="4337306"/>
              <a:ext cx="568707" cy="214362"/>
            </a:xfrm>
            <a:prstGeom prst="wedgeRoundRectCallout">
              <a:avLst>
                <a:gd name="adj1" fmla="val -24374"/>
                <a:gd name="adj2" fmla="val -71802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rgbClr val="E396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5" name="Google Shape;1151;p14">
            <a:extLst>
              <a:ext uri="{FF2B5EF4-FFF2-40B4-BE49-F238E27FC236}">
                <a16:creationId xmlns:a16="http://schemas.microsoft.com/office/drawing/2014/main" id="{66146F80-07CD-4961-AFF6-A52C51D373D0}"/>
              </a:ext>
            </a:extLst>
          </p:cNvPr>
          <p:cNvSpPr/>
          <p:nvPr/>
        </p:nvSpPr>
        <p:spPr>
          <a:xfrm>
            <a:off x="6678824" y="4570609"/>
            <a:ext cx="1650653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nodeSelector : "node1"</a:t>
            </a:r>
            <a:endParaRPr sz="1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1151;p14">
            <a:extLst>
              <a:ext uri="{FF2B5EF4-FFF2-40B4-BE49-F238E27FC236}">
                <a16:creationId xmlns:a16="http://schemas.microsoft.com/office/drawing/2014/main" id="{455D7845-D535-4BFF-8543-E53AAD6AD442}"/>
              </a:ext>
            </a:extLst>
          </p:cNvPr>
          <p:cNvSpPr/>
          <p:nvPr/>
        </p:nvSpPr>
        <p:spPr>
          <a:xfrm>
            <a:off x="7181477" y="5046629"/>
            <a:ext cx="2187825" cy="27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ServiceName: "Headless"</a:t>
            </a:r>
            <a:endParaRPr sz="1200" b="1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9D1CAB-8A32-4F21-A1F5-B1AD6D844C1D}"/>
              </a:ext>
            </a:extLst>
          </p:cNvPr>
          <p:cNvGrpSpPr/>
          <p:nvPr/>
        </p:nvGrpSpPr>
        <p:grpSpPr>
          <a:xfrm>
            <a:off x="7109473" y="5682532"/>
            <a:ext cx="2275735" cy="657643"/>
            <a:chOff x="7109473" y="5682532"/>
            <a:chExt cx="2275735" cy="657643"/>
          </a:xfrm>
        </p:grpSpPr>
        <p:sp>
          <p:nvSpPr>
            <p:cNvPr id="278" name="Google Shape;1249;p14">
              <a:extLst>
                <a:ext uri="{FF2B5EF4-FFF2-40B4-BE49-F238E27FC236}">
                  <a16:creationId xmlns:a16="http://schemas.microsoft.com/office/drawing/2014/main" id="{4219CE80-4969-431E-9491-F42CCD1BAF0E}"/>
                </a:ext>
              </a:extLst>
            </p:cNvPr>
            <p:cNvSpPr/>
            <p:nvPr/>
          </p:nvSpPr>
          <p:spPr>
            <a:xfrm>
              <a:off x="7337976" y="5769831"/>
              <a:ext cx="1219076" cy="214362"/>
            </a:xfrm>
            <a:prstGeom prst="wedgeRoundRectCallout">
              <a:avLst>
                <a:gd name="adj1" fmla="val 61601"/>
                <a:gd name="adj2" fmla="val 19366"/>
                <a:gd name="adj3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Pod-2.Headless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1082;p14">
              <a:extLst>
                <a:ext uri="{FF2B5EF4-FFF2-40B4-BE49-F238E27FC236}">
                  <a16:creationId xmlns:a16="http://schemas.microsoft.com/office/drawing/2014/main" id="{50DA298C-A884-44FF-B4A1-82E21015D83B}"/>
                </a:ext>
              </a:extLst>
            </p:cNvPr>
            <p:cNvSpPr/>
            <p:nvPr/>
          </p:nvSpPr>
          <p:spPr>
            <a:xfrm>
              <a:off x="7109473" y="6036769"/>
              <a:ext cx="826860" cy="30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b="1"/>
            </a:p>
          </p:txBody>
        </p:sp>
        <p:cxnSp>
          <p:nvCxnSpPr>
            <p:cNvPr id="282" name="연결선: 구부러짐 281">
              <a:extLst>
                <a:ext uri="{FF2B5EF4-FFF2-40B4-BE49-F238E27FC236}">
                  <a16:creationId xmlns:a16="http://schemas.microsoft.com/office/drawing/2014/main" id="{A9E57C1F-7E9D-4E24-AE48-1EA4414403C9}"/>
                </a:ext>
              </a:extLst>
            </p:cNvPr>
            <p:cNvCxnSpPr>
              <a:cxnSpLocks/>
              <a:stCxn id="279" idx="3"/>
            </p:cNvCxnSpPr>
            <p:nvPr/>
          </p:nvCxnSpPr>
          <p:spPr>
            <a:xfrm flipV="1">
              <a:off x="7936333" y="5682532"/>
              <a:ext cx="1448875" cy="50594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D2480EE-1890-4B64-9E0B-10ACD5BDD9E5}"/>
              </a:ext>
            </a:extLst>
          </p:cNvPr>
          <p:cNvGrpSpPr/>
          <p:nvPr/>
        </p:nvGrpSpPr>
        <p:grpSpPr>
          <a:xfrm>
            <a:off x="7894241" y="2610921"/>
            <a:ext cx="1760393" cy="541371"/>
            <a:chOff x="7979632" y="2167037"/>
            <a:chExt cx="1760393" cy="5413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213504-A833-41DC-BD59-A64BB888E070}"/>
                </a:ext>
              </a:extLst>
            </p:cNvPr>
            <p:cNvSpPr/>
            <p:nvPr/>
          </p:nvSpPr>
          <p:spPr>
            <a:xfrm>
              <a:off x="7979632" y="2167037"/>
              <a:ext cx="1760393" cy="5413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EC5F09-DB9D-4141-BB6E-33A37F607348}"/>
                </a:ext>
              </a:extLst>
            </p:cNvPr>
            <p:cNvGrpSpPr/>
            <p:nvPr/>
          </p:nvGrpSpPr>
          <p:grpSpPr>
            <a:xfrm>
              <a:off x="8031128" y="2198870"/>
              <a:ext cx="1676965" cy="396140"/>
              <a:chOff x="7570255" y="2001819"/>
              <a:chExt cx="1676965" cy="396140"/>
            </a:xfrm>
          </p:grpSpPr>
          <p:sp>
            <p:nvSpPr>
              <p:cNvPr id="252" name="Google Shape;1600;p20">
                <a:extLst>
                  <a:ext uri="{FF2B5EF4-FFF2-40B4-BE49-F238E27FC236}">
                    <a16:creationId xmlns:a16="http://schemas.microsoft.com/office/drawing/2014/main" id="{CA67AD35-5621-4139-B52F-538E462BEB0A}"/>
                  </a:ext>
                </a:extLst>
              </p:cNvPr>
              <p:cNvSpPr/>
              <p:nvPr/>
            </p:nvSpPr>
            <p:spPr>
              <a:xfrm>
                <a:off x="7886992" y="2225812"/>
                <a:ext cx="554329" cy="167797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RWO</a:t>
                </a:r>
                <a:endParaRPr sz="1050" b="1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4" name="화이트투명사각판">
                <a:extLst>
                  <a:ext uri="{FF2B5EF4-FFF2-40B4-BE49-F238E27FC236}">
                    <a16:creationId xmlns:a16="http://schemas.microsoft.com/office/drawing/2014/main" id="{F1F3D1AC-50CE-4DBD-93A7-D6827F0AC57B}"/>
                  </a:ext>
                </a:extLst>
              </p:cNvPr>
              <p:cNvSpPr/>
              <p:nvPr/>
            </p:nvSpPr>
            <p:spPr bwMode="auto">
              <a:xfrm>
                <a:off x="7570255" y="2001819"/>
                <a:ext cx="1676965" cy="396140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50" b="1" kern="0">
                    <a:solidFill>
                      <a:schemeClr val="tx2"/>
                    </a:solidFill>
                    <a:latin typeface="+mn-ea"/>
                  </a:rPr>
                  <a:t>PVC</a:t>
                </a:r>
                <a:r>
                  <a:rPr lang="ko-KR" altLang="en-US" sz="1050" b="1" kern="0">
                    <a:solidFill>
                      <a:schemeClr val="tx2"/>
                    </a:solidFill>
                    <a:latin typeface="+mn-ea"/>
                  </a:rPr>
                  <a:t>의 </a:t>
                </a:r>
                <a:r>
                  <a:rPr lang="en-US" altLang="ko-KR" sz="1050" b="1" kern="0">
                    <a:solidFill>
                      <a:schemeClr val="tx2"/>
                    </a:solidFill>
                    <a:latin typeface="+mn-ea"/>
                  </a:rPr>
                  <a:t>AccessMode</a:t>
                </a:r>
                <a:r>
                  <a:rPr lang="ko-KR" altLang="en-US" sz="1050" b="1" kern="0">
                    <a:solidFill>
                      <a:schemeClr val="tx2"/>
                    </a:solidFill>
                    <a:latin typeface="+mn-ea"/>
                  </a:rPr>
                  <a:t>가</a:t>
                </a:r>
                <a:endParaRPr lang="en-US" altLang="ko-KR" sz="1050" b="1" kern="0">
                  <a:solidFill>
                    <a:schemeClr val="tx2"/>
                  </a:solidFill>
                  <a:latin typeface="+mn-ea"/>
                </a:endParaRPr>
              </a:p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50" b="1" kern="0">
                    <a:solidFill>
                      <a:schemeClr val="tx2"/>
                    </a:solidFill>
                    <a:latin typeface="+mn-ea"/>
                  </a:rPr>
                  <a:t>             </a:t>
                </a:r>
                <a:r>
                  <a:rPr lang="ko-KR" altLang="en-US" sz="1050" b="1" kern="0">
                    <a:solidFill>
                      <a:schemeClr val="tx2"/>
                    </a:solidFill>
                    <a:latin typeface="+mn-ea"/>
                  </a:rPr>
                  <a:t>인 경우</a:t>
                </a:r>
                <a:endParaRPr lang="ko-KR" altLang="en-US" sz="1050" b="1" kern="0" dirty="0">
                  <a:solidFill>
                    <a:schemeClr val="tx2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4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/>
      <p:bldP spid="553" grpId="0" animBg="1"/>
      <p:bldP spid="1032" grpId="0" animBg="1"/>
      <p:bldP spid="1040" grpId="0" animBg="1"/>
      <p:bldP spid="1041" grpId="0" animBg="1"/>
      <p:bldP spid="1046" grpId="0" animBg="1"/>
      <p:bldP spid="1047" grpId="0" animBg="1"/>
      <p:bldP spid="1049" grpId="0" animBg="1"/>
      <p:bldP spid="1060" grpId="0" animBg="1"/>
      <p:bldP spid="246" grpId="0"/>
      <p:bldP spid="247" grpId="0"/>
      <p:bldP spid="250" grpId="0"/>
      <p:bldP spid="253" grpId="0"/>
      <p:bldP spid="261" grpId="0" animBg="1"/>
      <p:bldP spid="265" grpId="0"/>
      <p:bldP spid="2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Ingress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B02716-066E-432A-86EF-34E8BD279FE1}"/>
              </a:ext>
            </a:extLst>
          </p:cNvPr>
          <p:cNvGrpSpPr/>
          <p:nvPr/>
        </p:nvGrpSpPr>
        <p:grpSpPr>
          <a:xfrm>
            <a:off x="534607" y="1026641"/>
            <a:ext cx="9161793" cy="494679"/>
            <a:chOff x="534607" y="1026641"/>
            <a:chExt cx="9161793" cy="494679"/>
          </a:xfrm>
        </p:grpSpPr>
        <p:sp>
          <p:nvSpPr>
            <p:cNvPr id="90" name="모서리가 둥근 직사각형 65">
              <a:extLst>
                <a:ext uri="{FF2B5EF4-FFF2-40B4-BE49-F238E27FC236}">
                  <a16:creationId xmlns:a16="http://schemas.microsoft.com/office/drawing/2014/main" id="{B19C4846-3F83-4FB5-A5D8-F71635A7B5A0}"/>
                </a:ext>
              </a:extLst>
            </p:cNvPr>
            <p:cNvSpPr/>
            <p:nvPr/>
          </p:nvSpPr>
          <p:spPr>
            <a:xfrm>
              <a:off x="534607" y="1026641"/>
              <a:ext cx="3528391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Service LoadBalancing</a:t>
              </a:r>
              <a:endParaRPr lang="en-US" altLang="ko-KR" sz="24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33" name="모서리가 둥근 직사각형 65">
              <a:extLst>
                <a:ext uri="{FF2B5EF4-FFF2-40B4-BE49-F238E27FC236}">
                  <a16:creationId xmlns:a16="http://schemas.microsoft.com/office/drawing/2014/main" id="{4EAB4DBB-FD1B-4FD1-BC59-B55DAFB7860B}"/>
                </a:ext>
              </a:extLst>
            </p:cNvPr>
            <p:cNvSpPr/>
            <p:nvPr/>
          </p:nvSpPr>
          <p:spPr>
            <a:xfrm>
              <a:off x="6440472" y="1029785"/>
              <a:ext cx="3255928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Canary Upgrade</a:t>
              </a:r>
              <a:endParaRPr lang="en-US" altLang="ko-KR" sz="2400" b="1" kern="0" dirty="0">
                <a:solidFill>
                  <a:schemeClr val="accent6"/>
                </a:solidFill>
                <a:latin typeface="+mn-ea"/>
              </a:endParaRPr>
            </a:p>
          </p:txBody>
        </p:sp>
      </p:grpSp>
      <p:sp>
        <p:nvSpPr>
          <p:cNvPr id="137" name="화살표: 아래쪽 136">
            <a:extLst>
              <a:ext uri="{FF2B5EF4-FFF2-40B4-BE49-F238E27FC236}">
                <a16:creationId xmlns:a16="http://schemas.microsoft.com/office/drawing/2014/main" id="{2B21B97A-F9E6-44E3-8660-415C99EFAADB}"/>
              </a:ext>
            </a:extLst>
          </p:cNvPr>
          <p:cNvSpPr/>
          <p:nvPr/>
        </p:nvSpPr>
        <p:spPr>
          <a:xfrm>
            <a:off x="785598" y="2824220"/>
            <a:ext cx="737248" cy="21310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6B521EC9-777B-4F47-BA84-135724D601FD}"/>
              </a:ext>
            </a:extLst>
          </p:cNvPr>
          <p:cNvSpPr/>
          <p:nvPr/>
        </p:nvSpPr>
        <p:spPr>
          <a:xfrm>
            <a:off x="2475418" y="2824220"/>
            <a:ext cx="703552" cy="20336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B3E3A8-C1DB-481D-AE18-A08D0A034F27}"/>
              </a:ext>
            </a:extLst>
          </p:cNvPr>
          <p:cNvGrpSpPr/>
          <p:nvPr/>
        </p:nvGrpSpPr>
        <p:grpSpPr>
          <a:xfrm>
            <a:off x="487243" y="4093238"/>
            <a:ext cx="4894531" cy="716455"/>
            <a:chOff x="487243" y="4093238"/>
            <a:chExt cx="4894531" cy="71645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4C5271A-2AE8-4586-8BBE-AF1636FFF4C5}"/>
                </a:ext>
              </a:extLst>
            </p:cNvPr>
            <p:cNvSpPr/>
            <p:nvPr/>
          </p:nvSpPr>
          <p:spPr bwMode="ltGray">
            <a:xfrm>
              <a:off x="487243" y="4093238"/>
              <a:ext cx="145591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15B956B-4D61-45D4-AD31-5E7B0E5E0482}"/>
                </a:ext>
              </a:extLst>
            </p:cNvPr>
            <p:cNvSpPr/>
            <p:nvPr/>
          </p:nvSpPr>
          <p:spPr bwMode="ltGray">
            <a:xfrm>
              <a:off x="2203733" y="4093238"/>
              <a:ext cx="145591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CC92983F-7978-4331-A12C-497C139DB6B8}"/>
                </a:ext>
              </a:extLst>
            </p:cNvPr>
            <p:cNvCxnSpPr>
              <a:cxnSpLocks/>
              <a:stCxn id="218" idx="2"/>
              <a:endCxn id="97" idx="0"/>
            </p:cNvCxnSpPr>
            <p:nvPr/>
          </p:nvCxnSpPr>
          <p:spPr>
            <a:xfrm rot="5400000">
              <a:off x="2777842" y="4655843"/>
              <a:ext cx="306511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AF154987-DD9D-4915-B8EA-5E412358EDC2}"/>
                </a:ext>
              </a:extLst>
            </p:cNvPr>
            <p:cNvCxnSpPr>
              <a:cxnSpLocks/>
              <a:stCxn id="196" idx="2"/>
              <a:endCxn id="95" idx="0"/>
            </p:cNvCxnSpPr>
            <p:nvPr/>
          </p:nvCxnSpPr>
          <p:spPr>
            <a:xfrm rot="5400000">
              <a:off x="1060459" y="4654950"/>
              <a:ext cx="306511" cy="29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7101442-6910-455E-93BD-9C67BD8E5744}"/>
                </a:ext>
              </a:extLst>
            </p:cNvPr>
            <p:cNvSpPr/>
            <p:nvPr/>
          </p:nvSpPr>
          <p:spPr bwMode="ltGray">
            <a:xfrm>
              <a:off x="3925857" y="4093238"/>
              <a:ext cx="145591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F5D4055-EDA0-422D-B797-2AB6EB55F7A8}"/>
                </a:ext>
              </a:extLst>
            </p:cNvPr>
            <p:cNvCxnSpPr>
              <a:cxnSpLocks/>
              <a:stCxn id="141" idx="2"/>
              <a:endCxn id="142" idx="0"/>
            </p:cNvCxnSpPr>
            <p:nvPr/>
          </p:nvCxnSpPr>
          <p:spPr>
            <a:xfrm rot="5400000">
              <a:off x="4499966" y="4655843"/>
              <a:ext cx="306511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1A9175-0B18-48AE-9EE7-567E25EB1F48}"/>
              </a:ext>
            </a:extLst>
          </p:cNvPr>
          <p:cNvGrpSpPr/>
          <p:nvPr/>
        </p:nvGrpSpPr>
        <p:grpSpPr>
          <a:xfrm>
            <a:off x="487866" y="4809694"/>
            <a:ext cx="4906136" cy="893103"/>
            <a:chOff x="487866" y="4809694"/>
            <a:chExt cx="4906136" cy="893103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06ED69E-6B58-4577-819A-85EF8FDEEE66}"/>
                </a:ext>
              </a:extLst>
            </p:cNvPr>
            <p:cNvSpPr/>
            <p:nvPr/>
          </p:nvSpPr>
          <p:spPr bwMode="ltGray">
            <a:xfrm>
              <a:off x="487866" y="4809694"/>
              <a:ext cx="1448720" cy="8931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B4A826-C401-47FB-8B22-8614AD5785AC}"/>
                </a:ext>
              </a:extLst>
            </p:cNvPr>
            <p:cNvSpPr/>
            <p:nvPr/>
          </p:nvSpPr>
          <p:spPr bwMode="ltGray">
            <a:xfrm>
              <a:off x="2201103" y="4809694"/>
              <a:ext cx="1458797" cy="8931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모서리가 둥근 직사각형 65">
              <a:extLst>
                <a:ext uri="{FF2B5EF4-FFF2-40B4-BE49-F238E27FC236}">
                  <a16:creationId xmlns:a16="http://schemas.microsoft.com/office/drawing/2014/main" id="{FC9FCB22-7038-4896-A889-5EB8EFE66AA0}"/>
                </a:ext>
              </a:extLst>
            </p:cNvPr>
            <p:cNvSpPr/>
            <p:nvPr/>
          </p:nvSpPr>
          <p:spPr>
            <a:xfrm>
              <a:off x="2646206" y="5121326"/>
              <a:ext cx="968811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Customer </a:t>
              </a:r>
            </a:p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Center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33" name="그래픽 32" descr="콜 센터">
              <a:extLst>
                <a:ext uri="{FF2B5EF4-FFF2-40B4-BE49-F238E27FC236}">
                  <a16:creationId xmlns:a16="http://schemas.microsoft.com/office/drawing/2014/main" id="{AE36B5A9-92BB-4BFE-8830-DE7672D40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1188" y="5204729"/>
              <a:ext cx="352541" cy="352541"/>
            </a:xfrm>
            <a:prstGeom prst="rect">
              <a:avLst/>
            </a:prstGeom>
          </p:spPr>
        </p:pic>
        <p:pic>
          <p:nvPicPr>
            <p:cNvPr id="37" name="그래픽 36" descr="쇼핑 카트">
              <a:extLst>
                <a:ext uri="{FF2B5EF4-FFF2-40B4-BE49-F238E27FC236}">
                  <a16:creationId xmlns:a16="http://schemas.microsoft.com/office/drawing/2014/main" id="{2398E959-F0CE-4919-BB7A-13FB4427F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4789" y="5185273"/>
              <a:ext cx="352541" cy="352541"/>
            </a:xfrm>
            <a:prstGeom prst="rect">
              <a:avLst/>
            </a:prstGeom>
          </p:spPr>
        </p:pic>
        <p:sp>
          <p:nvSpPr>
            <p:cNvPr id="121" name="모서리가 둥근 직사각형 65">
              <a:extLst>
                <a:ext uri="{FF2B5EF4-FFF2-40B4-BE49-F238E27FC236}">
                  <a16:creationId xmlns:a16="http://schemas.microsoft.com/office/drawing/2014/main" id="{D3962C45-7749-4D6A-B1F3-C945E6AEDCC4}"/>
                </a:ext>
              </a:extLst>
            </p:cNvPr>
            <p:cNvSpPr/>
            <p:nvPr/>
          </p:nvSpPr>
          <p:spPr>
            <a:xfrm>
              <a:off x="934087" y="5216167"/>
              <a:ext cx="928253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Shopping</a:t>
              </a:r>
            </a:p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Page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9DB44AA-358A-41B8-B598-41635398BA15}"/>
                </a:ext>
              </a:extLst>
            </p:cNvPr>
            <p:cNvSpPr/>
            <p:nvPr/>
          </p:nvSpPr>
          <p:spPr bwMode="ltGray">
            <a:xfrm>
              <a:off x="3923227" y="4809694"/>
              <a:ext cx="1458797" cy="8931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모서리가 둥근 직사각형 65">
              <a:extLst>
                <a:ext uri="{FF2B5EF4-FFF2-40B4-BE49-F238E27FC236}">
                  <a16:creationId xmlns:a16="http://schemas.microsoft.com/office/drawing/2014/main" id="{FD2AF312-DC41-466C-AA4F-C99A107F826E}"/>
                </a:ext>
              </a:extLst>
            </p:cNvPr>
            <p:cNvSpPr/>
            <p:nvPr/>
          </p:nvSpPr>
          <p:spPr>
            <a:xfrm>
              <a:off x="4425191" y="5121326"/>
              <a:ext cx="968811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Order</a:t>
              </a:r>
            </a:p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Service</a:t>
              </a:r>
            </a:p>
          </p:txBody>
        </p:sp>
        <p:pic>
          <p:nvPicPr>
            <p:cNvPr id="61" name="그래픽 60" descr="상자">
              <a:extLst>
                <a:ext uri="{FF2B5EF4-FFF2-40B4-BE49-F238E27FC236}">
                  <a16:creationId xmlns:a16="http://schemas.microsoft.com/office/drawing/2014/main" id="{41640E69-F2AD-40C5-BABB-02E9ABB7A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21204" y="5187101"/>
              <a:ext cx="387795" cy="387795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60FA72-2370-4903-8F10-A43CA3AF4A0F}"/>
              </a:ext>
            </a:extLst>
          </p:cNvPr>
          <p:cNvGrpSpPr/>
          <p:nvPr/>
        </p:nvGrpSpPr>
        <p:grpSpPr>
          <a:xfrm>
            <a:off x="487866" y="3076356"/>
            <a:ext cx="4894158" cy="1016882"/>
            <a:chOff x="487866" y="3076356"/>
            <a:chExt cx="4894158" cy="1016882"/>
          </a:xfrm>
        </p:grpSpPr>
        <p:cxnSp>
          <p:nvCxnSpPr>
            <p:cNvPr id="134" name="연결선: 꺾임 133">
              <a:extLst>
                <a:ext uri="{FF2B5EF4-FFF2-40B4-BE49-F238E27FC236}">
                  <a16:creationId xmlns:a16="http://schemas.microsoft.com/office/drawing/2014/main" id="{A93EC3EE-D0A4-4197-8551-1AC523D18D84}"/>
                </a:ext>
              </a:extLst>
            </p:cNvPr>
            <p:cNvCxnSpPr>
              <a:cxnSpLocks/>
              <a:stCxn id="257" idx="2"/>
              <a:endCxn id="196" idx="0"/>
            </p:cNvCxnSpPr>
            <p:nvPr/>
          </p:nvCxnSpPr>
          <p:spPr>
            <a:xfrm rot="5400000">
              <a:off x="1718226" y="2876518"/>
              <a:ext cx="713697" cy="17197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8" name="연결선: 꺾임 277">
              <a:extLst>
                <a:ext uri="{FF2B5EF4-FFF2-40B4-BE49-F238E27FC236}">
                  <a16:creationId xmlns:a16="http://schemas.microsoft.com/office/drawing/2014/main" id="{69CEF0E9-701D-4233-8A54-420AD5F9E287}"/>
                </a:ext>
              </a:extLst>
            </p:cNvPr>
            <p:cNvCxnSpPr>
              <a:cxnSpLocks/>
              <a:stCxn id="257" idx="2"/>
              <a:endCxn id="218" idx="0"/>
            </p:cNvCxnSpPr>
            <p:nvPr/>
          </p:nvCxnSpPr>
          <p:spPr>
            <a:xfrm rot="5400000">
              <a:off x="2576471" y="3734763"/>
              <a:ext cx="713697" cy="32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F1A7CDD0-F7A2-44B7-BC19-3D314AAA4DB6}"/>
                </a:ext>
              </a:extLst>
            </p:cNvPr>
            <p:cNvSpPr/>
            <p:nvPr/>
          </p:nvSpPr>
          <p:spPr bwMode="ltGray">
            <a:xfrm>
              <a:off x="487866" y="3076356"/>
              <a:ext cx="4894158" cy="3031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Ingress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8" name="연결선: 꺾임 147">
              <a:extLst>
                <a:ext uri="{FF2B5EF4-FFF2-40B4-BE49-F238E27FC236}">
                  <a16:creationId xmlns:a16="http://schemas.microsoft.com/office/drawing/2014/main" id="{6E1514A3-714A-4B25-A4DD-75BECCB77BB4}"/>
                </a:ext>
              </a:extLst>
            </p:cNvPr>
            <p:cNvCxnSpPr>
              <a:cxnSpLocks/>
              <a:stCxn id="257" idx="2"/>
              <a:endCxn id="141" idx="0"/>
            </p:cNvCxnSpPr>
            <p:nvPr/>
          </p:nvCxnSpPr>
          <p:spPr>
            <a:xfrm rot="16200000" flipH="1">
              <a:off x="3437532" y="2876953"/>
              <a:ext cx="713697" cy="171887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1" name="모서리가 둥근 직사각형 65">
            <a:extLst>
              <a:ext uri="{FF2B5EF4-FFF2-40B4-BE49-F238E27FC236}">
                <a16:creationId xmlns:a16="http://schemas.microsoft.com/office/drawing/2014/main" id="{DEF32190-E48E-4C8C-9A3D-567901E9672D}"/>
              </a:ext>
            </a:extLst>
          </p:cNvPr>
          <p:cNvSpPr/>
          <p:nvPr/>
        </p:nvSpPr>
        <p:spPr>
          <a:xfrm>
            <a:off x="4722008" y="3736387"/>
            <a:ext cx="811864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solidFill>
                  <a:schemeClr val="accent1"/>
                </a:solidFill>
                <a:latin typeface="+mn-ea"/>
              </a:rPr>
              <a:t>/order</a:t>
            </a:r>
            <a:endParaRPr lang="en-US" altLang="ko-KR" sz="1100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6" name="모서리가 둥근 직사각형 65">
            <a:extLst>
              <a:ext uri="{FF2B5EF4-FFF2-40B4-BE49-F238E27FC236}">
                <a16:creationId xmlns:a16="http://schemas.microsoft.com/office/drawing/2014/main" id="{4D662601-360F-4D09-8BB4-46899A4013D6}"/>
              </a:ext>
            </a:extLst>
          </p:cNvPr>
          <p:cNvSpPr/>
          <p:nvPr/>
        </p:nvSpPr>
        <p:spPr>
          <a:xfrm>
            <a:off x="2992410" y="3736388"/>
            <a:ext cx="827786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solidFill>
                  <a:schemeClr val="accent1"/>
                </a:solidFill>
                <a:latin typeface="+mn-ea"/>
              </a:rPr>
              <a:t>/customer</a:t>
            </a:r>
            <a:endParaRPr lang="en-US" altLang="ko-KR" sz="1100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1" name="모서리가 둥근 직사각형 65">
            <a:extLst>
              <a:ext uri="{FF2B5EF4-FFF2-40B4-BE49-F238E27FC236}">
                <a16:creationId xmlns:a16="http://schemas.microsoft.com/office/drawing/2014/main" id="{1515E05A-AF5C-4D9F-9C9F-B1D6AE57643D}"/>
              </a:ext>
            </a:extLst>
          </p:cNvPr>
          <p:cNvSpPr/>
          <p:nvPr/>
        </p:nvSpPr>
        <p:spPr>
          <a:xfrm>
            <a:off x="1333416" y="3736388"/>
            <a:ext cx="208464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solidFill>
                  <a:schemeClr val="accent1"/>
                </a:solidFill>
                <a:latin typeface="+mn-ea"/>
              </a:rPr>
              <a:t>/</a:t>
            </a:r>
            <a:endParaRPr lang="en-US" altLang="ko-KR" sz="1100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22D2C9D8-CF85-4E92-861F-CEE9173B96B9}"/>
              </a:ext>
            </a:extLst>
          </p:cNvPr>
          <p:cNvSpPr/>
          <p:nvPr/>
        </p:nvSpPr>
        <p:spPr>
          <a:xfrm>
            <a:off x="4258663" y="2824220"/>
            <a:ext cx="703552" cy="203367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84F0D3-0A92-46DB-BF1F-B9636B9ADCE4}"/>
              </a:ext>
            </a:extLst>
          </p:cNvPr>
          <p:cNvGrpSpPr/>
          <p:nvPr/>
        </p:nvGrpSpPr>
        <p:grpSpPr>
          <a:xfrm>
            <a:off x="578083" y="1812411"/>
            <a:ext cx="5009588" cy="941116"/>
            <a:chOff x="578083" y="1812411"/>
            <a:chExt cx="5009588" cy="941116"/>
          </a:xfrm>
        </p:grpSpPr>
        <p:pic>
          <p:nvPicPr>
            <p:cNvPr id="49" name="그래픽 48" descr="사용자">
              <a:extLst>
                <a:ext uri="{FF2B5EF4-FFF2-40B4-BE49-F238E27FC236}">
                  <a16:creationId xmlns:a16="http://schemas.microsoft.com/office/drawing/2014/main" id="{51D0DB09-C89A-4034-87B1-9DA5E48E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4358" y="1812411"/>
              <a:ext cx="791896" cy="791896"/>
            </a:xfrm>
            <a:prstGeom prst="rect">
              <a:avLst/>
            </a:prstGeom>
          </p:spPr>
        </p:pic>
        <p:sp>
          <p:nvSpPr>
            <p:cNvPr id="130" name="모서리가 둥근 직사각형 65">
              <a:extLst>
                <a:ext uri="{FF2B5EF4-FFF2-40B4-BE49-F238E27FC236}">
                  <a16:creationId xmlns:a16="http://schemas.microsoft.com/office/drawing/2014/main" id="{B9D262CB-9095-4778-98E4-55EC49A35DEB}"/>
                </a:ext>
              </a:extLst>
            </p:cNvPr>
            <p:cNvSpPr/>
            <p:nvPr/>
          </p:nvSpPr>
          <p:spPr>
            <a:xfrm>
              <a:off x="578083" y="2476068"/>
              <a:ext cx="1081321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kern="0">
                  <a:solidFill>
                    <a:schemeClr val="accent1"/>
                  </a:solidFill>
                  <a:latin typeface="+mn-ea"/>
                </a:rPr>
                <a:t>www.mall.com</a:t>
              </a:r>
            </a:p>
          </p:txBody>
        </p:sp>
        <p:pic>
          <p:nvPicPr>
            <p:cNvPr id="56" name="그래픽 55" descr="숫 프로필">
              <a:extLst>
                <a:ext uri="{FF2B5EF4-FFF2-40B4-BE49-F238E27FC236}">
                  <a16:creationId xmlns:a16="http://schemas.microsoft.com/office/drawing/2014/main" id="{C733A771-56A0-406F-9BE1-89B5493E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54630" y="1935666"/>
              <a:ext cx="567771" cy="567771"/>
            </a:xfrm>
            <a:prstGeom prst="rect">
              <a:avLst/>
            </a:prstGeom>
          </p:spPr>
        </p:pic>
        <p:sp>
          <p:nvSpPr>
            <p:cNvPr id="139" name="모서리가 둥근 직사각형 65">
              <a:extLst>
                <a:ext uri="{FF2B5EF4-FFF2-40B4-BE49-F238E27FC236}">
                  <a16:creationId xmlns:a16="http://schemas.microsoft.com/office/drawing/2014/main" id="{A4B225CE-20D5-4BCD-B863-840F0CC703E5}"/>
                </a:ext>
              </a:extLst>
            </p:cNvPr>
            <p:cNvSpPr/>
            <p:nvPr/>
          </p:nvSpPr>
          <p:spPr>
            <a:xfrm>
              <a:off x="1983049" y="2476068"/>
              <a:ext cx="1681401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kern="0">
                  <a:solidFill>
                    <a:schemeClr val="accent1"/>
                  </a:solidFill>
                  <a:latin typeface="+mn-ea"/>
                </a:rPr>
                <a:t>www.mall.com/customer</a:t>
              </a:r>
            </a:p>
          </p:txBody>
        </p:sp>
        <p:pic>
          <p:nvPicPr>
            <p:cNvPr id="58" name="그래픽 57" descr="여성 프로필">
              <a:extLst>
                <a:ext uri="{FF2B5EF4-FFF2-40B4-BE49-F238E27FC236}">
                  <a16:creationId xmlns:a16="http://schemas.microsoft.com/office/drawing/2014/main" id="{745DDA06-433E-4B59-9DB4-AFA35AE7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26554" y="1908297"/>
              <a:ext cx="567771" cy="567771"/>
            </a:xfrm>
            <a:prstGeom prst="rect">
              <a:avLst/>
            </a:prstGeom>
          </p:spPr>
        </p:pic>
        <p:sp>
          <p:nvSpPr>
            <p:cNvPr id="158" name="모서리가 둥근 직사각형 65">
              <a:extLst>
                <a:ext uri="{FF2B5EF4-FFF2-40B4-BE49-F238E27FC236}">
                  <a16:creationId xmlns:a16="http://schemas.microsoft.com/office/drawing/2014/main" id="{394C79B4-033E-4E70-82B0-4269C550F62A}"/>
                </a:ext>
              </a:extLst>
            </p:cNvPr>
            <p:cNvSpPr/>
            <p:nvPr/>
          </p:nvSpPr>
          <p:spPr>
            <a:xfrm>
              <a:off x="3906270" y="2476068"/>
              <a:ext cx="1681401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kern="0">
                  <a:solidFill>
                    <a:schemeClr val="accent1"/>
                  </a:solidFill>
                  <a:latin typeface="+mn-ea"/>
                </a:rPr>
                <a:t>www.mall.com/order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1D491A-3D2B-47F8-9F15-7E1F7B100680}"/>
              </a:ext>
            </a:extLst>
          </p:cNvPr>
          <p:cNvGrpSpPr/>
          <p:nvPr/>
        </p:nvGrpSpPr>
        <p:grpSpPr>
          <a:xfrm>
            <a:off x="8548879" y="1812411"/>
            <a:ext cx="1189453" cy="1224916"/>
            <a:chOff x="8548879" y="1812411"/>
            <a:chExt cx="1189453" cy="1224916"/>
          </a:xfrm>
        </p:grpSpPr>
        <p:pic>
          <p:nvPicPr>
            <p:cNvPr id="207" name="그래픽 206" descr="사용자">
              <a:extLst>
                <a:ext uri="{FF2B5EF4-FFF2-40B4-BE49-F238E27FC236}">
                  <a16:creationId xmlns:a16="http://schemas.microsoft.com/office/drawing/2014/main" id="{09FE4298-5BE4-4338-A55C-921D07B8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80327" y="1812411"/>
              <a:ext cx="791896" cy="791896"/>
            </a:xfrm>
            <a:prstGeom prst="rect">
              <a:avLst/>
            </a:prstGeom>
          </p:spPr>
        </p:pic>
        <p:sp>
          <p:nvSpPr>
            <p:cNvPr id="209" name="화살표: 아래쪽 208">
              <a:extLst>
                <a:ext uri="{FF2B5EF4-FFF2-40B4-BE49-F238E27FC236}">
                  <a16:creationId xmlns:a16="http://schemas.microsoft.com/office/drawing/2014/main" id="{ADEA97CD-3272-487B-A3C4-A7FF91C87EC7}"/>
                </a:ext>
              </a:extLst>
            </p:cNvPr>
            <p:cNvSpPr/>
            <p:nvPr/>
          </p:nvSpPr>
          <p:spPr>
            <a:xfrm>
              <a:off x="8681567" y="2824220"/>
              <a:ext cx="737248" cy="213107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모서리가 둥근 직사각형 65">
              <a:extLst>
                <a:ext uri="{FF2B5EF4-FFF2-40B4-BE49-F238E27FC236}">
                  <a16:creationId xmlns:a16="http://schemas.microsoft.com/office/drawing/2014/main" id="{640986AC-E13C-4F85-9205-2DD90B0904AF}"/>
                </a:ext>
              </a:extLst>
            </p:cNvPr>
            <p:cNvSpPr/>
            <p:nvPr/>
          </p:nvSpPr>
          <p:spPr>
            <a:xfrm>
              <a:off x="8548879" y="2476068"/>
              <a:ext cx="1189453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kern="0">
                  <a:solidFill>
                    <a:schemeClr val="accent1"/>
                  </a:solidFill>
                  <a:latin typeface="+mn-ea"/>
                </a:rPr>
                <a:t>www.app.com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2068A5-2FB5-47CB-91E3-110590942326}"/>
              </a:ext>
            </a:extLst>
          </p:cNvPr>
          <p:cNvGrpSpPr/>
          <p:nvPr/>
        </p:nvGrpSpPr>
        <p:grpSpPr>
          <a:xfrm>
            <a:off x="6566298" y="3076356"/>
            <a:ext cx="4894158" cy="1016882"/>
            <a:chOff x="6566298" y="3076356"/>
            <a:chExt cx="4894158" cy="1016882"/>
          </a:xfrm>
        </p:grpSpPr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EEC158DA-C089-46CA-A288-7C8997BD73E1}"/>
                </a:ext>
              </a:extLst>
            </p:cNvPr>
            <p:cNvCxnSpPr>
              <a:cxnSpLocks/>
              <a:stCxn id="170" idx="2"/>
              <a:endCxn id="165" idx="0"/>
            </p:cNvCxnSpPr>
            <p:nvPr/>
          </p:nvCxnSpPr>
          <p:spPr>
            <a:xfrm rot="5400000">
              <a:off x="8235837" y="3315697"/>
              <a:ext cx="713697" cy="8413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42D5686-0163-4D96-B821-0716D2610605}"/>
                </a:ext>
              </a:extLst>
            </p:cNvPr>
            <p:cNvSpPr/>
            <p:nvPr/>
          </p:nvSpPr>
          <p:spPr bwMode="ltGray">
            <a:xfrm>
              <a:off x="6566298" y="3076356"/>
              <a:ext cx="4894158" cy="3031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Ingress</a:t>
              </a: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4" name="연결선: 꺾임 213">
              <a:extLst>
                <a:ext uri="{FF2B5EF4-FFF2-40B4-BE49-F238E27FC236}">
                  <a16:creationId xmlns:a16="http://schemas.microsoft.com/office/drawing/2014/main" id="{15F0DDD7-E94D-4DB2-B755-1DCA7ABD6A5B}"/>
                </a:ext>
              </a:extLst>
            </p:cNvPr>
            <p:cNvCxnSpPr>
              <a:cxnSpLocks/>
              <a:stCxn id="170" idx="2"/>
              <a:endCxn id="198" idx="0"/>
            </p:cNvCxnSpPr>
            <p:nvPr/>
          </p:nvCxnSpPr>
          <p:spPr>
            <a:xfrm rot="16200000" flipH="1">
              <a:off x="9515839" y="2877078"/>
              <a:ext cx="713697" cy="17186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15" name="모서리가 둥근 직사각형 65">
            <a:extLst>
              <a:ext uri="{FF2B5EF4-FFF2-40B4-BE49-F238E27FC236}">
                <a16:creationId xmlns:a16="http://schemas.microsoft.com/office/drawing/2014/main" id="{360CD81F-28B8-422A-AF39-63B972F801BF}"/>
              </a:ext>
            </a:extLst>
          </p:cNvPr>
          <p:cNvSpPr/>
          <p:nvPr/>
        </p:nvSpPr>
        <p:spPr>
          <a:xfrm>
            <a:off x="7710176" y="3797913"/>
            <a:ext cx="465281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400" b="1" kern="0">
                <a:solidFill>
                  <a:schemeClr val="accent1"/>
                </a:solidFill>
                <a:latin typeface="+mn-ea"/>
              </a:rPr>
              <a:t>90%</a:t>
            </a:r>
          </a:p>
        </p:txBody>
      </p:sp>
      <p:sp>
        <p:nvSpPr>
          <p:cNvPr id="216" name="모서리가 둥근 직사각형 65">
            <a:extLst>
              <a:ext uri="{FF2B5EF4-FFF2-40B4-BE49-F238E27FC236}">
                <a16:creationId xmlns:a16="http://schemas.microsoft.com/office/drawing/2014/main" id="{2979D18A-D99C-4FF3-8D78-B69B535D227C}"/>
              </a:ext>
            </a:extLst>
          </p:cNvPr>
          <p:cNvSpPr/>
          <p:nvPr/>
        </p:nvSpPr>
        <p:spPr>
          <a:xfrm>
            <a:off x="10772318" y="3809014"/>
            <a:ext cx="442426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400" b="1" kern="0">
                <a:solidFill>
                  <a:schemeClr val="accent2"/>
                </a:solidFill>
                <a:latin typeface="+mn-ea"/>
              </a:rPr>
              <a:t>10%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392C50-9C1F-4C94-8858-6F9B3879456E}"/>
              </a:ext>
            </a:extLst>
          </p:cNvPr>
          <p:cNvGrpSpPr/>
          <p:nvPr/>
        </p:nvGrpSpPr>
        <p:grpSpPr>
          <a:xfrm>
            <a:off x="6566298" y="4093238"/>
            <a:ext cx="3281885" cy="1609559"/>
            <a:chOff x="6566298" y="4093238"/>
            <a:chExt cx="3281885" cy="1609559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11AB031B-3D87-4283-B2E9-F823B159FB30}"/>
                </a:ext>
              </a:extLst>
            </p:cNvPr>
            <p:cNvSpPr/>
            <p:nvPr/>
          </p:nvSpPr>
          <p:spPr bwMode="ltGray">
            <a:xfrm>
              <a:off x="7444033" y="4093238"/>
              <a:ext cx="145591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BEEC0BA-D88D-4FC0-8BE7-C94337F3197B}"/>
                </a:ext>
              </a:extLst>
            </p:cNvPr>
            <p:cNvSpPr/>
            <p:nvPr/>
          </p:nvSpPr>
          <p:spPr bwMode="ltGray">
            <a:xfrm>
              <a:off x="6566298" y="4809694"/>
              <a:ext cx="1448720" cy="8931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266B3FC-9D1C-4C19-A3A3-53D8966E3CA6}"/>
                </a:ext>
              </a:extLst>
            </p:cNvPr>
            <p:cNvSpPr/>
            <p:nvPr/>
          </p:nvSpPr>
          <p:spPr bwMode="ltGray">
            <a:xfrm>
              <a:off x="8279535" y="4809694"/>
              <a:ext cx="1458797" cy="8931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66BAA2CD-34C8-43CC-8D66-4A3B7F9BAE76}"/>
                </a:ext>
              </a:extLst>
            </p:cNvPr>
            <p:cNvCxnSpPr>
              <a:cxnSpLocks/>
              <a:stCxn id="165" idx="2"/>
              <a:endCxn id="172" idx="0"/>
            </p:cNvCxnSpPr>
            <p:nvPr/>
          </p:nvCxnSpPr>
          <p:spPr>
            <a:xfrm rot="16200000" flipH="1">
              <a:off x="8437208" y="4237967"/>
              <a:ext cx="306511" cy="8369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1809C31A-ACCB-45ED-B07B-B8178D4FC2F8}"/>
                </a:ext>
              </a:extLst>
            </p:cNvPr>
            <p:cNvCxnSpPr>
              <a:cxnSpLocks/>
              <a:stCxn id="165" idx="2"/>
              <a:endCxn id="171" idx="0"/>
            </p:cNvCxnSpPr>
            <p:nvPr/>
          </p:nvCxnSpPr>
          <p:spPr>
            <a:xfrm rot="5400000">
              <a:off x="7578070" y="4215771"/>
              <a:ext cx="306511" cy="8813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모서리가 둥근 직사각형 65">
              <a:extLst>
                <a:ext uri="{FF2B5EF4-FFF2-40B4-BE49-F238E27FC236}">
                  <a16:creationId xmlns:a16="http://schemas.microsoft.com/office/drawing/2014/main" id="{09F6EC62-D9C4-466E-8636-CDF066C352E6}"/>
                </a:ext>
              </a:extLst>
            </p:cNvPr>
            <p:cNvSpPr/>
            <p:nvPr/>
          </p:nvSpPr>
          <p:spPr>
            <a:xfrm>
              <a:off x="8879372" y="5121326"/>
              <a:ext cx="968811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App V1 </a:t>
              </a:r>
            </a:p>
          </p:txBody>
        </p:sp>
        <p:pic>
          <p:nvPicPr>
            <p:cNvPr id="115" name="그래픽 114" descr="클라우드 동기화 중">
              <a:extLst>
                <a:ext uri="{FF2B5EF4-FFF2-40B4-BE49-F238E27FC236}">
                  <a16:creationId xmlns:a16="http://schemas.microsoft.com/office/drawing/2014/main" id="{C8850501-0240-4AA8-8377-7A60E9596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472854" y="5220877"/>
              <a:ext cx="352541" cy="352541"/>
            </a:xfrm>
            <a:prstGeom prst="rect">
              <a:avLst/>
            </a:prstGeom>
          </p:spPr>
        </p:pic>
        <p:sp>
          <p:nvSpPr>
            <p:cNvPr id="217" name="모서리가 둥근 직사각형 65">
              <a:extLst>
                <a:ext uri="{FF2B5EF4-FFF2-40B4-BE49-F238E27FC236}">
                  <a16:creationId xmlns:a16="http://schemas.microsoft.com/office/drawing/2014/main" id="{F4201D66-360F-45DE-B53A-035F47B4E08D}"/>
                </a:ext>
              </a:extLst>
            </p:cNvPr>
            <p:cNvSpPr/>
            <p:nvPr/>
          </p:nvSpPr>
          <p:spPr>
            <a:xfrm>
              <a:off x="7195908" y="5121326"/>
              <a:ext cx="968811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App V1 </a:t>
              </a:r>
            </a:p>
          </p:txBody>
        </p:sp>
        <p:pic>
          <p:nvPicPr>
            <p:cNvPr id="219" name="그래픽 218" descr="클라우드 동기화 중">
              <a:extLst>
                <a:ext uri="{FF2B5EF4-FFF2-40B4-BE49-F238E27FC236}">
                  <a16:creationId xmlns:a16="http://schemas.microsoft.com/office/drawing/2014/main" id="{9AD12C59-9878-466A-ACB9-C4DB5F6E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789390" y="5220877"/>
              <a:ext cx="352541" cy="352541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390A63-EE82-406C-80FF-E88BA142E065}"/>
              </a:ext>
            </a:extLst>
          </p:cNvPr>
          <p:cNvGrpSpPr/>
          <p:nvPr/>
        </p:nvGrpSpPr>
        <p:grpSpPr>
          <a:xfrm>
            <a:off x="10001409" y="4093238"/>
            <a:ext cx="1582206" cy="1609559"/>
            <a:chOff x="10001409" y="4093238"/>
            <a:chExt cx="1582206" cy="1609559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4E2FA9E0-684E-46D7-B1FE-4720BEB99A88}"/>
                </a:ext>
              </a:extLst>
            </p:cNvPr>
            <p:cNvSpPr/>
            <p:nvPr/>
          </p:nvSpPr>
          <p:spPr bwMode="ltGray">
            <a:xfrm>
              <a:off x="10004039" y="4093238"/>
              <a:ext cx="145591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BD4B386-C1C1-49D0-B28B-F9D61DBCC847}"/>
                </a:ext>
              </a:extLst>
            </p:cNvPr>
            <p:cNvSpPr/>
            <p:nvPr/>
          </p:nvSpPr>
          <p:spPr bwMode="ltGray">
            <a:xfrm>
              <a:off x="10001409" y="4809694"/>
              <a:ext cx="1458797" cy="89310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4" name="연결선: 꺾임 203">
              <a:extLst>
                <a:ext uri="{FF2B5EF4-FFF2-40B4-BE49-F238E27FC236}">
                  <a16:creationId xmlns:a16="http://schemas.microsoft.com/office/drawing/2014/main" id="{0BF3F9AB-1F34-4954-B639-B68496EA5AD7}"/>
                </a:ext>
              </a:extLst>
            </p:cNvPr>
            <p:cNvCxnSpPr>
              <a:cxnSpLocks/>
              <a:stCxn id="198" idx="2"/>
              <a:endCxn id="200" idx="0"/>
            </p:cNvCxnSpPr>
            <p:nvPr/>
          </p:nvCxnSpPr>
          <p:spPr>
            <a:xfrm rot="5400000">
              <a:off x="10578148" y="4655843"/>
              <a:ext cx="306511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09" name="그래픽 108" descr="벌새">
              <a:extLst>
                <a:ext uri="{FF2B5EF4-FFF2-40B4-BE49-F238E27FC236}">
                  <a16:creationId xmlns:a16="http://schemas.microsoft.com/office/drawing/2014/main" id="{47BB1B20-ABE4-497A-9513-01435B03D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43500" y="5200123"/>
              <a:ext cx="387795" cy="387795"/>
            </a:xfrm>
            <a:prstGeom prst="rect">
              <a:avLst/>
            </a:prstGeom>
          </p:spPr>
        </p:pic>
        <p:sp>
          <p:nvSpPr>
            <p:cNvPr id="223" name="모서리가 둥근 직사각형 65">
              <a:extLst>
                <a:ext uri="{FF2B5EF4-FFF2-40B4-BE49-F238E27FC236}">
                  <a16:creationId xmlns:a16="http://schemas.microsoft.com/office/drawing/2014/main" id="{879DB7E1-C54B-4B4D-B2F2-35A598418E55}"/>
                </a:ext>
              </a:extLst>
            </p:cNvPr>
            <p:cNvSpPr/>
            <p:nvPr/>
          </p:nvSpPr>
          <p:spPr>
            <a:xfrm>
              <a:off x="10614804" y="5121326"/>
              <a:ext cx="968811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2"/>
                  </a:solidFill>
                  <a:latin typeface="+mn-ea"/>
                </a:rPr>
                <a:t>App V2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6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50" grpId="0" animBg="1"/>
      <p:bldP spid="111" grpId="0"/>
      <p:bldP spid="116" grpId="0"/>
      <p:bldP spid="151" grpId="0"/>
      <p:bldP spid="138" grpId="0" animBg="1"/>
      <p:bldP spid="215" grpId="0"/>
      <p:bldP spid="2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5B0C00F-4E10-44B3-9230-6F414AD52C49}"/>
              </a:ext>
            </a:extLst>
          </p:cNvPr>
          <p:cNvGrpSpPr/>
          <p:nvPr/>
        </p:nvGrpSpPr>
        <p:grpSpPr>
          <a:xfrm>
            <a:off x="888748" y="1832615"/>
            <a:ext cx="7589546" cy="2293763"/>
            <a:chOff x="888748" y="1832615"/>
            <a:chExt cx="7589546" cy="229376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611C028-0510-493D-BC47-E0BB711D0CE8}"/>
                </a:ext>
              </a:extLst>
            </p:cNvPr>
            <p:cNvSpPr/>
            <p:nvPr/>
          </p:nvSpPr>
          <p:spPr bwMode="ltGray">
            <a:xfrm>
              <a:off x="891766" y="1839191"/>
              <a:ext cx="7586528" cy="2287187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46875F0-16DB-4B9E-BC82-AC8E9ACD61DE}"/>
                </a:ext>
              </a:extLst>
            </p:cNvPr>
            <p:cNvSpPr/>
            <p:nvPr/>
          </p:nvSpPr>
          <p:spPr bwMode="ltGray">
            <a:xfrm>
              <a:off x="888748" y="1832615"/>
              <a:ext cx="1093852" cy="347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Namespace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(nginx)</a:t>
              </a:r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Ingress Controller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51D0DB09-C89A-4034-87B1-9DA5E48E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3056" y="945349"/>
            <a:ext cx="791896" cy="6311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B7C1735-3065-4057-9A69-E9E3204970EF}"/>
              </a:ext>
            </a:extLst>
          </p:cNvPr>
          <p:cNvGrpSpPr/>
          <p:nvPr/>
        </p:nvGrpSpPr>
        <p:grpSpPr>
          <a:xfrm>
            <a:off x="885419" y="1472035"/>
            <a:ext cx="1970241" cy="300270"/>
            <a:chOff x="885419" y="1472035"/>
            <a:chExt cx="1970241" cy="300270"/>
          </a:xfrm>
        </p:grpSpPr>
        <p:pic>
          <p:nvPicPr>
            <p:cNvPr id="1026" name="Picture 2" descr="Image result for nginx logo">
              <a:extLst>
                <a:ext uri="{FF2B5EF4-FFF2-40B4-BE49-F238E27FC236}">
                  <a16:creationId xmlns:a16="http://schemas.microsoft.com/office/drawing/2014/main" id="{6832F44B-029A-4429-848D-D66F8B1DB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19" y="1480260"/>
              <a:ext cx="257230" cy="29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2tjosk2rxzc21medji3nfn1g-wpengine.netdna-ssl.com/wp-content/uploads/2018/08/kong-combination-mark-colors-128px.png">
              <a:extLst>
                <a:ext uri="{FF2B5EF4-FFF2-40B4-BE49-F238E27FC236}">
                  <a16:creationId xmlns:a16="http://schemas.microsoft.com/office/drawing/2014/main" id="{A6CDBBFE-EEA2-4EF2-9C54-157A844E0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499" y="1472035"/>
              <a:ext cx="880161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모서리가 둥근 직사각형 65">
              <a:extLst>
                <a:ext uri="{FF2B5EF4-FFF2-40B4-BE49-F238E27FC236}">
                  <a16:creationId xmlns:a16="http://schemas.microsoft.com/office/drawing/2014/main" id="{1E59F4E5-31B9-4AEB-AAAB-E62FAF458E9D}"/>
                </a:ext>
              </a:extLst>
            </p:cNvPr>
            <p:cNvSpPr/>
            <p:nvPr/>
          </p:nvSpPr>
          <p:spPr>
            <a:xfrm>
              <a:off x="1200788" y="1484401"/>
              <a:ext cx="726116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rgbClr val="00B050"/>
                  </a:solidFill>
                  <a:latin typeface="+mn-ea"/>
                </a:rPr>
                <a:t>NGINX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550A61-6949-49FD-8EF2-C414FBB640AB}"/>
              </a:ext>
            </a:extLst>
          </p:cNvPr>
          <p:cNvGrpSpPr/>
          <p:nvPr/>
        </p:nvGrpSpPr>
        <p:grpSpPr>
          <a:xfrm>
            <a:off x="1046335" y="2449041"/>
            <a:ext cx="1093852" cy="841593"/>
            <a:chOff x="1046335" y="2449041"/>
            <a:chExt cx="1093852" cy="841593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F16FD7A-76F4-4A59-A757-98EA73A322E3}"/>
                </a:ext>
              </a:extLst>
            </p:cNvPr>
            <p:cNvSpPr/>
            <p:nvPr/>
          </p:nvSpPr>
          <p:spPr bwMode="ltGray">
            <a:xfrm>
              <a:off x="1046335" y="2449041"/>
              <a:ext cx="1093852" cy="30799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Depolyment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AA365B-85BE-4B8C-BA4E-D252D671D5CF}"/>
                </a:ext>
              </a:extLst>
            </p:cNvPr>
            <p:cNvSpPr/>
            <p:nvPr/>
          </p:nvSpPr>
          <p:spPr bwMode="ltGray">
            <a:xfrm>
              <a:off x="1046335" y="2982637"/>
              <a:ext cx="1093852" cy="30799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716FDDA-7CD9-4E8C-8C9F-1676FEBEA65A}"/>
                </a:ext>
              </a:extLst>
            </p:cNvPr>
            <p:cNvCxnSpPr>
              <a:stCxn id="112" idx="2"/>
              <a:endCxn id="118" idx="0"/>
            </p:cNvCxnSpPr>
            <p:nvPr/>
          </p:nvCxnSpPr>
          <p:spPr>
            <a:xfrm>
              <a:off x="1593261" y="2757038"/>
              <a:ext cx="0" cy="225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93A0E9-D146-4DE4-A457-B5D38D8652A4}"/>
              </a:ext>
            </a:extLst>
          </p:cNvPr>
          <p:cNvSpPr/>
          <p:nvPr/>
        </p:nvSpPr>
        <p:spPr bwMode="ltGray">
          <a:xfrm>
            <a:off x="2777160" y="2085792"/>
            <a:ext cx="5262375" cy="5851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C1336F0-48CF-4B7E-A9B2-43C5ED00796F}"/>
              </a:ext>
            </a:extLst>
          </p:cNvPr>
          <p:cNvCxnSpPr>
            <a:cxnSpLocks/>
            <a:stCxn id="132" idx="2"/>
            <a:endCxn id="119" idx="0"/>
          </p:cNvCxnSpPr>
          <p:nvPr/>
        </p:nvCxnSpPr>
        <p:spPr>
          <a:xfrm>
            <a:off x="5408348" y="2670897"/>
            <a:ext cx="0" cy="59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A3199FB-63BA-4B1C-80AB-AEA4E466B105}"/>
              </a:ext>
            </a:extLst>
          </p:cNvPr>
          <p:cNvSpPr/>
          <p:nvPr/>
        </p:nvSpPr>
        <p:spPr bwMode="ltGray">
          <a:xfrm>
            <a:off x="8836661" y="1839191"/>
            <a:ext cx="2395594" cy="17314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/>
              <a:t>Ingress1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77EDDC-7471-4D61-997B-39BDB2AD6E97}"/>
              </a:ext>
            </a:extLst>
          </p:cNvPr>
          <p:cNvGrpSpPr/>
          <p:nvPr/>
        </p:nvGrpSpPr>
        <p:grpSpPr>
          <a:xfrm>
            <a:off x="1593260" y="3270245"/>
            <a:ext cx="6446275" cy="703426"/>
            <a:chOff x="1593260" y="3270245"/>
            <a:chExt cx="6446275" cy="70342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5A6DC-5127-4D55-9690-001F6F5ED20F}"/>
                </a:ext>
              </a:extLst>
            </p:cNvPr>
            <p:cNvSpPr/>
            <p:nvPr/>
          </p:nvSpPr>
          <p:spPr bwMode="ltGray">
            <a:xfrm>
              <a:off x="2777160" y="3270245"/>
              <a:ext cx="5262375" cy="7034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96676CBC-E298-4C66-8E24-8683BA203590}"/>
                </a:ext>
              </a:extLst>
            </p:cNvPr>
            <p:cNvCxnSpPr>
              <a:cxnSpLocks/>
              <a:stCxn id="118" idx="2"/>
              <a:endCxn id="119" idx="1"/>
            </p:cNvCxnSpPr>
            <p:nvPr/>
          </p:nvCxnSpPr>
          <p:spPr>
            <a:xfrm rot="16200000" flipH="1">
              <a:off x="2019548" y="2864346"/>
              <a:ext cx="331324" cy="11838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DFB0C68-C9E0-48A1-BB29-06926F8466A1}"/>
              </a:ext>
            </a:extLst>
          </p:cNvPr>
          <p:cNvSpPr/>
          <p:nvPr/>
        </p:nvSpPr>
        <p:spPr bwMode="ltGray">
          <a:xfrm>
            <a:off x="3515348" y="3686572"/>
            <a:ext cx="1117563" cy="2326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Ingress1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2FACF1E-076E-4C54-923E-7F49CD2AF0A8}"/>
              </a:ext>
            </a:extLst>
          </p:cNvPr>
          <p:cNvSpPr/>
          <p:nvPr/>
        </p:nvSpPr>
        <p:spPr bwMode="ltGray">
          <a:xfrm>
            <a:off x="4920401" y="3686572"/>
            <a:ext cx="1117563" cy="23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</a:rPr>
              <a:t>Ingress2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31A9E7-9F36-4832-9A96-C5E6357EB3AD}"/>
              </a:ext>
            </a:extLst>
          </p:cNvPr>
          <p:cNvGrpSpPr/>
          <p:nvPr/>
        </p:nvGrpSpPr>
        <p:grpSpPr>
          <a:xfrm>
            <a:off x="5479183" y="3919197"/>
            <a:ext cx="1318378" cy="2211656"/>
            <a:chOff x="5479183" y="3919197"/>
            <a:chExt cx="1318378" cy="2211656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A6763DC-A186-4552-8159-5A872E3105C3}"/>
                </a:ext>
              </a:extLst>
            </p:cNvPr>
            <p:cNvSpPr/>
            <p:nvPr/>
          </p:nvSpPr>
          <p:spPr bwMode="ltGray">
            <a:xfrm>
              <a:off x="5594324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Service4</a:t>
              </a: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AB6866E-C533-44EA-8B2F-5DAED6FA5CC6}"/>
                </a:ext>
              </a:extLst>
            </p:cNvPr>
            <p:cNvSpPr/>
            <p:nvPr/>
          </p:nvSpPr>
          <p:spPr bwMode="ltGray">
            <a:xfrm>
              <a:off x="5591944" y="5850855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ADE4F4B7-1037-40F7-8147-E8F0195245B0}"/>
                </a:ext>
              </a:extLst>
            </p:cNvPr>
            <p:cNvCxnSpPr>
              <a:cxnSpLocks/>
              <a:stCxn id="239" idx="2"/>
              <a:endCxn id="240" idx="0"/>
            </p:cNvCxnSpPr>
            <p:nvPr/>
          </p:nvCxnSpPr>
          <p:spPr>
            <a:xfrm rot="5400000">
              <a:off x="6124261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0" name="연결선: 구부러짐 229">
              <a:extLst>
                <a:ext uri="{FF2B5EF4-FFF2-40B4-BE49-F238E27FC236}">
                  <a16:creationId xmlns:a16="http://schemas.microsoft.com/office/drawing/2014/main" id="{F97F8DAD-06F6-49C8-982C-9711A26CAB8B}"/>
                </a:ext>
              </a:extLst>
            </p:cNvPr>
            <p:cNvCxnSpPr>
              <a:cxnSpLocks/>
              <a:stCxn id="160" idx="2"/>
              <a:endCxn id="239" idx="0"/>
            </p:cNvCxnSpPr>
            <p:nvPr/>
          </p:nvCxnSpPr>
          <p:spPr>
            <a:xfrm rot="16200000" flipH="1">
              <a:off x="5147794" y="4250586"/>
              <a:ext cx="1379538" cy="7167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DCCDBC-691F-495B-BD50-2018397A998F}"/>
              </a:ext>
            </a:extLst>
          </p:cNvPr>
          <p:cNvGrpSpPr/>
          <p:nvPr/>
        </p:nvGrpSpPr>
        <p:grpSpPr>
          <a:xfrm>
            <a:off x="6341064" y="3688007"/>
            <a:ext cx="1868402" cy="2442846"/>
            <a:chOff x="6341064" y="3688007"/>
            <a:chExt cx="1868402" cy="2442846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1FE6275-4C66-45B3-A95E-BBF4D7BB0899}"/>
                </a:ext>
              </a:extLst>
            </p:cNvPr>
            <p:cNvSpPr/>
            <p:nvPr/>
          </p:nvSpPr>
          <p:spPr bwMode="ltGray">
            <a:xfrm>
              <a:off x="7006229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Service5</a:t>
              </a:r>
              <a:endParaRPr lang="en-US" altLang="ko-KR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AF2469-3A4A-4038-867D-1B27002ECAEF}"/>
                </a:ext>
              </a:extLst>
            </p:cNvPr>
            <p:cNvSpPr/>
            <p:nvPr/>
          </p:nvSpPr>
          <p:spPr bwMode="ltGray">
            <a:xfrm>
              <a:off x="7003849" y="5850855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44" name="연결선: 꺾임 243">
              <a:extLst>
                <a:ext uri="{FF2B5EF4-FFF2-40B4-BE49-F238E27FC236}">
                  <a16:creationId xmlns:a16="http://schemas.microsoft.com/office/drawing/2014/main" id="{A14388D0-1311-43A9-B52A-5DECABE60916}"/>
                </a:ext>
              </a:extLst>
            </p:cNvPr>
            <p:cNvCxnSpPr>
              <a:cxnSpLocks/>
              <a:stCxn id="242" idx="2"/>
              <a:endCxn id="243" idx="0"/>
            </p:cNvCxnSpPr>
            <p:nvPr/>
          </p:nvCxnSpPr>
          <p:spPr>
            <a:xfrm rot="5400000">
              <a:off x="7536166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연결선: 구부러짐 225">
              <a:extLst>
                <a:ext uri="{FF2B5EF4-FFF2-40B4-BE49-F238E27FC236}">
                  <a16:creationId xmlns:a16="http://schemas.microsoft.com/office/drawing/2014/main" id="{588176DA-8443-4A4C-8800-70C9ADE5378F}"/>
                </a:ext>
              </a:extLst>
            </p:cNvPr>
            <p:cNvCxnSpPr>
              <a:cxnSpLocks/>
              <a:stCxn id="146" idx="2"/>
              <a:endCxn id="242" idx="0"/>
            </p:cNvCxnSpPr>
            <p:nvPr/>
          </p:nvCxnSpPr>
          <p:spPr>
            <a:xfrm rot="16200000" flipH="1">
              <a:off x="6568895" y="4259782"/>
              <a:ext cx="1380974" cy="6969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46B7C4-9FE9-43CC-AFB5-60C9526AFD8F}"/>
                </a:ext>
              </a:extLst>
            </p:cNvPr>
            <p:cNvSpPr/>
            <p:nvPr/>
          </p:nvSpPr>
          <p:spPr bwMode="ltGray">
            <a:xfrm>
              <a:off x="6341064" y="3688007"/>
              <a:ext cx="1139703" cy="22975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</a:rPr>
                <a:t>Ingress3</a:t>
              </a:r>
              <a:endParaRPr lang="en-US" altLang="ko-KR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356E1F-7124-4AAB-AF3A-78A8F8914181}"/>
              </a:ext>
            </a:extLst>
          </p:cNvPr>
          <p:cNvGrpSpPr/>
          <p:nvPr/>
        </p:nvGrpSpPr>
        <p:grpSpPr>
          <a:xfrm>
            <a:off x="4272549" y="2401629"/>
            <a:ext cx="2351950" cy="234117"/>
            <a:chOff x="4272549" y="2401629"/>
            <a:chExt cx="2351950" cy="234117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9E0CA93-23A9-490D-8BFD-723CD4719CD6}"/>
                </a:ext>
              </a:extLst>
            </p:cNvPr>
            <p:cNvSpPr/>
            <p:nvPr/>
          </p:nvSpPr>
          <p:spPr bwMode="ltGray">
            <a:xfrm>
              <a:off x="5506936" y="2403121"/>
              <a:ext cx="1117563" cy="23262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LoadBalancer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D8722DA-1C83-4C25-A7EC-56C261A57F52}"/>
                </a:ext>
              </a:extLst>
            </p:cNvPr>
            <p:cNvSpPr/>
            <p:nvPr/>
          </p:nvSpPr>
          <p:spPr bwMode="ltGray">
            <a:xfrm>
              <a:off x="4272549" y="2401629"/>
              <a:ext cx="1117563" cy="23262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NodePort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6E85201-3C4D-467E-8685-1D6D89159B67}"/>
              </a:ext>
            </a:extLst>
          </p:cNvPr>
          <p:cNvSpPr/>
          <p:nvPr/>
        </p:nvSpPr>
        <p:spPr bwMode="ltGray">
          <a:xfrm>
            <a:off x="8832304" y="1365035"/>
            <a:ext cx="2395594" cy="3096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8418B6-4078-45CD-8D34-375A31FBBA7D}"/>
              </a:ext>
            </a:extLst>
          </p:cNvPr>
          <p:cNvGrpSpPr/>
          <p:nvPr/>
        </p:nvGrpSpPr>
        <p:grpSpPr>
          <a:xfrm>
            <a:off x="8946376" y="2094818"/>
            <a:ext cx="1339998" cy="437874"/>
            <a:chOff x="8946376" y="2094818"/>
            <a:chExt cx="1339998" cy="437874"/>
          </a:xfrm>
        </p:grpSpPr>
        <p:sp>
          <p:nvSpPr>
            <p:cNvPr id="213" name="모서리가 둥근 직사각형 65">
              <a:extLst>
                <a:ext uri="{FF2B5EF4-FFF2-40B4-BE49-F238E27FC236}">
                  <a16:creationId xmlns:a16="http://schemas.microsoft.com/office/drawing/2014/main" id="{58012870-505D-4886-B3D1-8206BB01C238}"/>
                </a:ext>
              </a:extLst>
            </p:cNvPr>
            <p:cNvSpPr/>
            <p:nvPr/>
          </p:nvSpPr>
          <p:spPr>
            <a:xfrm>
              <a:off x="8958438" y="2094818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Host</a:t>
              </a: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9F852A2-74C9-43ED-81F2-406B2F4536DA}"/>
                </a:ext>
              </a:extLst>
            </p:cNvPr>
            <p:cNvSpPr/>
            <p:nvPr/>
          </p:nvSpPr>
          <p:spPr bwMode="ltGray">
            <a:xfrm>
              <a:off x="8946376" y="2338824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www.app1.com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A70501-AEE7-48F5-A8FB-C358B3932468}"/>
              </a:ext>
            </a:extLst>
          </p:cNvPr>
          <p:cNvGrpSpPr/>
          <p:nvPr/>
        </p:nvGrpSpPr>
        <p:grpSpPr>
          <a:xfrm>
            <a:off x="8920379" y="2581811"/>
            <a:ext cx="2219150" cy="941041"/>
            <a:chOff x="8920379" y="2581811"/>
            <a:chExt cx="2219150" cy="94104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9AE2765-D81D-48DE-9FE7-DD7371814C1B}"/>
                </a:ext>
              </a:extLst>
            </p:cNvPr>
            <p:cNvSpPr/>
            <p:nvPr/>
          </p:nvSpPr>
          <p:spPr bwMode="ltGray">
            <a:xfrm>
              <a:off x="8920379" y="2859278"/>
              <a:ext cx="807602" cy="19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/svc1</a:t>
              </a:r>
            </a:p>
          </p:txBody>
        </p:sp>
        <p:sp>
          <p:nvSpPr>
            <p:cNvPr id="82" name="모서리가 둥근 직사각형 65">
              <a:extLst>
                <a:ext uri="{FF2B5EF4-FFF2-40B4-BE49-F238E27FC236}">
                  <a16:creationId xmlns:a16="http://schemas.microsoft.com/office/drawing/2014/main" id="{BB45FF5A-3E9D-47C9-9385-2735ECD3F1F3}"/>
                </a:ext>
              </a:extLst>
            </p:cNvPr>
            <p:cNvSpPr/>
            <p:nvPr/>
          </p:nvSpPr>
          <p:spPr>
            <a:xfrm>
              <a:off x="8939222" y="2581811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Path</a:t>
              </a:r>
            </a:p>
          </p:txBody>
        </p:sp>
        <p:sp>
          <p:nvSpPr>
            <p:cNvPr id="85" name="모서리가 둥근 직사각형 65">
              <a:extLst>
                <a:ext uri="{FF2B5EF4-FFF2-40B4-BE49-F238E27FC236}">
                  <a16:creationId xmlns:a16="http://schemas.microsoft.com/office/drawing/2014/main" id="{99F8E6B2-6FDF-4B9E-88B1-FFE36440C818}"/>
                </a:ext>
              </a:extLst>
            </p:cNvPr>
            <p:cNvSpPr/>
            <p:nvPr/>
          </p:nvSpPr>
          <p:spPr>
            <a:xfrm>
              <a:off x="10169710" y="2581811"/>
              <a:ext cx="969819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serviceName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6AF0A13F-0568-4EA8-8B42-E80B0725949A}"/>
                </a:ext>
              </a:extLst>
            </p:cNvPr>
            <p:cNvSpPr/>
            <p:nvPr/>
          </p:nvSpPr>
          <p:spPr>
            <a:xfrm>
              <a:off x="9820640" y="2896101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E7B9439-D38C-46ED-873E-037423E4652D}"/>
                </a:ext>
              </a:extLst>
            </p:cNvPr>
            <p:cNvSpPr/>
            <p:nvPr/>
          </p:nvSpPr>
          <p:spPr bwMode="ltGray">
            <a:xfrm>
              <a:off x="8920379" y="3084737"/>
              <a:ext cx="807602" cy="19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/svc2</a:t>
              </a:r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8454A1DE-ED9A-4AF1-A676-2134D24773CF}"/>
                </a:ext>
              </a:extLst>
            </p:cNvPr>
            <p:cNvSpPr/>
            <p:nvPr/>
          </p:nvSpPr>
          <p:spPr>
            <a:xfrm>
              <a:off x="9820640" y="3121560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9AB4EE-A906-493A-B920-1AC296B0AAE4}"/>
                </a:ext>
              </a:extLst>
            </p:cNvPr>
            <p:cNvSpPr/>
            <p:nvPr/>
          </p:nvSpPr>
          <p:spPr bwMode="ltGray">
            <a:xfrm>
              <a:off x="8920379" y="3326484"/>
              <a:ext cx="807602" cy="19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/svc3</a:t>
              </a:r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81C95577-4BAE-479D-9CB3-338CC4D8358F}"/>
                </a:ext>
              </a:extLst>
            </p:cNvPr>
            <p:cNvSpPr/>
            <p:nvPr/>
          </p:nvSpPr>
          <p:spPr>
            <a:xfrm>
              <a:off x="9820640" y="3363307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4A897856-8DCF-4738-9D4F-D21FDEF33AF0}"/>
                </a:ext>
              </a:extLst>
            </p:cNvPr>
            <p:cNvSpPr/>
            <p:nvPr/>
          </p:nvSpPr>
          <p:spPr bwMode="ltGray">
            <a:xfrm>
              <a:off x="10163349" y="2859279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Service1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79FF588-40C2-4149-AC49-68D1FB8B0110}"/>
                </a:ext>
              </a:extLst>
            </p:cNvPr>
            <p:cNvSpPr/>
            <p:nvPr/>
          </p:nvSpPr>
          <p:spPr bwMode="ltGray">
            <a:xfrm>
              <a:off x="10163349" y="3084737"/>
              <a:ext cx="952495" cy="19636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Service2</a:t>
              </a: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41E1607-CD07-4BA3-9A7F-1F3245AABE5D}"/>
                </a:ext>
              </a:extLst>
            </p:cNvPr>
            <p:cNvSpPr/>
            <p:nvPr/>
          </p:nvSpPr>
          <p:spPr bwMode="ltGray">
            <a:xfrm>
              <a:off x="10163349" y="3326485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Service3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7C5C4D-B757-4519-A2ED-5A5EEF0966C3}"/>
              </a:ext>
            </a:extLst>
          </p:cNvPr>
          <p:cNvGrpSpPr/>
          <p:nvPr/>
        </p:nvGrpSpPr>
        <p:grpSpPr>
          <a:xfrm>
            <a:off x="8836661" y="3653061"/>
            <a:ext cx="2395594" cy="1254209"/>
            <a:chOff x="8836661" y="3653061"/>
            <a:chExt cx="2395594" cy="1254209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BBDC9AE0-8E41-4A34-B9B6-0EC7004D6205}"/>
                </a:ext>
              </a:extLst>
            </p:cNvPr>
            <p:cNvSpPr/>
            <p:nvPr/>
          </p:nvSpPr>
          <p:spPr bwMode="ltGray">
            <a:xfrm>
              <a:off x="8836661" y="3653061"/>
              <a:ext cx="2395594" cy="125420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/>
                <a:t>Ingress2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모서리가 둥근 직사각형 65">
              <a:extLst>
                <a:ext uri="{FF2B5EF4-FFF2-40B4-BE49-F238E27FC236}">
                  <a16:creationId xmlns:a16="http://schemas.microsoft.com/office/drawing/2014/main" id="{FC8D251D-78E8-491F-8389-B10D7DCB6739}"/>
                </a:ext>
              </a:extLst>
            </p:cNvPr>
            <p:cNvSpPr/>
            <p:nvPr/>
          </p:nvSpPr>
          <p:spPr>
            <a:xfrm>
              <a:off x="10169710" y="4351077"/>
              <a:ext cx="969819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serviceName</a:t>
              </a:r>
            </a:p>
          </p:txBody>
        </p:sp>
        <p:sp>
          <p:nvSpPr>
            <p:cNvPr id="227" name="화살표: 오른쪽 226">
              <a:extLst>
                <a:ext uri="{FF2B5EF4-FFF2-40B4-BE49-F238E27FC236}">
                  <a16:creationId xmlns:a16="http://schemas.microsoft.com/office/drawing/2014/main" id="{76712B58-73DC-4E42-B741-709372396245}"/>
                </a:ext>
              </a:extLst>
            </p:cNvPr>
            <p:cNvSpPr/>
            <p:nvPr/>
          </p:nvSpPr>
          <p:spPr>
            <a:xfrm>
              <a:off x="9820640" y="4687208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모서리가 둥근 직사각형 65">
              <a:extLst>
                <a:ext uri="{FF2B5EF4-FFF2-40B4-BE49-F238E27FC236}">
                  <a16:creationId xmlns:a16="http://schemas.microsoft.com/office/drawing/2014/main" id="{A6BEDE5A-7B5F-4B1F-A0D3-A0F74FD0FB15}"/>
                </a:ext>
              </a:extLst>
            </p:cNvPr>
            <p:cNvSpPr/>
            <p:nvPr/>
          </p:nvSpPr>
          <p:spPr>
            <a:xfrm>
              <a:off x="8958438" y="3897537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Host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B720D96D-FF71-4868-863F-403F05066493}"/>
                </a:ext>
              </a:extLst>
            </p:cNvPr>
            <p:cNvSpPr/>
            <p:nvPr/>
          </p:nvSpPr>
          <p:spPr bwMode="ltGray">
            <a:xfrm>
              <a:off x="8946376" y="4141543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www.app2.com</a:t>
              </a: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BD460355-24E7-43A5-AA5D-C3ADDE9B6679}"/>
                </a:ext>
              </a:extLst>
            </p:cNvPr>
            <p:cNvSpPr/>
            <p:nvPr/>
          </p:nvSpPr>
          <p:spPr bwMode="ltGray">
            <a:xfrm>
              <a:off x="10169710" y="4628545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Service4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6FD30A-526F-4549-892A-4897ACD9A054}"/>
              </a:ext>
            </a:extLst>
          </p:cNvPr>
          <p:cNvGrpSpPr/>
          <p:nvPr/>
        </p:nvGrpSpPr>
        <p:grpSpPr>
          <a:xfrm>
            <a:off x="8836661" y="4999620"/>
            <a:ext cx="2395594" cy="1254209"/>
            <a:chOff x="8836661" y="4999620"/>
            <a:chExt cx="2395594" cy="1254209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BF717A3-31D3-44FB-9592-B316059E4622}"/>
                </a:ext>
              </a:extLst>
            </p:cNvPr>
            <p:cNvSpPr/>
            <p:nvPr/>
          </p:nvSpPr>
          <p:spPr bwMode="ltGray">
            <a:xfrm>
              <a:off x="8836661" y="4999620"/>
              <a:ext cx="2395594" cy="12542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/>
                <a:t>Ingress3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모서리가 둥근 직사각형 65">
              <a:extLst>
                <a:ext uri="{FF2B5EF4-FFF2-40B4-BE49-F238E27FC236}">
                  <a16:creationId xmlns:a16="http://schemas.microsoft.com/office/drawing/2014/main" id="{D014BC82-F84D-47B2-A7E4-6EB0122A31E6}"/>
                </a:ext>
              </a:extLst>
            </p:cNvPr>
            <p:cNvSpPr/>
            <p:nvPr/>
          </p:nvSpPr>
          <p:spPr>
            <a:xfrm>
              <a:off x="10169710" y="5697636"/>
              <a:ext cx="969819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serviceName</a:t>
              </a:r>
            </a:p>
          </p:txBody>
        </p:sp>
        <p:sp>
          <p:nvSpPr>
            <p:cNvPr id="264" name="화살표: 오른쪽 263">
              <a:extLst>
                <a:ext uri="{FF2B5EF4-FFF2-40B4-BE49-F238E27FC236}">
                  <a16:creationId xmlns:a16="http://schemas.microsoft.com/office/drawing/2014/main" id="{1BA8163B-05EB-4A92-8A94-10EA89A817FC}"/>
                </a:ext>
              </a:extLst>
            </p:cNvPr>
            <p:cNvSpPr/>
            <p:nvPr/>
          </p:nvSpPr>
          <p:spPr>
            <a:xfrm>
              <a:off x="9820640" y="6033767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모서리가 둥근 직사각형 65">
              <a:extLst>
                <a:ext uri="{FF2B5EF4-FFF2-40B4-BE49-F238E27FC236}">
                  <a16:creationId xmlns:a16="http://schemas.microsoft.com/office/drawing/2014/main" id="{3255CA85-561F-4D49-A42E-D75CA3D34BF1}"/>
                </a:ext>
              </a:extLst>
            </p:cNvPr>
            <p:cNvSpPr/>
            <p:nvPr/>
          </p:nvSpPr>
          <p:spPr>
            <a:xfrm>
              <a:off x="8958438" y="5244096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Host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C94AD3EF-7380-43CB-B0F3-7EFE34295936}"/>
                </a:ext>
              </a:extLst>
            </p:cNvPr>
            <p:cNvSpPr/>
            <p:nvPr/>
          </p:nvSpPr>
          <p:spPr bwMode="ltGray">
            <a:xfrm>
              <a:off x="8946376" y="5488102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www.app3.com</a:t>
              </a: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AD9A45B-8EB6-435D-B9CD-C9F784E9C295}"/>
                </a:ext>
              </a:extLst>
            </p:cNvPr>
            <p:cNvSpPr/>
            <p:nvPr/>
          </p:nvSpPr>
          <p:spPr bwMode="ltGray">
            <a:xfrm>
              <a:off x="10169710" y="5975104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Service5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237B86-5BDB-451F-9D6A-FE2C156EAB0F}"/>
              </a:ext>
            </a:extLst>
          </p:cNvPr>
          <p:cNvGrpSpPr/>
          <p:nvPr/>
        </p:nvGrpSpPr>
        <p:grpSpPr>
          <a:xfrm>
            <a:off x="1003978" y="3919197"/>
            <a:ext cx="4101185" cy="2211656"/>
            <a:chOff x="1003978" y="3919197"/>
            <a:chExt cx="4101185" cy="2211656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4C5271A-2AE8-4586-8BBE-AF1636FFF4C5}"/>
                </a:ext>
              </a:extLst>
            </p:cNvPr>
            <p:cNvSpPr/>
            <p:nvPr/>
          </p:nvSpPr>
          <p:spPr bwMode="ltGray">
            <a:xfrm>
              <a:off x="1168397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Service1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15B956B-4D61-45D4-AD31-5E7B0E5E0482}"/>
                </a:ext>
              </a:extLst>
            </p:cNvPr>
            <p:cNvSpPr/>
            <p:nvPr/>
          </p:nvSpPr>
          <p:spPr bwMode="ltGray">
            <a:xfrm>
              <a:off x="2485220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Service2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06ED69E-6B58-4577-819A-85EF8FDEEE66}"/>
                </a:ext>
              </a:extLst>
            </p:cNvPr>
            <p:cNvSpPr/>
            <p:nvPr/>
          </p:nvSpPr>
          <p:spPr bwMode="ltGray">
            <a:xfrm>
              <a:off x="1168396" y="5850855"/>
              <a:ext cx="1197289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B4A826-C401-47FB-8B22-8614AD5785AC}"/>
                </a:ext>
              </a:extLst>
            </p:cNvPr>
            <p:cNvSpPr/>
            <p:nvPr/>
          </p:nvSpPr>
          <p:spPr bwMode="ltGray">
            <a:xfrm>
              <a:off x="2482840" y="5850855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CC92983F-7978-4331-A12C-497C139DB6B8}"/>
                </a:ext>
              </a:extLst>
            </p:cNvPr>
            <p:cNvCxnSpPr>
              <a:cxnSpLocks/>
              <a:stCxn id="218" idx="2"/>
              <a:endCxn id="97" idx="0"/>
            </p:cNvCxnSpPr>
            <p:nvPr/>
          </p:nvCxnSpPr>
          <p:spPr>
            <a:xfrm rot="5400000">
              <a:off x="3015157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AF154987-DD9D-4915-B8EA-5E412358EDC2}"/>
                </a:ext>
              </a:extLst>
            </p:cNvPr>
            <p:cNvCxnSpPr>
              <a:cxnSpLocks/>
              <a:stCxn id="196" idx="2"/>
              <a:endCxn id="95" idx="0"/>
            </p:cNvCxnSpPr>
            <p:nvPr/>
          </p:nvCxnSpPr>
          <p:spPr>
            <a:xfrm rot="5400000">
              <a:off x="1697442" y="5778280"/>
              <a:ext cx="142175" cy="29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7101442-6910-455E-93BD-9C67BD8E5744}"/>
                </a:ext>
              </a:extLst>
            </p:cNvPr>
            <p:cNvSpPr/>
            <p:nvPr/>
          </p:nvSpPr>
          <p:spPr bwMode="ltGray">
            <a:xfrm>
              <a:off x="3781483" y="5298735"/>
              <a:ext cx="1323561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Service3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9DB44AA-358A-41B8-B598-41635398BA15}"/>
                </a:ext>
              </a:extLst>
            </p:cNvPr>
            <p:cNvSpPr/>
            <p:nvPr/>
          </p:nvSpPr>
          <p:spPr bwMode="ltGray">
            <a:xfrm>
              <a:off x="3778984" y="5850855"/>
              <a:ext cx="1326179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F5D4055-EDA0-422D-B797-2AB6EB55F7A8}"/>
                </a:ext>
              </a:extLst>
            </p:cNvPr>
            <p:cNvCxnSpPr>
              <a:cxnSpLocks/>
              <a:stCxn id="141" idx="2"/>
              <a:endCxn id="142" idx="0"/>
            </p:cNvCxnSpPr>
            <p:nvPr/>
          </p:nvCxnSpPr>
          <p:spPr>
            <a:xfrm rot="5400000">
              <a:off x="4371582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연결선: 구부러짐 109">
              <a:extLst>
                <a:ext uri="{FF2B5EF4-FFF2-40B4-BE49-F238E27FC236}">
                  <a16:creationId xmlns:a16="http://schemas.microsoft.com/office/drawing/2014/main" id="{9D78C3AD-57CD-440E-BF42-F1CBCF3148D7}"/>
                </a:ext>
              </a:extLst>
            </p:cNvPr>
            <p:cNvCxnSpPr>
              <a:cxnSpLocks/>
              <a:stCxn id="150" idx="2"/>
              <a:endCxn id="196" idx="0"/>
            </p:cNvCxnSpPr>
            <p:nvPr/>
          </p:nvCxnSpPr>
          <p:spPr>
            <a:xfrm rot="5400000">
              <a:off x="2232304" y="3456909"/>
              <a:ext cx="1379538" cy="23041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연결선: 구부러짐 220">
              <a:extLst>
                <a:ext uri="{FF2B5EF4-FFF2-40B4-BE49-F238E27FC236}">
                  <a16:creationId xmlns:a16="http://schemas.microsoft.com/office/drawing/2014/main" id="{23CB63E9-70CA-462F-93AD-2D6841A8F835}"/>
                </a:ext>
              </a:extLst>
            </p:cNvPr>
            <p:cNvCxnSpPr>
              <a:cxnSpLocks/>
              <a:stCxn id="150" idx="2"/>
              <a:endCxn id="218" idx="0"/>
            </p:cNvCxnSpPr>
            <p:nvPr/>
          </p:nvCxnSpPr>
          <p:spPr>
            <a:xfrm rot="5400000">
              <a:off x="2890716" y="4115321"/>
              <a:ext cx="1379538" cy="98729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연결선: 구부러짐 222">
              <a:extLst>
                <a:ext uri="{FF2B5EF4-FFF2-40B4-BE49-F238E27FC236}">
                  <a16:creationId xmlns:a16="http://schemas.microsoft.com/office/drawing/2014/main" id="{8E14B947-A735-4DA1-A61F-1E83EA69B438}"/>
                </a:ext>
              </a:extLst>
            </p:cNvPr>
            <p:cNvCxnSpPr>
              <a:cxnSpLocks/>
              <a:stCxn id="150" idx="2"/>
              <a:endCxn id="141" idx="0"/>
            </p:cNvCxnSpPr>
            <p:nvPr/>
          </p:nvCxnSpPr>
          <p:spPr>
            <a:xfrm rot="16200000" flipH="1">
              <a:off x="3568928" y="4424399"/>
              <a:ext cx="1379538" cy="3691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31D567B4-DB16-4873-8FE1-F87970775D44}"/>
                </a:ext>
              </a:extLst>
            </p:cNvPr>
            <p:cNvSpPr/>
            <p:nvPr/>
          </p:nvSpPr>
          <p:spPr bwMode="ltGray">
            <a:xfrm>
              <a:off x="1003978" y="4897395"/>
              <a:ext cx="807602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/svc1</a:t>
              </a: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0DA10837-C266-4A4A-B474-33CDA5E696AB}"/>
                </a:ext>
              </a:extLst>
            </p:cNvPr>
            <p:cNvSpPr/>
            <p:nvPr/>
          </p:nvSpPr>
          <p:spPr bwMode="ltGray">
            <a:xfrm>
              <a:off x="2270835" y="4907270"/>
              <a:ext cx="807602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/svc2</a:t>
              </a: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4EB0A324-AEDD-45B3-A78B-A3D138A0D834}"/>
                </a:ext>
              </a:extLst>
            </p:cNvPr>
            <p:cNvSpPr/>
            <p:nvPr/>
          </p:nvSpPr>
          <p:spPr bwMode="ltGray">
            <a:xfrm>
              <a:off x="3568489" y="4908976"/>
              <a:ext cx="807602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/svc3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67DAF2-4650-418B-9B89-A50CF239A799}"/>
              </a:ext>
            </a:extLst>
          </p:cNvPr>
          <p:cNvGrpSpPr/>
          <p:nvPr/>
        </p:nvGrpSpPr>
        <p:grpSpPr>
          <a:xfrm>
            <a:off x="3389005" y="1537923"/>
            <a:ext cx="1339998" cy="556957"/>
            <a:chOff x="3389005" y="1537923"/>
            <a:chExt cx="1339998" cy="556957"/>
          </a:xfrm>
        </p:grpSpPr>
        <p:cxnSp>
          <p:nvCxnSpPr>
            <p:cNvPr id="67" name="연결선: 구부러짐 66">
              <a:extLst>
                <a:ext uri="{FF2B5EF4-FFF2-40B4-BE49-F238E27FC236}">
                  <a16:creationId xmlns:a16="http://schemas.microsoft.com/office/drawing/2014/main" id="{6CAD7783-3AAF-4A06-8421-7CD5835767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9968" y="1812296"/>
              <a:ext cx="351621" cy="21354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F6DB0E6-86D5-4F0B-9009-99773753899C}"/>
                </a:ext>
              </a:extLst>
            </p:cNvPr>
            <p:cNvSpPr/>
            <p:nvPr/>
          </p:nvSpPr>
          <p:spPr bwMode="ltGray">
            <a:xfrm>
              <a:off x="3389005" y="1537923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www.app1.com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6E265E-C13D-4385-9DC7-0EF893E612B1}"/>
              </a:ext>
            </a:extLst>
          </p:cNvPr>
          <p:cNvGrpSpPr/>
          <p:nvPr/>
        </p:nvGrpSpPr>
        <p:grpSpPr>
          <a:xfrm>
            <a:off x="5261044" y="945349"/>
            <a:ext cx="1339998" cy="1134438"/>
            <a:chOff x="5261044" y="945349"/>
            <a:chExt cx="1339998" cy="1134438"/>
          </a:xfrm>
        </p:grpSpPr>
        <p:cxnSp>
          <p:nvCxnSpPr>
            <p:cNvPr id="161" name="연결선: 구부러짐 160">
              <a:extLst>
                <a:ext uri="{FF2B5EF4-FFF2-40B4-BE49-F238E27FC236}">
                  <a16:creationId xmlns:a16="http://schemas.microsoft.com/office/drawing/2014/main" id="{6EDBAAFA-365C-4A47-B540-125047F9A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3016" y="1784839"/>
              <a:ext cx="331048" cy="25884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CF1BD968-6044-4A0A-9E74-E30EE143A4A8}"/>
                </a:ext>
              </a:extLst>
            </p:cNvPr>
            <p:cNvSpPr/>
            <p:nvPr/>
          </p:nvSpPr>
          <p:spPr bwMode="ltGray">
            <a:xfrm>
              <a:off x="5261044" y="1533386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www.app2.com</a:t>
              </a:r>
            </a:p>
          </p:txBody>
        </p:sp>
        <p:pic>
          <p:nvPicPr>
            <p:cNvPr id="274" name="그래픽 273" descr="사용자">
              <a:extLst>
                <a:ext uri="{FF2B5EF4-FFF2-40B4-BE49-F238E27FC236}">
                  <a16:creationId xmlns:a16="http://schemas.microsoft.com/office/drawing/2014/main" id="{4516681B-B714-40F4-A6B0-BD53C833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61479" y="945349"/>
              <a:ext cx="791896" cy="6311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5DA4DF-F582-4023-B952-8977AA1D26F3}"/>
              </a:ext>
            </a:extLst>
          </p:cNvPr>
          <p:cNvGrpSpPr/>
          <p:nvPr/>
        </p:nvGrpSpPr>
        <p:grpSpPr>
          <a:xfrm>
            <a:off x="6936658" y="945349"/>
            <a:ext cx="1339998" cy="1124799"/>
            <a:chOff x="6936658" y="945349"/>
            <a:chExt cx="1339998" cy="1124799"/>
          </a:xfrm>
        </p:grpSpPr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9CEDE40-C2E6-4F87-989E-3F13022BBF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05509" y="1798925"/>
              <a:ext cx="321411" cy="2210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768A4DFC-0009-4194-A4BB-36E4099C4CB5}"/>
                </a:ext>
              </a:extLst>
            </p:cNvPr>
            <p:cNvSpPr/>
            <p:nvPr/>
          </p:nvSpPr>
          <p:spPr bwMode="ltGray">
            <a:xfrm>
              <a:off x="6936658" y="1533386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www.app3.com</a:t>
              </a:r>
            </a:p>
          </p:txBody>
        </p:sp>
        <p:pic>
          <p:nvPicPr>
            <p:cNvPr id="275" name="그래픽 274" descr="사용자">
              <a:extLst>
                <a:ext uri="{FF2B5EF4-FFF2-40B4-BE49-F238E27FC236}">
                  <a16:creationId xmlns:a16="http://schemas.microsoft.com/office/drawing/2014/main" id="{5FD1FC52-D62E-42C2-825F-AEDEB45B2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80785" y="945349"/>
              <a:ext cx="791896" cy="631100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B15DC1-004C-4D2F-AC8A-D5AB9517855A}"/>
              </a:ext>
            </a:extLst>
          </p:cNvPr>
          <p:cNvSpPr/>
          <p:nvPr/>
        </p:nvSpPr>
        <p:spPr bwMode="ltGray">
          <a:xfrm>
            <a:off x="863764" y="1072290"/>
            <a:ext cx="2214673" cy="3096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 Controller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2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40" grpId="0" animBg="1"/>
      <p:bldP spid="150" grpId="0" animBg="1"/>
      <p:bldP spid="160" grpId="0" animBg="1"/>
      <p:bldP spid="170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C355C6-CA97-447A-90D6-A0BE1CDA7941}"/>
              </a:ext>
            </a:extLst>
          </p:cNvPr>
          <p:cNvGrpSpPr/>
          <p:nvPr/>
        </p:nvGrpSpPr>
        <p:grpSpPr>
          <a:xfrm>
            <a:off x="8662421" y="2530804"/>
            <a:ext cx="2918269" cy="3696079"/>
            <a:chOff x="8662421" y="2530804"/>
            <a:chExt cx="2918269" cy="369607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97BCAE4-FB5E-468D-B1CC-9A2746508AE0}"/>
                </a:ext>
              </a:extLst>
            </p:cNvPr>
            <p:cNvSpPr/>
            <p:nvPr/>
          </p:nvSpPr>
          <p:spPr bwMode="ltGray">
            <a:xfrm>
              <a:off x="8691865" y="5394765"/>
              <a:ext cx="1093852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(svc-https)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F503595-5D42-4178-AFCE-DC6DB12DC2A0}"/>
                </a:ext>
              </a:extLst>
            </p:cNvPr>
            <p:cNvSpPr/>
            <p:nvPr/>
          </p:nvSpPr>
          <p:spPr bwMode="ltGray">
            <a:xfrm>
              <a:off x="8691594" y="5946885"/>
              <a:ext cx="1088445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BA8B9305-9896-4795-88DE-46E6DA3992F2}"/>
                </a:ext>
              </a:extLst>
            </p:cNvPr>
            <p:cNvCxnSpPr>
              <a:cxnSpLocks/>
              <a:stCxn id="171" idx="2"/>
              <a:endCxn id="173" idx="0"/>
            </p:cNvCxnSpPr>
            <p:nvPr/>
          </p:nvCxnSpPr>
          <p:spPr>
            <a:xfrm rot="5400000">
              <a:off x="9166217" y="5874310"/>
              <a:ext cx="142175" cy="29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376C44F-F63B-492A-B2B6-AE6D3BAF86FE}"/>
                </a:ext>
              </a:extLst>
            </p:cNvPr>
            <p:cNvSpPr/>
            <p:nvPr/>
          </p:nvSpPr>
          <p:spPr bwMode="ltGray">
            <a:xfrm>
              <a:off x="8662421" y="2856453"/>
              <a:ext cx="1453250" cy="2128365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93A41AE7-F56B-446D-A592-B53BA98DDEDB}"/>
                </a:ext>
              </a:extLst>
            </p:cNvPr>
            <p:cNvSpPr/>
            <p:nvPr/>
          </p:nvSpPr>
          <p:spPr bwMode="ltGray">
            <a:xfrm>
              <a:off x="8854926" y="4306630"/>
              <a:ext cx="1082011" cy="57423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FBD684A-66DD-4F35-8F2B-FC722BD37FF5}"/>
                </a:ext>
              </a:extLst>
            </p:cNvPr>
            <p:cNvSpPr/>
            <p:nvPr/>
          </p:nvSpPr>
          <p:spPr bwMode="ltGray">
            <a:xfrm>
              <a:off x="8854926" y="3300270"/>
              <a:ext cx="1082011" cy="5851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  <a:endParaRPr lang="en-US" altLang="ko-KR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A3F4A774-4A58-4108-9836-116444FAE2CB}"/>
                </a:ext>
              </a:extLst>
            </p:cNvPr>
            <p:cNvCxnSpPr>
              <a:cxnSpLocks/>
              <a:stCxn id="182" idx="2"/>
              <a:endCxn id="261" idx="0"/>
            </p:cNvCxnSpPr>
            <p:nvPr/>
          </p:nvCxnSpPr>
          <p:spPr>
            <a:xfrm flipH="1">
              <a:off x="9390005" y="3885375"/>
              <a:ext cx="5927" cy="310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연결선: 구부러짐 185">
              <a:extLst>
                <a:ext uri="{FF2B5EF4-FFF2-40B4-BE49-F238E27FC236}">
                  <a16:creationId xmlns:a16="http://schemas.microsoft.com/office/drawing/2014/main" id="{99AAAF94-1DE7-4E7A-9F7D-48863FBE6038}"/>
                </a:ext>
              </a:extLst>
            </p:cNvPr>
            <p:cNvCxnSpPr>
              <a:cxnSpLocks/>
              <a:stCxn id="181" idx="2"/>
              <a:endCxn id="171" idx="0"/>
            </p:cNvCxnSpPr>
            <p:nvPr/>
          </p:nvCxnSpPr>
          <p:spPr>
            <a:xfrm rot="5400000">
              <a:off x="9060413" y="5059246"/>
              <a:ext cx="513898" cy="15714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F27E351-CE70-4DB7-8547-3EDA66CE43C2}"/>
                </a:ext>
              </a:extLst>
            </p:cNvPr>
            <p:cNvSpPr/>
            <p:nvPr/>
          </p:nvSpPr>
          <p:spPr bwMode="ltGray">
            <a:xfrm>
              <a:off x="9016977" y="3660198"/>
              <a:ext cx="763310" cy="14444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NodePort</a:t>
              </a:r>
              <a:endPara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98" name="Picture 2" descr="Image result for nginx logo">
              <a:extLst>
                <a:ext uri="{FF2B5EF4-FFF2-40B4-BE49-F238E27FC236}">
                  <a16:creationId xmlns:a16="http://schemas.microsoft.com/office/drawing/2014/main" id="{9E2DDF38-E4A8-4991-9136-2F8492CA5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7967" y="2879489"/>
              <a:ext cx="311248" cy="35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B2E6D1B4-8EF2-4B4D-ACB6-B10FA4314830}"/>
                </a:ext>
              </a:extLst>
            </p:cNvPr>
            <p:cNvCxnSpPr>
              <a:cxnSpLocks/>
            </p:cNvCxnSpPr>
            <p:nvPr/>
          </p:nvCxnSpPr>
          <p:spPr>
            <a:xfrm>
              <a:off x="8691594" y="2636912"/>
              <a:ext cx="2889096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3201D907-46D6-4951-9DBA-A279AAEE3D1D}"/>
                </a:ext>
              </a:extLst>
            </p:cNvPr>
            <p:cNvSpPr/>
            <p:nvPr/>
          </p:nvSpPr>
          <p:spPr bwMode="ltGray">
            <a:xfrm>
              <a:off x="8837087" y="2530804"/>
              <a:ext cx="1229320" cy="19225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www.https.com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3" name="연결선: 구부러짐 202">
              <a:extLst>
                <a:ext uri="{FF2B5EF4-FFF2-40B4-BE49-F238E27FC236}">
                  <a16:creationId xmlns:a16="http://schemas.microsoft.com/office/drawing/2014/main" id="{A9C445D1-052F-46D1-9C2A-EA6BFA88A244}"/>
                </a:ext>
              </a:extLst>
            </p:cNvPr>
            <p:cNvCxnSpPr>
              <a:cxnSpLocks/>
              <a:stCxn id="201" idx="2"/>
              <a:endCxn id="199" idx="0"/>
            </p:cNvCxnSpPr>
            <p:nvPr/>
          </p:nvCxnSpPr>
          <p:spPr>
            <a:xfrm rot="5400000">
              <a:off x="9230110" y="2913125"/>
              <a:ext cx="411706" cy="315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EF3E3D2-15F5-44E6-8B99-40658CBCD35A}"/>
                </a:ext>
              </a:extLst>
            </p:cNvPr>
            <p:cNvSpPr/>
            <p:nvPr/>
          </p:nvSpPr>
          <p:spPr bwMode="ltGray">
            <a:xfrm>
              <a:off x="9033215" y="4657151"/>
              <a:ext cx="693918" cy="15888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https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0C621E-7AC9-45D0-9FD3-E6F1B17DBEC0}"/>
              </a:ext>
            </a:extLst>
          </p:cNvPr>
          <p:cNvGrpSpPr/>
          <p:nvPr/>
        </p:nvGrpSpPr>
        <p:grpSpPr>
          <a:xfrm>
            <a:off x="6259759" y="3990732"/>
            <a:ext cx="1993437" cy="986524"/>
            <a:chOff x="6259759" y="3990732"/>
            <a:chExt cx="1993437" cy="98652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096AFE1-734D-4724-9159-2859130CAB99}"/>
                </a:ext>
              </a:extLst>
            </p:cNvPr>
            <p:cNvSpPr/>
            <p:nvPr/>
          </p:nvSpPr>
          <p:spPr bwMode="ltGray">
            <a:xfrm>
              <a:off x="6259759" y="3990732"/>
              <a:ext cx="1993437" cy="9865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Ingress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(canary)</a:t>
              </a:r>
              <a:endPara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모서리가 둥근 직사각형 65">
              <a:extLst>
                <a:ext uri="{FF2B5EF4-FFF2-40B4-BE49-F238E27FC236}">
                  <a16:creationId xmlns:a16="http://schemas.microsoft.com/office/drawing/2014/main" id="{62000043-D673-46A3-8125-C562080DE609}"/>
                </a:ext>
              </a:extLst>
            </p:cNvPr>
            <p:cNvSpPr/>
            <p:nvPr/>
          </p:nvSpPr>
          <p:spPr>
            <a:xfrm>
              <a:off x="6305086" y="4437048"/>
              <a:ext cx="1909443" cy="49358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endParaRPr lang="en-US" altLang="ko-KR" sz="1200" b="1" kern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78" name="모서리가 둥근 직사각형 65">
              <a:extLst>
                <a:ext uri="{FF2B5EF4-FFF2-40B4-BE49-F238E27FC236}">
                  <a16:creationId xmlns:a16="http://schemas.microsoft.com/office/drawing/2014/main" id="{B7CBCB56-8A3A-4389-8BE0-07037A8DD9F4}"/>
                </a:ext>
              </a:extLst>
            </p:cNvPr>
            <p:cNvSpPr/>
            <p:nvPr/>
          </p:nvSpPr>
          <p:spPr>
            <a:xfrm>
              <a:off x="6761324" y="4397029"/>
              <a:ext cx="373907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900" b="1" kern="0">
                  <a:latin typeface="+mn-ea"/>
                </a:rPr>
                <a:t>host</a:t>
              </a:r>
            </a:p>
          </p:txBody>
        </p:sp>
        <p:sp>
          <p:nvSpPr>
            <p:cNvPr id="79" name="모서리가 둥근 직사각형 65">
              <a:extLst>
                <a:ext uri="{FF2B5EF4-FFF2-40B4-BE49-F238E27FC236}">
                  <a16:creationId xmlns:a16="http://schemas.microsoft.com/office/drawing/2014/main" id="{120F8146-B097-4858-819A-B7E81132F364}"/>
                </a:ext>
              </a:extLst>
            </p:cNvPr>
            <p:cNvSpPr/>
            <p:nvPr/>
          </p:nvSpPr>
          <p:spPr>
            <a:xfrm>
              <a:off x="7423753" y="4397029"/>
              <a:ext cx="801504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900" b="1" kern="0">
                  <a:latin typeface="+mn-ea"/>
                </a:rPr>
                <a:t>serviceName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512318-3108-45E2-9382-557C75E8BF84}"/>
                </a:ext>
              </a:extLst>
            </p:cNvPr>
            <p:cNvSpPr/>
            <p:nvPr/>
          </p:nvSpPr>
          <p:spPr bwMode="ltGray">
            <a:xfrm>
              <a:off x="6392792" y="4674488"/>
              <a:ext cx="1043305" cy="196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www.app.com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09ECFC-B96A-4176-A071-A5C31823F7BF}"/>
                </a:ext>
              </a:extLst>
            </p:cNvPr>
            <p:cNvSpPr/>
            <p:nvPr/>
          </p:nvSpPr>
          <p:spPr bwMode="ltGray">
            <a:xfrm>
              <a:off x="7489390" y="4674488"/>
              <a:ext cx="619927" cy="1963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svc-v2</a:t>
              </a:r>
              <a:endPara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모서리가 둥근 직사각형 65">
              <a:extLst>
                <a:ext uri="{FF2B5EF4-FFF2-40B4-BE49-F238E27FC236}">
                  <a16:creationId xmlns:a16="http://schemas.microsoft.com/office/drawing/2014/main" id="{83AE90C8-3DC9-44C5-A136-259CFEEB8A83}"/>
                </a:ext>
              </a:extLst>
            </p:cNvPr>
            <p:cNvSpPr/>
            <p:nvPr/>
          </p:nvSpPr>
          <p:spPr>
            <a:xfrm>
              <a:off x="6297302" y="4207066"/>
              <a:ext cx="527434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rules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F2CA6B5-C48B-4188-B3ED-43C15A0E8A49}"/>
              </a:ext>
            </a:extLst>
          </p:cNvPr>
          <p:cNvGrpSpPr/>
          <p:nvPr/>
        </p:nvGrpSpPr>
        <p:grpSpPr>
          <a:xfrm>
            <a:off x="4711711" y="1707110"/>
            <a:ext cx="3552636" cy="4515476"/>
            <a:chOff x="4711711" y="1707110"/>
            <a:chExt cx="3552636" cy="451547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15837AD-9A14-4D4D-8B99-C1711409F2DC}"/>
                </a:ext>
              </a:extLst>
            </p:cNvPr>
            <p:cNvSpPr/>
            <p:nvPr/>
          </p:nvSpPr>
          <p:spPr bwMode="ltGray">
            <a:xfrm>
              <a:off x="4711711" y="2856454"/>
              <a:ext cx="1453250" cy="2134240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7" name="연결선: 구부러짐 126">
              <a:extLst>
                <a:ext uri="{FF2B5EF4-FFF2-40B4-BE49-F238E27FC236}">
                  <a16:creationId xmlns:a16="http://schemas.microsoft.com/office/drawing/2014/main" id="{A67EFE40-041E-4127-B1A8-70FDAC20ED06}"/>
                </a:ext>
              </a:extLst>
            </p:cNvPr>
            <p:cNvCxnSpPr>
              <a:cxnSpLocks/>
              <a:stCxn id="125" idx="2"/>
              <a:endCxn id="122" idx="0"/>
            </p:cNvCxnSpPr>
            <p:nvPr/>
          </p:nvCxnSpPr>
          <p:spPr>
            <a:xfrm rot="5400000">
              <a:off x="5279400" y="2913125"/>
              <a:ext cx="411706" cy="315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D6F0BD3-C657-4023-A083-911A2EB22831}"/>
                </a:ext>
              </a:extLst>
            </p:cNvPr>
            <p:cNvGrpSpPr/>
            <p:nvPr/>
          </p:nvGrpSpPr>
          <p:grpSpPr>
            <a:xfrm>
              <a:off x="4740884" y="1707110"/>
              <a:ext cx="3523463" cy="4515476"/>
              <a:chOff x="4740884" y="1707110"/>
              <a:chExt cx="3523463" cy="451547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C0C6D6-2973-41B0-8738-D717B312808C}"/>
                  </a:ext>
                </a:extLst>
              </p:cNvPr>
              <p:cNvSpPr/>
              <p:nvPr/>
            </p:nvSpPr>
            <p:spPr bwMode="ltGray">
              <a:xfrm>
                <a:off x="4813214" y="5390468"/>
                <a:ext cx="1203237" cy="40994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Service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(svc-v1)</a:t>
                </a:r>
                <a:endPara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354D2FE-3405-4926-9AEF-C88A61192217}"/>
                  </a:ext>
                </a:extLst>
              </p:cNvPr>
              <p:cNvSpPr/>
              <p:nvPr/>
            </p:nvSpPr>
            <p:spPr bwMode="ltGray">
              <a:xfrm>
                <a:off x="4810834" y="5942588"/>
                <a:ext cx="1205617" cy="27999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Pod</a:t>
                </a:r>
              </a:p>
            </p:txBody>
          </p: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80DDA89F-0FC7-4DBF-8809-D3E27DAF9ED6}"/>
                  </a:ext>
                </a:extLst>
              </p:cNvPr>
              <p:cNvCxnSpPr>
                <a:cxnSpLocks/>
                <a:stCxn id="67" idx="2"/>
                <a:endCxn id="68" idx="0"/>
              </p:cNvCxnSpPr>
              <p:nvPr/>
            </p:nvCxnSpPr>
            <p:spPr>
              <a:xfrm rot="5400000">
                <a:off x="5343151" y="5870905"/>
                <a:ext cx="142175" cy="119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18F0846-230B-4D1D-B8BB-95BE49E56FD1}"/>
                  </a:ext>
                </a:extLst>
              </p:cNvPr>
              <p:cNvSpPr/>
              <p:nvPr/>
            </p:nvSpPr>
            <p:spPr bwMode="ltGray">
              <a:xfrm>
                <a:off x="6270910" y="2853954"/>
                <a:ext cx="1993437" cy="986524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Ingress </a:t>
                </a: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(app)</a:t>
                </a:r>
                <a:endPara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모서리가 둥근 직사각형 65">
                <a:extLst>
                  <a:ext uri="{FF2B5EF4-FFF2-40B4-BE49-F238E27FC236}">
                    <a16:creationId xmlns:a16="http://schemas.microsoft.com/office/drawing/2014/main" id="{95E25019-CC83-43A5-A65C-1253DE3AA1B5}"/>
                  </a:ext>
                </a:extLst>
              </p:cNvPr>
              <p:cNvSpPr/>
              <p:nvPr/>
            </p:nvSpPr>
            <p:spPr>
              <a:xfrm>
                <a:off x="6305086" y="3300270"/>
                <a:ext cx="1909443" cy="4935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eaLnBrk="0" fontAlgn="base" hangingPunct="0">
                  <a:buClr>
                    <a:schemeClr val="tx1"/>
                  </a:buClr>
                  <a:buSzPct val="85000"/>
                  <a:defRPr/>
                </a:pPr>
                <a:endParaRPr lang="en-US" altLang="ko-KR" sz="1200" b="1" kern="0">
                  <a:solidFill>
                    <a:schemeClr val="tx2"/>
                  </a:solidFill>
                  <a:latin typeface="+mn-ea"/>
                </a:endParaRPr>
              </a:p>
            </p:txBody>
          </p:sp>
          <p:sp>
            <p:nvSpPr>
              <p:cNvPr id="85" name="모서리가 둥근 직사각형 65">
                <a:extLst>
                  <a:ext uri="{FF2B5EF4-FFF2-40B4-BE49-F238E27FC236}">
                    <a16:creationId xmlns:a16="http://schemas.microsoft.com/office/drawing/2014/main" id="{12B7A132-E9B8-43C4-AACC-0793105A4354}"/>
                  </a:ext>
                </a:extLst>
              </p:cNvPr>
              <p:cNvSpPr/>
              <p:nvPr/>
            </p:nvSpPr>
            <p:spPr>
              <a:xfrm>
                <a:off x="6761324" y="3260251"/>
                <a:ext cx="373907" cy="277459"/>
              </a:xfrm>
              <a:prstGeom prst="roundRect">
                <a:avLst>
                  <a:gd name="adj" fmla="val 0"/>
                </a:avLst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eaLnBrk="0" fontAlgn="base" hangingPunct="0">
                  <a:buClr>
                    <a:schemeClr val="tx1"/>
                  </a:buClr>
                  <a:buSzPct val="85000"/>
                  <a:defRPr/>
                </a:pPr>
                <a:r>
                  <a:rPr lang="en-US" altLang="ko-KR" sz="900" b="1" kern="0">
                    <a:latin typeface="+mn-ea"/>
                  </a:rPr>
                  <a:t>host</a:t>
                </a:r>
              </a:p>
            </p:txBody>
          </p:sp>
          <p:sp>
            <p:nvSpPr>
              <p:cNvPr id="86" name="모서리가 둥근 직사각형 65">
                <a:extLst>
                  <a:ext uri="{FF2B5EF4-FFF2-40B4-BE49-F238E27FC236}">
                    <a16:creationId xmlns:a16="http://schemas.microsoft.com/office/drawing/2014/main" id="{95D5CE49-4B88-4159-A816-F7DC096455D1}"/>
                  </a:ext>
                </a:extLst>
              </p:cNvPr>
              <p:cNvSpPr/>
              <p:nvPr/>
            </p:nvSpPr>
            <p:spPr>
              <a:xfrm>
                <a:off x="7423753" y="3260251"/>
                <a:ext cx="801504" cy="277459"/>
              </a:xfrm>
              <a:prstGeom prst="roundRect">
                <a:avLst>
                  <a:gd name="adj" fmla="val 0"/>
                </a:avLst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eaLnBrk="0" fontAlgn="base" hangingPunct="0">
                  <a:buClr>
                    <a:schemeClr val="tx1"/>
                  </a:buClr>
                  <a:buSzPct val="85000"/>
                  <a:defRPr/>
                </a:pPr>
                <a:r>
                  <a:rPr lang="en-US" altLang="ko-KR" sz="900" b="1" kern="0">
                    <a:latin typeface="+mn-ea"/>
                  </a:rPr>
                  <a:t>serviceName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4AFEEEAE-A366-47F9-8D1D-13B71914EEDF}"/>
                  </a:ext>
                </a:extLst>
              </p:cNvPr>
              <p:cNvSpPr/>
              <p:nvPr/>
            </p:nvSpPr>
            <p:spPr bwMode="ltGray">
              <a:xfrm>
                <a:off x="6392792" y="3537710"/>
                <a:ext cx="1043305" cy="196368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>
                    <a:solidFill>
                      <a:schemeClr val="tx2"/>
                    </a:solidFill>
                    <a:latin typeface="맑은 고딕" pitchFamily="50" charset="-127"/>
                  </a:rPr>
                  <a:t>www.app.com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8182045-158F-409D-9B13-F97AB9C5405D}"/>
                  </a:ext>
                </a:extLst>
              </p:cNvPr>
              <p:cNvSpPr/>
              <p:nvPr/>
            </p:nvSpPr>
            <p:spPr bwMode="ltGray">
              <a:xfrm>
                <a:off x="7489390" y="3537710"/>
                <a:ext cx="619927" cy="196368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 b="1">
                    <a:solidFill>
                      <a:schemeClr val="tx2"/>
                    </a:solidFill>
                    <a:latin typeface="맑은 고딕" pitchFamily="50" charset="-127"/>
                  </a:rPr>
                  <a:t>svc-v1</a:t>
                </a:r>
                <a:endPara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AD3E764F-FFDE-49C0-90A9-E6FAD3992DD9}"/>
                  </a:ext>
                </a:extLst>
              </p:cNvPr>
              <p:cNvSpPr/>
              <p:nvPr/>
            </p:nvSpPr>
            <p:spPr bwMode="ltGray">
              <a:xfrm>
                <a:off x="4904216" y="4100249"/>
                <a:ext cx="1082011" cy="76217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Pod</a:t>
                </a:r>
                <a:endParaRPr lang="en-US" altLang="ko-KR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9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29427CD-C82D-48DD-8829-B3F1C07AF678}"/>
                  </a:ext>
                </a:extLst>
              </p:cNvPr>
              <p:cNvSpPr/>
              <p:nvPr/>
            </p:nvSpPr>
            <p:spPr bwMode="ltGray">
              <a:xfrm>
                <a:off x="4904216" y="3300270"/>
                <a:ext cx="1082011" cy="58510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Service</a:t>
                </a:r>
                <a:endParaRPr lang="en-US" altLang="ko-KR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EB4DC0AD-6988-4BDE-9206-2A286F14DD69}"/>
                  </a:ext>
                </a:extLst>
              </p:cNvPr>
              <p:cNvCxnSpPr>
                <a:cxnSpLocks/>
                <a:stCxn id="104" idx="2"/>
                <a:endCxn id="265" idx="0"/>
              </p:cNvCxnSpPr>
              <p:nvPr/>
            </p:nvCxnSpPr>
            <p:spPr>
              <a:xfrm flipH="1">
                <a:off x="5445221" y="3885375"/>
                <a:ext cx="1" cy="131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1A0431E1-BD9C-4FDC-A683-846172A7942D}"/>
                  </a:ext>
                </a:extLst>
              </p:cNvPr>
              <p:cNvSpPr/>
              <p:nvPr/>
            </p:nvSpPr>
            <p:spPr bwMode="ltGray">
              <a:xfrm>
                <a:off x="5066267" y="3660198"/>
                <a:ext cx="763310" cy="144442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NodePort</a:t>
                </a:r>
                <a:endPara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21" name="Picture 2" descr="Image result for nginx logo">
                <a:extLst>
                  <a:ext uri="{FF2B5EF4-FFF2-40B4-BE49-F238E27FC236}">
                    <a16:creationId xmlns:a16="http://schemas.microsoft.com/office/drawing/2014/main" id="{3DA5A2A8-7463-4330-B9BD-BC4165050F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7257" y="2879489"/>
                <a:ext cx="311248" cy="353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D9FCFBAE-4282-48C9-B4B8-18343D01A65A}"/>
                  </a:ext>
                </a:extLst>
              </p:cNvPr>
              <p:cNvSpPr/>
              <p:nvPr/>
            </p:nvSpPr>
            <p:spPr bwMode="ltGray">
              <a:xfrm>
                <a:off x="5154051" y="3134762"/>
                <a:ext cx="630835" cy="192252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30431</a:t>
                </a:r>
                <a:endParaRPr lang="en-US" altLang="ko-KR" sz="10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F165A892-64DE-4EED-A50C-4CD45AE43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0884" y="2636912"/>
                <a:ext cx="3512312" cy="0"/>
              </a:xfrm>
              <a:prstGeom prst="line">
                <a:avLst/>
              </a:prstGeom>
              <a:ln w="190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5EB188C5-64AA-461D-BA0F-C69D3D069DEC}"/>
                  </a:ext>
                </a:extLst>
              </p:cNvPr>
              <p:cNvSpPr/>
              <p:nvPr/>
            </p:nvSpPr>
            <p:spPr bwMode="ltGray">
              <a:xfrm>
                <a:off x="4942255" y="2530804"/>
                <a:ext cx="1117564" cy="192252"/>
              </a:xfrm>
              <a:prstGeom prst="round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www.app.com</a:t>
                </a:r>
                <a:endParaRPr lang="en-US" altLang="ko-KR" sz="10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F5ABC8F-73B9-43AA-95BB-A3BCFAE6CBC5}"/>
                  </a:ext>
                </a:extLst>
              </p:cNvPr>
              <p:cNvSpPr/>
              <p:nvPr/>
            </p:nvSpPr>
            <p:spPr bwMode="ltGray">
              <a:xfrm>
                <a:off x="5018012" y="4639869"/>
                <a:ext cx="430868" cy="15888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app</a:t>
                </a:r>
                <a:endParaRPr lang="en-US" altLang="ko-KR" sz="10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5" name="연결선: 구부러짐 74">
                <a:extLst>
                  <a:ext uri="{FF2B5EF4-FFF2-40B4-BE49-F238E27FC236}">
                    <a16:creationId xmlns:a16="http://schemas.microsoft.com/office/drawing/2014/main" id="{4BDC3C44-D3AA-483B-91FC-83284E08FB23}"/>
                  </a:ext>
                </a:extLst>
              </p:cNvPr>
              <p:cNvCxnSpPr>
                <a:cxnSpLocks/>
                <a:stCxn id="73" idx="2"/>
                <a:endCxn id="67" idx="0"/>
              </p:cNvCxnSpPr>
              <p:nvPr/>
            </p:nvCxnSpPr>
            <p:spPr>
              <a:xfrm rot="16200000" flipH="1">
                <a:off x="5028283" y="5003917"/>
                <a:ext cx="591713" cy="18138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153" name="그래픽 152" descr="사용자">
                <a:extLst>
                  <a:ext uri="{FF2B5EF4-FFF2-40B4-BE49-F238E27FC236}">
                    <a16:creationId xmlns:a16="http://schemas.microsoft.com/office/drawing/2014/main" id="{C2C093E6-16AE-476B-A0FF-0857F4853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01037" y="1707110"/>
                <a:ext cx="791896" cy="631100"/>
              </a:xfrm>
              <a:prstGeom prst="rect">
                <a:avLst/>
              </a:prstGeom>
            </p:spPr>
          </p:pic>
          <p:cxnSp>
            <p:nvCxnSpPr>
              <p:cNvPr id="164" name="연결선: 구부러짐 163">
                <a:extLst>
                  <a:ext uri="{FF2B5EF4-FFF2-40B4-BE49-F238E27FC236}">
                    <a16:creationId xmlns:a16="http://schemas.microsoft.com/office/drawing/2014/main" id="{4645C7F7-72BD-406B-A179-A03FB12EB843}"/>
                  </a:ext>
                </a:extLst>
              </p:cNvPr>
              <p:cNvCxnSpPr>
                <a:cxnSpLocks/>
                <a:endCxn id="125" idx="0"/>
              </p:cNvCxnSpPr>
              <p:nvPr/>
            </p:nvCxnSpPr>
            <p:spPr>
              <a:xfrm rot="10800000" flipV="1">
                <a:off x="5501037" y="2228652"/>
                <a:ext cx="422880" cy="30215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34" name="모서리가 둥근 직사각형 65">
                <a:extLst>
                  <a:ext uri="{FF2B5EF4-FFF2-40B4-BE49-F238E27FC236}">
                    <a16:creationId xmlns:a16="http://schemas.microsoft.com/office/drawing/2014/main" id="{7216E82F-CE0D-4572-9DEB-9F313F35907A}"/>
                  </a:ext>
                </a:extLst>
              </p:cNvPr>
              <p:cNvSpPr/>
              <p:nvPr/>
            </p:nvSpPr>
            <p:spPr>
              <a:xfrm>
                <a:off x="6297302" y="3082316"/>
                <a:ext cx="527434" cy="229305"/>
              </a:xfrm>
              <a:prstGeom prst="roundRect">
                <a:avLst>
                  <a:gd name="adj" fmla="val 0"/>
                </a:avLst>
              </a:prstGeom>
              <a:noFill/>
              <a:ln w="6350" cap="flat" cmpd="sng" algn="ctr">
                <a:noFill/>
                <a:prstDash val="solid"/>
              </a:ln>
              <a:effectLst/>
            </p:spPr>
            <p:txBody>
              <a:bodyPr lIns="36000" tIns="0" rIns="3600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eaLnBrk="0" fontAlgn="base" hangingPunct="0">
                  <a:buClr>
                    <a:schemeClr val="tx1"/>
                  </a:buClr>
                  <a:buSzPct val="85000"/>
                  <a:defRPr/>
                </a:pPr>
                <a:r>
                  <a:rPr lang="en-US" altLang="ko-KR" sz="1100" b="1" kern="0">
                    <a:solidFill>
                      <a:schemeClr val="tx2"/>
                    </a:solidFill>
                    <a:latin typeface="+mn-ea"/>
                  </a:rPr>
                  <a:t>rules</a:t>
                </a:r>
              </a:p>
            </p:txBody>
          </p:sp>
          <p:sp>
            <p:nvSpPr>
              <p:cNvPr id="265" name="사각형: 둥근 모서리 264">
                <a:extLst>
                  <a:ext uri="{FF2B5EF4-FFF2-40B4-BE49-F238E27FC236}">
                    <a16:creationId xmlns:a16="http://schemas.microsoft.com/office/drawing/2014/main" id="{F8285B59-05F5-4E8A-9AC6-5EC7EBA8BDCE}"/>
                  </a:ext>
                </a:extLst>
              </p:cNvPr>
              <p:cNvSpPr/>
              <p:nvPr/>
            </p:nvSpPr>
            <p:spPr bwMode="ltGray">
              <a:xfrm>
                <a:off x="5267176" y="4016616"/>
                <a:ext cx="356089" cy="192252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en-US" altLang="ko-KR" sz="10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D58C70-7541-40C0-937B-D15F273E7059}"/>
              </a:ext>
            </a:extLst>
          </p:cNvPr>
          <p:cNvGrpSpPr/>
          <p:nvPr/>
        </p:nvGrpSpPr>
        <p:grpSpPr>
          <a:xfrm>
            <a:off x="450203" y="2856453"/>
            <a:ext cx="1453250" cy="2120799"/>
            <a:chOff x="450203" y="2856453"/>
            <a:chExt cx="1453250" cy="212079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7E72CB-3856-4E0B-95EC-8E749D8FF223}"/>
                </a:ext>
              </a:extLst>
            </p:cNvPr>
            <p:cNvGrpSpPr/>
            <p:nvPr/>
          </p:nvGrpSpPr>
          <p:grpSpPr>
            <a:xfrm>
              <a:off x="450203" y="2856453"/>
              <a:ext cx="1453250" cy="2120799"/>
              <a:chOff x="450203" y="2856453"/>
              <a:chExt cx="1453250" cy="2120799"/>
            </a:xfrm>
          </p:grpSpPr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B36A4ECD-DEF6-486D-9777-65BFAC6583FB}"/>
                  </a:ext>
                </a:extLst>
              </p:cNvPr>
              <p:cNvSpPr/>
              <p:nvPr/>
            </p:nvSpPr>
            <p:spPr bwMode="ltGray">
              <a:xfrm>
                <a:off x="450203" y="2856453"/>
                <a:ext cx="1453250" cy="2120799"/>
              </a:xfrm>
              <a:prstGeom prst="rect">
                <a:avLst/>
              </a:prstGeom>
              <a:solidFill>
                <a:schemeClr val="accent5">
                  <a:alpha val="28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4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F26DDAC-59CD-4657-B0FA-E7311C4C74B8}"/>
                  </a:ext>
                </a:extLst>
              </p:cNvPr>
              <p:cNvSpPr/>
              <p:nvPr/>
            </p:nvSpPr>
            <p:spPr bwMode="ltGray">
              <a:xfrm>
                <a:off x="642708" y="4306629"/>
                <a:ext cx="1082011" cy="57423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Pod</a:t>
                </a:r>
                <a:endParaRPr lang="en-US" altLang="ko-KR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361" name="Picture 2" descr="Image result for nginx logo">
              <a:extLst>
                <a:ext uri="{FF2B5EF4-FFF2-40B4-BE49-F238E27FC236}">
                  <a16:creationId xmlns:a16="http://schemas.microsoft.com/office/drawing/2014/main" id="{75929BDA-5C5F-4D7D-93DB-B253A370C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49" y="2879489"/>
              <a:ext cx="311248" cy="35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화이트투명사각판">
            <a:extLst>
              <a:ext uri="{FF2B5EF4-FFF2-40B4-BE49-F238E27FC236}">
                <a16:creationId xmlns:a16="http://schemas.microsoft.com/office/drawing/2014/main" id="{6D47140B-48E7-4229-9912-CF4A522C26D8}"/>
              </a:ext>
            </a:extLst>
          </p:cNvPr>
          <p:cNvSpPr/>
          <p:nvPr/>
        </p:nvSpPr>
        <p:spPr bwMode="auto">
          <a:xfrm>
            <a:off x="4614538" y="1483731"/>
            <a:ext cx="3787365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362786" y="899648"/>
            <a:ext cx="4067483" cy="282422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Service Loadbalancing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331002" y="1172689"/>
            <a:ext cx="4067483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Ingress </a:t>
            </a:r>
            <a:r>
              <a:rPr lang="en-US" altLang="ko-KR" sz="1800" b="0">
                <a:latin typeface="+mn-ea"/>
                <a:ea typeface="+mn-ea"/>
              </a:rPr>
              <a:t>(nginx)</a:t>
            </a:r>
            <a:endParaRPr lang="ko-KR" altLang="en-US" b="0" dirty="0">
              <a:latin typeface="+mn-ea"/>
              <a:ea typeface="+mn-ea"/>
            </a:endParaRPr>
          </a:p>
        </p:txBody>
      </p:sp>
      <p:grpSp>
        <p:nvGrpSpPr>
          <p:cNvPr id="415" name="그룹 40">
            <a:extLst>
              <a:ext uri="{FF2B5EF4-FFF2-40B4-BE49-F238E27FC236}">
                <a16:creationId xmlns:a16="http://schemas.microsoft.com/office/drawing/2014/main" id="{8378CD68-7BCF-4B7E-832E-68CC27376E38}"/>
              </a:ext>
            </a:extLst>
          </p:cNvPr>
          <p:cNvGrpSpPr/>
          <p:nvPr/>
        </p:nvGrpSpPr>
        <p:grpSpPr>
          <a:xfrm>
            <a:off x="4614537" y="899648"/>
            <a:ext cx="3787365" cy="282422"/>
            <a:chOff x="2208148" y="4963764"/>
            <a:chExt cx="1852608" cy="288000"/>
          </a:xfrm>
        </p:grpSpPr>
        <p:sp>
          <p:nvSpPr>
            <p:cNvPr id="416" name="화이트투명사각판">
              <a:extLst>
                <a:ext uri="{FF2B5EF4-FFF2-40B4-BE49-F238E27FC236}">
                  <a16:creationId xmlns:a16="http://schemas.microsoft.com/office/drawing/2014/main" id="{5C089A28-62B1-4F51-96DE-8314C432B55C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Canary Upgrade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35F9AE32-C730-4965-A8F6-832F2ECE7541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6" name="직선 화살표 연결선 935">
            <a:extLst>
              <a:ext uri="{FF2B5EF4-FFF2-40B4-BE49-F238E27FC236}">
                <a16:creationId xmlns:a16="http://schemas.microsoft.com/office/drawing/2014/main" id="{46A82516-E99E-4B09-9A37-40FC2F8F2C26}"/>
              </a:ext>
            </a:extLst>
          </p:cNvPr>
          <p:cNvCxnSpPr/>
          <p:nvPr/>
        </p:nvCxnSpPr>
        <p:spPr>
          <a:xfrm>
            <a:off x="6444374" y="1172689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타원 934">
            <a:extLst>
              <a:ext uri="{FF2B5EF4-FFF2-40B4-BE49-F238E27FC236}">
                <a16:creationId xmlns:a16="http://schemas.microsoft.com/office/drawing/2014/main" id="{5848EC97-F555-4949-82EA-D4A0130EA393}"/>
              </a:ext>
            </a:extLst>
          </p:cNvPr>
          <p:cNvSpPr/>
          <p:nvPr/>
        </p:nvSpPr>
        <p:spPr>
          <a:xfrm>
            <a:off x="6384032" y="1429730"/>
            <a:ext cx="13718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7" name="화이트투명사각판">
            <a:extLst>
              <a:ext uri="{FF2B5EF4-FFF2-40B4-BE49-F238E27FC236}">
                <a16:creationId xmlns:a16="http://schemas.microsoft.com/office/drawing/2014/main" id="{ED9E4485-68EE-49E2-A756-AA80A9983E99}"/>
              </a:ext>
            </a:extLst>
          </p:cNvPr>
          <p:cNvSpPr/>
          <p:nvPr/>
        </p:nvSpPr>
        <p:spPr bwMode="auto">
          <a:xfrm>
            <a:off x="8556884" y="1483731"/>
            <a:ext cx="3119430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8" name="그룹 40">
            <a:extLst>
              <a:ext uri="{FF2B5EF4-FFF2-40B4-BE49-F238E27FC236}">
                <a16:creationId xmlns:a16="http://schemas.microsoft.com/office/drawing/2014/main" id="{F461D2E9-8EDE-4842-B1C4-D27634D74D09}"/>
              </a:ext>
            </a:extLst>
          </p:cNvPr>
          <p:cNvGrpSpPr/>
          <p:nvPr/>
        </p:nvGrpSpPr>
        <p:grpSpPr>
          <a:xfrm>
            <a:off x="8556883" y="899648"/>
            <a:ext cx="3146233" cy="282422"/>
            <a:chOff x="2208148" y="4963764"/>
            <a:chExt cx="1852608" cy="288000"/>
          </a:xfrm>
        </p:grpSpPr>
        <p:sp>
          <p:nvSpPr>
            <p:cNvPr id="259" name="화이트투명사각판">
              <a:extLst>
                <a:ext uri="{FF2B5EF4-FFF2-40B4-BE49-F238E27FC236}">
                  <a16:creationId xmlns:a16="http://schemas.microsoft.com/office/drawing/2014/main" id="{929044D7-ADB0-4EDE-B6F2-0C344506E4C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Https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C2796799-8111-4AA9-B68D-3B17B77D51D6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F1A80AFB-24CF-4CDC-A21B-829D6D184AF3}"/>
              </a:ext>
            </a:extLst>
          </p:cNvPr>
          <p:cNvCxnSpPr/>
          <p:nvPr/>
        </p:nvCxnSpPr>
        <p:spPr>
          <a:xfrm>
            <a:off x="10188790" y="1172689"/>
            <a:ext cx="0" cy="316716"/>
          </a:xfrm>
          <a:prstGeom prst="straightConnector1">
            <a:avLst/>
          </a:prstGeom>
          <a:ln w="2286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AF9CD7D6-2E94-453E-AC24-6B3F29C5F981}"/>
              </a:ext>
            </a:extLst>
          </p:cNvPr>
          <p:cNvSpPr/>
          <p:nvPr/>
        </p:nvSpPr>
        <p:spPr>
          <a:xfrm>
            <a:off x="10128448" y="1429730"/>
            <a:ext cx="137181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CECBC8-87BF-485D-A95C-F39BD950FDED}"/>
              </a:ext>
            </a:extLst>
          </p:cNvPr>
          <p:cNvGrpSpPr/>
          <p:nvPr/>
        </p:nvGrpSpPr>
        <p:grpSpPr>
          <a:xfrm>
            <a:off x="424953" y="5394765"/>
            <a:ext cx="3556937" cy="832118"/>
            <a:chOff x="424953" y="5394765"/>
            <a:chExt cx="3556937" cy="832118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EF26BBF9-B642-46D3-B991-80EEAB590A85}"/>
                </a:ext>
              </a:extLst>
            </p:cNvPr>
            <p:cNvSpPr/>
            <p:nvPr/>
          </p:nvSpPr>
          <p:spPr bwMode="ltGray">
            <a:xfrm>
              <a:off x="424955" y="539476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(svc-shopping)</a:t>
              </a: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BE54348-32EB-4B37-8EDE-9D71C4E9A970}"/>
                </a:ext>
              </a:extLst>
            </p:cNvPr>
            <p:cNvSpPr/>
            <p:nvPr/>
          </p:nvSpPr>
          <p:spPr bwMode="ltGray">
            <a:xfrm>
              <a:off x="1753110" y="539476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(svc-customer)</a:t>
              </a: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FD587C51-5648-4BAE-B73C-886ECFDCF75D}"/>
                </a:ext>
              </a:extLst>
            </p:cNvPr>
            <p:cNvSpPr/>
            <p:nvPr/>
          </p:nvSpPr>
          <p:spPr bwMode="ltGray">
            <a:xfrm>
              <a:off x="424953" y="5946885"/>
              <a:ext cx="1197290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69284FF-4377-4559-A059-7768224769A7}"/>
                </a:ext>
              </a:extLst>
            </p:cNvPr>
            <p:cNvSpPr/>
            <p:nvPr/>
          </p:nvSpPr>
          <p:spPr bwMode="ltGray">
            <a:xfrm>
              <a:off x="1750730" y="5946885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73" name="연결선: 꺾임 272">
              <a:extLst>
                <a:ext uri="{FF2B5EF4-FFF2-40B4-BE49-F238E27FC236}">
                  <a16:creationId xmlns:a16="http://schemas.microsoft.com/office/drawing/2014/main" id="{CD09D113-7F28-4065-B15A-A017F1973BBF}"/>
                </a:ext>
              </a:extLst>
            </p:cNvPr>
            <p:cNvCxnSpPr>
              <a:cxnSpLocks/>
              <a:stCxn id="269" idx="2"/>
              <a:endCxn id="272" idx="0"/>
            </p:cNvCxnSpPr>
            <p:nvPr/>
          </p:nvCxnSpPr>
          <p:spPr>
            <a:xfrm rot="5400000">
              <a:off x="2283047" y="587520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4" name="연결선: 꺾임 273">
              <a:extLst>
                <a:ext uri="{FF2B5EF4-FFF2-40B4-BE49-F238E27FC236}">
                  <a16:creationId xmlns:a16="http://schemas.microsoft.com/office/drawing/2014/main" id="{303378CB-EE14-4C1A-93A1-2B8D8F6FFDAB}"/>
                </a:ext>
              </a:extLst>
            </p:cNvPr>
            <p:cNvCxnSpPr>
              <a:cxnSpLocks/>
              <a:stCxn id="268" idx="2"/>
              <a:endCxn id="270" idx="0"/>
            </p:cNvCxnSpPr>
            <p:nvPr/>
          </p:nvCxnSpPr>
          <p:spPr>
            <a:xfrm rot="5400000">
              <a:off x="953999" y="5874309"/>
              <a:ext cx="142175" cy="29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EF6E2FAB-E067-43BA-A2CF-343E18FE04B5}"/>
                </a:ext>
              </a:extLst>
            </p:cNvPr>
            <p:cNvSpPr/>
            <p:nvPr/>
          </p:nvSpPr>
          <p:spPr bwMode="ltGray">
            <a:xfrm>
              <a:off x="3077880" y="5394765"/>
              <a:ext cx="904010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(svc-order)</a:t>
              </a: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13B9FF12-6EB4-4D36-9F2F-B61D9BDD31EF}"/>
                </a:ext>
              </a:extLst>
            </p:cNvPr>
            <p:cNvSpPr/>
            <p:nvPr/>
          </p:nvSpPr>
          <p:spPr bwMode="ltGray">
            <a:xfrm>
              <a:off x="3075797" y="5946885"/>
              <a:ext cx="90579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83" name="연결선: 꺾임 282">
              <a:extLst>
                <a:ext uri="{FF2B5EF4-FFF2-40B4-BE49-F238E27FC236}">
                  <a16:creationId xmlns:a16="http://schemas.microsoft.com/office/drawing/2014/main" id="{ABF41D6B-2000-494F-B661-8F8701FABF42}"/>
                </a:ext>
              </a:extLst>
            </p:cNvPr>
            <p:cNvCxnSpPr>
              <a:cxnSpLocks/>
              <a:stCxn id="276" idx="2"/>
              <a:endCxn id="277" idx="0"/>
            </p:cNvCxnSpPr>
            <p:nvPr/>
          </p:nvCxnSpPr>
          <p:spPr>
            <a:xfrm rot="5400000">
              <a:off x="3458204" y="5875203"/>
              <a:ext cx="142175" cy="11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862D1806-3155-448A-8F6F-FA4B87AD37A3}"/>
              </a:ext>
            </a:extLst>
          </p:cNvPr>
          <p:cNvSpPr/>
          <p:nvPr/>
        </p:nvSpPr>
        <p:spPr bwMode="ltGray">
          <a:xfrm>
            <a:off x="2064384" y="2856454"/>
            <a:ext cx="2247920" cy="19427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/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altLang="ko-KR" sz="1100"/>
              <a:t>(service-loadbalancing)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237FC3-BB01-4763-A16E-18231DC6CE62}"/>
              </a:ext>
            </a:extLst>
          </p:cNvPr>
          <p:cNvGrpSpPr/>
          <p:nvPr/>
        </p:nvGrpSpPr>
        <p:grpSpPr>
          <a:xfrm>
            <a:off x="642708" y="3300270"/>
            <a:ext cx="1082011" cy="896090"/>
            <a:chOff x="642708" y="3300270"/>
            <a:chExt cx="1082011" cy="896090"/>
          </a:xfrm>
        </p:grpSpPr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65F2FCB8-0999-4D38-AE03-6DE89797518D}"/>
                </a:ext>
              </a:extLst>
            </p:cNvPr>
            <p:cNvCxnSpPr>
              <a:cxnSpLocks/>
              <a:stCxn id="290" idx="2"/>
              <a:endCxn id="252" idx="0"/>
            </p:cNvCxnSpPr>
            <p:nvPr/>
          </p:nvCxnSpPr>
          <p:spPr>
            <a:xfrm flipH="1">
              <a:off x="1182864" y="3885375"/>
              <a:ext cx="850" cy="310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068867C-4B51-4A48-8479-59D12E22A310}"/>
                </a:ext>
              </a:extLst>
            </p:cNvPr>
            <p:cNvGrpSpPr/>
            <p:nvPr/>
          </p:nvGrpSpPr>
          <p:grpSpPr>
            <a:xfrm>
              <a:off x="642708" y="3300270"/>
              <a:ext cx="1082011" cy="585105"/>
              <a:chOff x="642708" y="3300270"/>
              <a:chExt cx="1082011" cy="585105"/>
            </a:xfrm>
          </p:grpSpPr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05683729-E0C6-49A2-8B19-F9A8207CCB94}"/>
                  </a:ext>
                </a:extLst>
              </p:cNvPr>
              <p:cNvSpPr/>
              <p:nvPr/>
            </p:nvSpPr>
            <p:spPr bwMode="ltGray">
              <a:xfrm>
                <a:off x="642708" y="3300270"/>
                <a:ext cx="1082011" cy="58510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Service</a:t>
                </a:r>
                <a:endParaRPr lang="en-US" altLang="ko-KR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B1780B8F-9448-43EC-8330-D0A8C6492170}"/>
                  </a:ext>
                </a:extLst>
              </p:cNvPr>
              <p:cNvSpPr/>
              <p:nvPr/>
            </p:nvSpPr>
            <p:spPr bwMode="ltGray">
              <a:xfrm>
                <a:off x="804759" y="3660198"/>
                <a:ext cx="763310" cy="144442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NodePort</a:t>
                </a:r>
                <a:endParaRPr lang="en-US" altLang="ko-KR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4DDFDA-07D2-4106-838A-79E7F0B4365F}"/>
              </a:ext>
            </a:extLst>
          </p:cNvPr>
          <p:cNvCxnSpPr/>
          <p:nvPr/>
        </p:nvCxnSpPr>
        <p:spPr>
          <a:xfrm>
            <a:off x="479376" y="2636912"/>
            <a:ext cx="383292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813C1E1-E7BA-4889-91F6-7F245797899C}"/>
              </a:ext>
            </a:extLst>
          </p:cNvPr>
          <p:cNvGrpSpPr/>
          <p:nvPr/>
        </p:nvGrpSpPr>
        <p:grpSpPr>
          <a:xfrm>
            <a:off x="680747" y="1661334"/>
            <a:ext cx="1538983" cy="1061722"/>
            <a:chOff x="680747" y="1661334"/>
            <a:chExt cx="1538983" cy="1061722"/>
          </a:xfrm>
        </p:grpSpPr>
        <p:pic>
          <p:nvPicPr>
            <p:cNvPr id="363" name="그래픽 362" descr="사용자">
              <a:extLst>
                <a:ext uri="{FF2B5EF4-FFF2-40B4-BE49-F238E27FC236}">
                  <a16:creationId xmlns:a16="http://schemas.microsoft.com/office/drawing/2014/main" id="{401644BA-B6E3-4A84-9C53-51094EDFF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48644" y="1661334"/>
              <a:ext cx="871086" cy="694210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18CB659-879D-476C-B876-46EA894FEBB2}"/>
                </a:ext>
              </a:extLst>
            </p:cNvPr>
            <p:cNvSpPr/>
            <p:nvPr/>
          </p:nvSpPr>
          <p:spPr bwMode="ltGray">
            <a:xfrm>
              <a:off x="680747" y="2530804"/>
              <a:ext cx="1117564" cy="19225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192.168.0.30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21B2E68F-AB21-4049-872C-BD5A92064A16}"/>
                </a:ext>
              </a:extLst>
            </p:cNvPr>
            <p:cNvCxnSpPr>
              <a:cxnSpLocks/>
              <a:stCxn id="363" idx="2"/>
              <a:endCxn id="60" idx="0"/>
            </p:cNvCxnSpPr>
            <p:nvPr/>
          </p:nvCxnSpPr>
          <p:spPr>
            <a:xfrm rot="5400000">
              <a:off x="1424228" y="2170845"/>
              <a:ext cx="175260" cy="54465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5C930C-0318-40C1-9239-5479D86145B8}"/>
              </a:ext>
            </a:extLst>
          </p:cNvPr>
          <p:cNvGrpSpPr/>
          <p:nvPr/>
        </p:nvGrpSpPr>
        <p:grpSpPr>
          <a:xfrm>
            <a:off x="892543" y="2723056"/>
            <a:ext cx="630835" cy="603958"/>
            <a:chOff x="892543" y="2723056"/>
            <a:chExt cx="630835" cy="603958"/>
          </a:xfrm>
        </p:grpSpPr>
        <p:sp>
          <p:nvSpPr>
            <p:cNvPr id="362" name="사각형: 둥근 모서리 361">
              <a:extLst>
                <a:ext uri="{FF2B5EF4-FFF2-40B4-BE49-F238E27FC236}">
                  <a16:creationId xmlns:a16="http://schemas.microsoft.com/office/drawing/2014/main" id="{2143CBB6-0C17-482E-A8AB-C0D23B4F18E1}"/>
                </a:ext>
              </a:extLst>
            </p:cNvPr>
            <p:cNvSpPr/>
            <p:nvPr/>
          </p:nvSpPr>
          <p:spPr bwMode="ltGray">
            <a:xfrm>
              <a:off x="892543" y="3134762"/>
              <a:ext cx="630835" cy="19225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30431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4" name="연결선: 구부러짐 63">
              <a:extLst>
                <a:ext uri="{FF2B5EF4-FFF2-40B4-BE49-F238E27FC236}">
                  <a16:creationId xmlns:a16="http://schemas.microsoft.com/office/drawing/2014/main" id="{56CC3636-37FF-4766-B3E6-31B31282AE64}"/>
                </a:ext>
              </a:extLst>
            </p:cNvPr>
            <p:cNvCxnSpPr>
              <a:cxnSpLocks/>
              <a:stCxn id="60" idx="2"/>
              <a:endCxn id="362" idx="0"/>
            </p:cNvCxnSpPr>
            <p:nvPr/>
          </p:nvCxnSpPr>
          <p:spPr>
            <a:xfrm rot="5400000">
              <a:off x="1017892" y="2913125"/>
              <a:ext cx="411706" cy="315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52D54E9-957D-4FD4-9FD9-98BABAD903C8}"/>
              </a:ext>
            </a:extLst>
          </p:cNvPr>
          <p:cNvSpPr/>
          <p:nvPr/>
        </p:nvSpPr>
        <p:spPr bwMode="ltGray">
          <a:xfrm>
            <a:off x="7436097" y="4003226"/>
            <a:ext cx="744481" cy="18742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@header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9ACAE8-0FBE-4E21-A182-DA6741BE1C5E}"/>
              </a:ext>
            </a:extLst>
          </p:cNvPr>
          <p:cNvGrpSpPr/>
          <p:nvPr/>
        </p:nvGrpSpPr>
        <p:grpSpPr>
          <a:xfrm>
            <a:off x="820997" y="4657150"/>
            <a:ext cx="2708888" cy="737614"/>
            <a:chOff x="820997" y="4657150"/>
            <a:chExt cx="2708888" cy="737614"/>
          </a:xfrm>
        </p:grpSpPr>
        <p:cxnSp>
          <p:nvCxnSpPr>
            <p:cNvPr id="296" name="연결선: 구부러짐 295">
              <a:extLst>
                <a:ext uri="{FF2B5EF4-FFF2-40B4-BE49-F238E27FC236}">
                  <a16:creationId xmlns:a16="http://schemas.microsoft.com/office/drawing/2014/main" id="{3A36ADE6-B96B-4CEF-A16A-3AEEF829CC17}"/>
                </a:ext>
              </a:extLst>
            </p:cNvPr>
            <p:cNvCxnSpPr>
              <a:cxnSpLocks/>
              <a:stCxn id="287" idx="2"/>
              <a:endCxn id="268" idx="0"/>
            </p:cNvCxnSpPr>
            <p:nvPr/>
          </p:nvCxnSpPr>
          <p:spPr>
            <a:xfrm rot="5400000">
              <a:off x="848196" y="5059246"/>
              <a:ext cx="513897" cy="15714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7" name="연결선: 구부러짐 296">
              <a:extLst>
                <a:ext uri="{FF2B5EF4-FFF2-40B4-BE49-F238E27FC236}">
                  <a16:creationId xmlns:a16="http://schemas.microsoft.com/office/drawing/2014/main" id="{0F6F94FC-CC71-48EB-B333-38D75A0A4BED}"/>
                </a:ext>
              </a:extLst>
            </p:cNvPr>
            <p:cNvCxnSpPr>
              <a:cxnSpLocks/>
              <a:stCxn id="287" idx="2"/>
              <a:endCxn id="269" idx="0"/>
            </p:cNvCxnSpPr>
            <p:nvPr/>
          </p:nvCxnSpPr>
          <p:spPr>
            <a:xfrm rot="16200000" flipH="1">
              <a:off x="1512273" y="4552308"/>
              <a:ext cx="513897" cy="11710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8" name="연결선: 구부러짐 297">
              <a:extLst>
                <a:ext uri="{FF2B5EF4-FFF2-40B4-BE49-F238E27FC236}">
                  <a16:creationId xmlns:a16="http://schemas.microsoft.com/office/drawing/2014/main" id="{4CA81C46-1DDE-41EE-B4E7-2DCFBFBF307F}"/>
                </a:ext>
              </a:extLst>
            </p:cNvPr>
            <p:cNvCxnSpPr>
              <a:cxnSpLocks/>
              <a:stCxn id="287" idx="2"/>
              <a:endCxn id="276" idx="0"/>
            </p:cNvCxnSpPr>
            <p:nvPr/>
          </p:nvCxnSpPr>
          <p:spPr>
            <a:xfrm rot="16200000" flipH="1">
              <a:off x="2099851" y="3964730"/>
              <a:ext cx="513897" cy="234617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F3D0E69-586A-499D-B94D-1AF57485647E}"/>
                </a:ext>
              </a:extLst>
            </p:cNvPr>
            <p:cNvSpPr/>
            <p:nvPr/>
          </p:nvSpPr>
          <p:spPr bwMode="ltGray">
            <a:xfrm>
              <a:off x="820997" y="4657150"/>
              <a:ext cx="693918" cy="15888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Ingress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9C2F79-2382-4EFC-86F8-B61F21A69009}"/>
              </a:ext>
            </a:extLst>
          </p:cNvPr>
          <p:cNvGrpSpPr/>
          <p:nvPr/>
        </p:nvGrpSpPr>
        <p:grpSpPr>
          <a:xfrm>
            <a:off x="6115561" y="5390468"/>
            <a:ext cx="1205617" cy="856662"/>
            <a:chOff x="6115561" y="5390468"/>
            <a:chExt cx="1205617" cy="85666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B143B29-605C-484D-BA83-025CF9DFBBD0}"/>
                </a:ext>
              </a:extLst>
            </p:cNvPr>
            <p:cNvSpPr/>
            <p:nvPr/>
          </p:nvSpPr>
          <p:spPr bwMode="ltGray">
            <a:xfrm>
              <a:off x="6117941" y="5390468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(svc-v2)</a:t>
              </a: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4048F9-A0C0-4312-8EC6-EDDBBF1FCC6A}"/>
                </a:ext>
              </a:extLst>
            </p:cNvPr>
            <p:cNvSpPr/>
            <p:nvPr/>
          </p:nvSpPr>
          <p:spPr bwMode="ltGray">
            <a:xfrm>
              <a:off x="6115561" y="5942588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6C7A9BA9-E930-4277-AB5D-EFA1222469AC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rot="5400000">
              <a:off x="6647878" y="5870905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131" name="그래픽 130" descr="벌새">
              <a:extLst>
                <a:ext uri="{FF2B5EF4-FFF2-40B4-BE49-F238E27FC236}">
                  <a16:creationId xmlns:a16="http://schemas.microsoft.com/office/drawing/2014/main" id="{47A7ACDA-C248-4177-AE31-02854890A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82129" y="5926638"/>
              <a:ext cx="320492" cy="32049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B8E1F6-4E2F-4512-9EE6-58BEC3AE5E04}"/>
              </a:ext>
            </a:extLst>
          </p:cNvPr>
          <p:cNvGrpSpPr/>
          <p:nvPr/>
        </p:nvGrpSpPr>
        <p:grpSpPr>
          <a:xfrm>
            <a:off x="5252261" y="4422388"/>
            <a:ext cx="1467299" cy="968079"/>
            <a:chOff x="5252261" y="4422388"/>
            <a:chExt cx="1467299" cy="96807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6361582-3132-4A63-A669-4EA2A25A4ACB}"/>
                </a:ext>
              </a:extLst>
            </p:cNvPr>
            <p:cNvSpPr/>
            <p:nvPr/>
          </p:nvSpPr>
          <p:spPr bwMode="ltGray">
            <a:xfrm>
              <a:off x="5252261" y="4422388"/>
              <a:ext cx="620828" cy="15692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canary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45533654-8342-4F71-B5E8-5260F6AC63AA}"/>
                </a:ext>
              </a:extLst>
            </p:cNvPr>
            <p:cNvCxnSpPr>
              <a:cxnSpLocks/>
              <a:stCxn id="90" idx="2"/>
              <a:endCxn id="70" idx="0"/>
            </p:cNvCxnSpPr>
            <p:nvPr/>
          </p:nvCxnSpPr>
          <p:spPr>
            <a:xfrm rot="16200000" flipH="1">
              <a:off x="5735540" y="4406447"/>
              <a:ext cx="811155" cy="11568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EE1F597-0907-4325-84A0-6E087AEB484C}"/>
              </a:ext>
            </a:extLst>
          </p:cNvPr>
          <p:cNvSpPr/>
          <p:nvPr/>
        </p:nvSpPr>
        <p:spPr bwMode="ltGray">
          <a:xfrm>
            <a:off x="6013694" y="5111255"/>
            <a:ext cx="483346" cy="1898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10%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E606F24-D266-4944-A4CF-C3E7BCD390A1}"/>
              </a:ext>
            </a:extLst>
          </p:cNvPr>
          <p:cNvSpPr/>
          <p:nvPr/>
        </p:nvSpPr>
        <p:spPr bwMode="ltGray">
          <a:xfrm>
            <a:off x="7014254" y="2321015"/>
            <a:ext cx="1113884" cy="2297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Language: kr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2C17B6A-380B-42E8-A47C-9B9F388A1A25}"/>
              </a:ext>
            </a:extLst>
          </p:cNvPr>
          <p:cNvSpPr/>
          <p:nvPr/>
        </p:nvSpPr>
        <p:spPr bwMode="ltGray">
          <a:xfrm>
            <a:off x="4816215" y="5111329"/>
            <a:ext cx="483346" cy="1898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90%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E84E8C-BA3E-4934-B15F-66A8CE45C3D3}"/>
              </a:ext>
            </a:extLst>
          </p:cNvPr>
          <p:cNvGrpSpPr/>
          <p:nvPr/>
        </p:nvGrpSpPr>
        <p:grpSpPr>
          <a:xfrm>
            <a:off x="5501038" y="1766152"/>
            <a:ext cx="1870492" cy="764651"/>
            <a:chOff x="5501038" y="1766152"/>
            <a:chExt cx="1870492" cy="764651"/>
          </a:xfrm>
        </p:grpSpPr>
        <p:pic>
          <p:nvPicPr>
            <p:cNvPr id="155" name="그래픽 154" descr="사용자">
              <a:extLst>
                <a:ext uri="{FF2B5EF4-FFF2-40B4-BE49-F238E27FC236}">
                  <a16:creationId xmlns:a16="http://schemas.microsoft.com/office/drawing/2014/main" id="{EA28BF55-696D-4506-B605-C0E1599D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44955" y="1766152"/>
              <a:ext cx="426575" cy="426575"/>
            </a:xfrm>
            <a:prstGeom prst="rect">
              <a:avLst/>
            </a:prstGeom>
          </p:spPr>
        </p:pic>
        <p:cxnSp>
          <p:nvCxnSpPr>
            <p:cNvPr id="167" name="연결선: 구부러짐 166">
              <a:extLst>
                <a:ext uri="{FF2B5EF4-FFF2-40B4-BE49-F238E27FC236}">
                  <a16:creationId xmlns:a16="http://schemas.microsoft.com/office/drawing/2014/main" id="{F4990E0D-AC6D-448A-82E5-CDB3F3A33D00}"/>
                </a:ext>
              </a:extLst>
            </p:cNvPr>
            <p:cNvCxnSpPr>
              <a:cxnSpLocks/>
              <a:stCxn id="155" idx="2"/>
              <a:endCxn id="125" idx="0"/>
            </p:cNvCxnSpPr>
            <p:nvPr/>
          </p:nvCxnSpPr>
          <p:spPr>
            <a:xfrm rot="5400000">
              <a:off x="6160602" y="1533162"/>
              <a:ext cx="338077" cy="16572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09DA00E-09B7-41B6-A867-A16304C4EE05}"/>
              </a:ext>
            </a:extLst>
          </p:cNvPr>
          <p:cNvSpPr/>
          <p:nvPr/>
        </p:nvSpPr>
        <p:spPr bwMode="ltGray">
          <a:xfrm>
            <a:off x="6809188" y="5111255"/>
            <a:ext cx="531681" cy="1898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9C09E7A3-E457-412B-92FF-10A59EF1F855}"/>
              </a:ext>
            </a:extLst>
          </p:cNvPr>
          <p:cNvSpPr/>
          <p:nvPr/>
        </p:nvSpPr>
        <p:spPr bwMode="ltGray">
          <a:xfrm>
            <a:off x="9104761" y="3134762"/>
            <a:ext cx="630835" cy="19225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</a:rPr>
              <a:t>30798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460749-A1F4-49FD-B141-859836150761}"/>
              </a:ext>
            </a:extLst>
          </p:cNvPr>
          <p:cNvGrpSpPr/>
          <p:nvPr/>
        </p:nvGrpSpPr>
        <p:grpSpPr>
          <a:xfrm>
            <a:off x="2134915" y="3401764"/>
            <a:ext cx="2106470" cy="1366893"/>
            <a:chOff x="2134915" y="3401764"/>
            <a:chExt cx="2106470" cy="1366893"/>
          </a:xfrm>
        </p:grpSpPr>
        <p:sp>
          <p:nvSpPr>
            <p:cNvPr id="294" name="모서리가 둥근 직사각형 65">
              <a:extLst>
                <a:ext uri="{FF2B5EF4-FFF2-40B4-BE49-F238E27FC236}">
                  <a16:creationId xmlns:a16="http://schemas.microsoft.com/office/drawing/2014/main" id="{7ECEAFE3-A357-4C85-AB82-A2B347F64D35}"/>
                </a:ext>
              </a:extLst>
            </p:cNvPr>
            <p:cNvSpPr/>
            <p:nvPr/>
          </p:nvSpPr>
          <p:spPr>
            <a:xfrm>
              <a:off x="2134915" y="3636293"/>
              <a:ext cx="2106470" cy="11323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endParaRPr lang="en-US" altLang="ko-KR" sz="1200" b="1" kern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18FFD19C-E436-48DC-8F7D-F1D934B717C5}"/>
                </a:ext>
              </a:extLst>
            </p:cNvPr>
            <p:cNvSpPr/>
            <p:nvPr/>
          </p:nvSpPr>
          <p:spPr bwMode="ltGray">
            <a:xfrm>
              <a:off x="2235559" y="3947928"/>
              <a:ext cx="815678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</a:p>
          </p:txBody>
        </p:sp>
        <p:sp>
          <p:nvSpPr>
            <p:cNvPr id="300" name="모서리가 둥근 직사각형 65">
              <a:extLst>
                <a:ext uri="{FF2B5EF4-FFF2-40B4-BE49-F238E27FC236}">
                  <a16:creationId xmlns:a16="http://schemas.microsoft.com/office/drawing/2014/main" id="{19786B95-CBB2-4502-BFC5-A06E1FB5FFD5}"/>
                </a:ext>
              </a:extLst>
            </p:cNvPr>
            <p:cNvSpPr/>
            <p:nvPr/>
          </p:nvSpPr>
          <p:spPr>
            <a:xfrm>
              <a:off x="2469289" y="3637008"/>
              <a:ext cx="385589" cy="279384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000" b="1" kern="0">
                  <a:latin typeface="+mn-ea"/>
                </a:rPr>
                <a:t>path</a:t>
              </a: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D17E25C7-9372-4088-980B-340A3C179EFD}"/>
                </a:ext>
              </a:extLst>
            </p:cNvPr>
            <p:cNvSpPr/>
            <p:nvPr/>
          </p:nvSpPr>
          <p:spPr bwMode="ltGray">
            <a:xfrm>
              <a:off x="3180311" y="3947928"/>
              <a:ext cx="998399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svc-shopping</a:t>
              </a:r>
              <a:endPara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2" name="모서리가 둥근 직사각형 65">
              <a:extLst>
                <a:ext uri="{FF2B5EF4-FFF2-40B4-BE49-F238E27FC236}">
                  <a16:creationId xmlns:a16="http://schemas.microsoft.com/office/drawing/2014/main" id="{DB8225F2-D83C-4D2F-82CB-2FE837E15C7C}"/>
                </a:ext>
              </a:extLst>
            </p:cNvPr>
            <p:cNvSpPr/>
            <p:nvPr/>
          </p:nvSpPr>
          <p:spPr>
            <a:xfrm>
              <a:off x="3259782" y="3637008"/>
              <a:ext cx="969819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000" b="1" kern="0">
                  <a:latin typeface="+mn-ea"/>
                </a:rPr>
                <a:t>serviceName</a:t>
              </a: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A7021945-F855-4A5E-9587-8DC41D97D01A}"/>
                </a:ext>
              </a:extLst>
            </p:cNvPr>
            <p:cNvSpPr/>
            <p:nvPr/>
          </p:nvSpPr>
          <p:spPr bwMode="ltGray">
            <a:xfrm>
              <a:off x="2235559" y="4229142"/>
              <a:ext cx="815678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/customer</a:t>
              </a: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627D2FEE-10C4-46CC-A416-53DFA2C7001B}"/>
                </a:ext>
              </a:extLst>
            </p:cNvPr>
            <p:cNvSpPr/>
            <p:nvPr/>
          </p:nvSpPr>
          <p:spPr bwMode="ltGray">
            <a:xfrm>
              <a:off x="3180311" y="4229142"/>
              <a:ext cx="998399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svc-customer</a:t>
              </a:r>
              <a:endPara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86600653-ED55-4C2A-AD24-941AD15BE33F}"/>
                </a:ext>
              </a:extLst>
            </p:cNvPr>
            <p:cNvSpPr/>
            <p:nvPr/>
          </p:nvSpPr>
          <p:spPr bwMode="ltGray">
            <a:xfrm>
              <a:off x="2235559" y="4508122"/>
              <a:ext cx="815678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/order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970DC950-2CC1-4112-B30B-2AEA971F3522}"/>
                </a:ext>
              </a:extLst>
            </p:cNvPr>
            <p:cNvSpPr/>
            <p:nvPr/>
          </p:nvSpPr>
          <p:spPr bwMode="ltGray">
            <a:xfrm>
              <a:off x="3180311" y="4508122"/>
              <a:ext cx="998399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svc-order</a:t>
              </a:r>
              <a:endPara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3" name="모서리가 둥근 직사각형 65">
              <a:extLst>
                <a:ext uri="{FF2B5EF4-FFF2-40B4-BE49-F238E27FC236}">
                  <a16:creationId xmlns:a16="http://schemas.microsoft.com/office/drawing/2014/main" id="{6BF7DF08-CB55-489D-84BC-7D21CD65813D}"/>
                </a:ext>
              </a:extLst>
            </p:cNvPr>
            <p:cNvSpPr/>
            <p:nvPr/>
          </p:nvSpPr>
          <p:spPr>
            <a:xfrm>
              <a:off x="2145892" y="3401764"/>
              <a:ext cx="527434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rules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A30757-5DC7-4BB8-9424-BD0F43072A0B}"/>
              </a:ext>
            </a:extLst>
          </p:cNvPr>
          <p:cNvGrpSpPr/>
          <p:nvPr/>
        </p:nvGrpSpPr>
        <p:grpSpPr>
          <a:xfrm>
            <a:off x="10207438" y="2853954"/>
            <a:ext cx="1423763" cy="1785915"/>
            <a:chOff x="10207438" y="2853954"/>
            <a:chExt cx="1423763" cy="178591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5FF0396D-719D-41FC-972D-7C90564CC3CD}"/>
                </a:ext>
              </a:extLst>
            </p:cNvPr>
            <p:cNvSpPr/>
            <p:nvPr/>
          </p:nvSpPr>
          <p:spPr bwMode="ltGray">
            <a:xfrm>
              <a:off x="10207438" y="2853954"/>
              <a:ext cx="1413253" cy="178591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Ingress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(https)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모서리가 둥근 직사각형 65">
              <a:extLst>
                <a:ext uri="{FF2B5EF4-FFF2-40B4-BE49-F238E27FC236}">
                  <a16:creationId xmlns:a16="http://schemas.microsoft.com/office/drawing/2014/main" id="{D982475C-1D90-4FAC-85EB-C419D6B27993}"/>
                </a:ext>
              </a:extLst>
            </p:cNvPr>
            <p:cNvSpPr/>
            <p:nvPr/>
          </p:nvSpPr>
          <p:spPr>
            <a:xfrm>
              <a:off x="10235671" y="4038019"/>
              <a:ext cx="1353645" cy="54310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endParaRPr lang="en-US" altLang="ko-KR" sz="1200" b="1" kern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13" name="모서리가 둥근 직사각형 65">
              <a:extLst>
                <a:ext uri="{FF2B5EF4-FFF2-40B4-BE49-F238E27FC236}">
                  <a16:creationId xmlns:a16="http://schemas.microsoft.com/office/drawing/2014/main" id="{F75E1A23-B7F4-4576-A3EC-30BEE45D6227}"/>
                </a:ext>
              </a:extLst>
            </p:cNvPr>
            <p:cNvSpPr/>
            <p:nvPr/>
          </p:nvSpPr>
          <p:spPr>
            <a:xfrm>
              <a:off x="10412896" y="4047526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900" b="1" kern="0">
                  <a:latin typeface="+mn-ea"/>
                </a:rPr>
                <a:t>host</a:t>
              </a:r>
            </a:p>
          </p:txBody>
        </p:sp>
        <p:sp>
          <p:nvSpPr>
            <p:cNvPr id="214" name="모서리가 둥근 직사각형 65">
              <a:extLst>
                <a:ext uri="{FF2B5EF4-FFF2-40B4-BE49-F238E27FC236}">
                  <a16:creationId xmlns:a16="http://schemas.microsoft.com/office/drawing/2014/main" id="{91F2F2E1-7D43-4DF8-9B18-94DF0F03617E}"/>
                </a:ext>
              </a:extLst>
            </p:cNvPr>
            <p:cNvSpPr/>
            <p:nvPr/>
          </p:nvSpPr>
          <p:spPr>
            <a:xfrm>
              <a:off x="10829697" y="4047526"/>
              <a:ext cx="801504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900" b="1" kern="0">
                  <a:latin typeface="+mn-ea"/>
                </a:rPr>
                <a:t>serviceName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AF9D4D0-04DE-40F8-AFDD-3142EED1D470}"/>
                </a:ext>
              </a:extLst>
            </p:cNvPr>
            <p:cNvSpPr/>
            <p:nvPr/>
          </p:nvSpPr>
          <p:spPr bwMode="ltGray">
            <a:xfrm>
              <a:off x="10315185" y="4292486"/>
              <a:ext cx="602182" cy="26136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2"/>
                  </a:solidFill>
                  <a:latin typeface="맑은 고딕" pitchFamily="50" charset="-127"/>
                </a:rPr>
                <a:t>www.https.com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7BCF727F-905C-4060-917C-29269187AFCD}"/>
                </a:ext>
              </a:extLst>
            </p:cNvPr>
            <p:cNvSpPr/>
            <p:nvPr/>
          </p:nvSpPr>
          <p:spPr bwMode="ltGray">
            <a:xfrm>
              <a:off x="11020706" y="4292486"/>
              <a:ext cx="465760" cy="26136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>
                  <a:solidFill>
                    <a:schemeClr val="tx2"/>
                  </a:solidFill>
                  <a:latin typeface="맑은 고딕" pitchFamily="50" charset="-127"/>
                </a:rPr>
                <a:t>svc-https</a:t>
              </a:r>
              <a:endParaRPr lang="en-US" altLang="ko-KR" sz="9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6" name="모서리가 둥근 직사각형 65">
              <a:extLst>
                <a:ext uri="{FF2B5EF4-FFF2-40B4-BE49-F238E27FC236}">
                  <a16:creationId xmlns:a16="http://schemas.microsoft.com/office/drawing/2014/main" id="{DAE9E24E-99EE-489B-A944-FA2C8A4B8F65}"/>
                </a:ext>
              </a:extLst>
            </p:cNvPr>
            <p:cNvSpPr/>
            <p:nvPr/>
          </p:nvSpPr>
          <p:spPr>
            <a:xfrm>
              <a:off x="10231854" y="3790946"/>
              <a:ext cx="527434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rules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48AF80-FF50-4CD3-BC00-7139E63AA154}"/>
              </a:ext>
            </a:extLst>
          </p:cNvPr>
          <p:cNvGrpSpPr/>
          <p:nvPr/>
        </p:nvGrpSpPr>
        <p:grpSpPr>
          <a:xfrm>
            <a:off x="10231854" y="3029914"/>
            <a:ext cx="1357462" cy="732094"/>
            <a:chOff x="10231854" y="3029914"/>
            <a:chExt cx="1357462" cy="732094"/>
          </a:xfrm>
        </p:grpSpPr>
        <p:sp>
          <p:nvSpPr>
            <p:cNvPr id="237" name="모서리가 둥근 직사각형 65">
              <a:extLst>
                <a:ext uri="{FF2B5EF4-FFF2-40B4-BE49-F238E27FC236}">
                  <a16:creationId xmlns:a16="http://schemas.microsoft.com/office/drawing/2014/main" id="{F3B90C33-F06B-4D87-86FC-3061757DBCBD}"/>
                </a:ext>
              </a:extLst>
            </p:cNvPr>
            <p:cNvSpPr/>
            <p:nvPr/>
          </p:nvSpPr>
          <p:spPr>
            <a:xfrm>
              <a:off x="10231854" y="3029914"/>
              <a:ext cx="527434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tls</a:t>
              </a:r>
            </a:p>
          </p:txBody>
        </p:sp>
        <p:sp>
          <p:nvSpPr>
            <p:cNvPr id="238" name="모서리가 둥근 직사각형 65">
              <a:extLst>
                <a:ext uri="{FF2B5EF4-FFF2-40B4-BE49-F238E27FC236}">
                  <a16:creationId xmlns:a16="http://schemas.microsoft.com/office/drawing/2014/main" id="{67BE630C-4A61-4F00-8641-D9C1FCF11A21}"/>
                </a:ext>
              </a:extLst>
            </p:cNvPr>
            <p:cNvSpPr/>
            <p:nvPr/>
          </p:nvSpPr>
          <p:spPr>
            <a:xfrm>
              <a:off x="10235671" y="3259220"/>
              <a:ext cx="1353645" cy="50278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endParaRPr lang="en-US" altLang="ko-KR" sz="1200" b="1" kern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39" name="모서리가 둥근 직사각형 65">
              <a:extLst>
                <a:ext uri="{FF2B5EF4-FFF2-40B4-BE49-F238E27FC236}">
                  <a16:creationId xmlns:a16="http://schemas.microsoft.com/office/drawing/2014/main" id="{A2AEB6B2-22B0-44A9-9016-2B07474C1CED}"/>
                </a:ext>
              </a:extLst>
            </p:cNvPr>
            <p:cNvSpPr/>
            <p:nvPr/>
          </p:nvSpPr>
          <p:spPr>
            <a:xfrm>
              <a:off x="10519942" y="3239588"/>
              <a:ext cx="801504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000" b="1" kern="0">
                  <a:latin typeface="+mn-ea"/>
                </a:rPr>
                <a:t>secretName</a:t>
              </a:r>
              <a:endParaRPr lang="en-US" altLang="ko-KR" sz="900" b="1" kern="0">
                <a:latin typeface="+mn-ea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E77E58FC-3F93-405B-A50A-2404F38428B7}"/>
                </a:ext>
              </a:extLst>
            </p:cNvPr>
            <p:cNvSpPr/>
            <p:nvPr/>
          </p:nvSpPr>
          <p:spPr bwMode="ltGray">
            <a:xfrm>
              <a:off x="10436732" y="3505551"/>
              <a:ext cx="1023152" cy="19989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secret-https</a:t>
              </a:r>
            </a:p>
          </p:txBody>
        </p:sp>
      </p:grp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8E583E16-5BA7-4428-B820-1948596E2DA6}"/>
              </a:ext>
            </a:extLst>
          </p:cNvPr>
          <p:cNvSpPr/>
          <p:nvPr/>
        </p:nvSpPr>
        <p:spPr bwMode="ltGray">
          <a:xfrm>
            <a:off x="1004819" y="4196360"/>
            <a:ext cx="356089" cy="19225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71E6F96A-E338-4CD8-B224-BC440B5E27E3}"/>
              </a:ext>
            </a:extLst>
          </p:cNvPr>
          <p:cNvSpPr/>
          <p:nvPr/>
        </p:nvSpPr>
        <p:spPr bwMode="ltGray">
          <a:xfrm>
            <a:off x="9174571" y="4196360"/>
            <a:ext cx="430868" cy="19225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443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483B5D-FEB6-489F-BBF9-9ADB98BB9D55}"/>
              </a:ext>
            </a:extLst>
          </p:cNvPr>
          <p:cNvGrpSpPr/>
          <p:nvPr/>
        </p:nvGrpSpPr>
        <p:grpSpPr>
          <a:xfrm>
            <a:off x="9451747" y="1707110"/>
            <a:ext cx="1526303" cy="823694"/>
            <a:chOff x="9451747" y="1707110"/>
            <a:chExt cx="1526303" cy="823694"/>
          </a:xfrm>
        </p:grpSpPr>
        <p:cxnSp>
          <p:nvCxnSpPr>
            <p:cNvPr id="202" name="연결선: 구부러짐 201">
              <a:extLst>
                <a:ext uri="{FF2B5EF4-FFF2-40B4-BE49-F238E27FC236}">
                  <a16:creationId xmlns:a16="http://schemas.microsoft.com/office/drawing/2014/main" id="{8ED5E407-C044-43E5-A7CC-97C8B15EBE1E}"/>
                </a:ext>
              </a:extLst>
            </p:cNvPr>
            <p:cNvCxnSpPr>
              <a:cxnSpLocks/>
              <a:stCxn id="266" idx="2"/>
              <a:endCxn id="201" idx="0"/>
            </p:cNvCxnSpPr>
            <p:nvPr/>
          </p:nvCxnSpPr>
          <p:spPr>
            <a:xfrm rot="5400000">
              <a:off x="9640934" y="2149023"/>
              <a:ext cx="192594" cy="57096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66" name="그래픽 265" descr="사용자">
              <a:extLst>
                <a:ext uri="{FF2B5EF4-FFF2-40B4-BE49-F238E27FC236}">
                  <a16:creationId xmlns:a16="http://schemas.microsoft.com/office/drawing/2014/main" id="{5BC2DA3A-4262-4FD4-986A-BF92471B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626767" y="1707110"/>
              <a:ext cx="791896" cy="631100"/>
            </a:xfrm>
            <a:prstGeom prst="rect">
              <a:avLst/>
            </a:prstGeom>
          </p:spPr>
        </p:pic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C38B430B-9C5D-4067-A8FC-F9C0ACEB0D0E}"/>
                </a:ext>
              </a:extLst>
            </p:cNvPr>
            <p:cNvSpPr/>
            <p:nvPr/>
          </p:nvSpPr>
          <p:spPr bwMode="ltGray">
            <a:xfrm>
              <a:off x="10237485" y="2204864"/>
              <a:ext cx="740565" cy="20886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https://</a:t>
              </a:r>
              <a:endPara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8BC8C80-62A2-4B74-ACEC-62DF93232409}"/>
              </a:ext>
            </a:extLst>
          </p:cNvPr>
          <p:cNvSpPr/>
          <p:nvPr/>
        </p:nvSpPr>
        <p:spPr bwMode="ltGray">
          <a:xfrm>
            <a:off x="2294096" y="1865087"/>
            <a:ext cx="1461879" cy="1898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192.168.0.30:30431/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04B04DE-3A71-4CC9-8116-A327FDEDDE8F}"/>
              </a:ext>
            </a:extLst>
          </p:cNvPr>
          <p:cNvSpPr/>
          <p:nvPr/>
        </p:nvSpPr>
        <p:spPr bwMode="ltGray">
          <a:xfrm>
            <a:off x="695400" y="5162409"/>
            <a:ext cx="262932" cy="1726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CE24094-0A1B-46E4-96C9-DBC4B6A7045F}"/>
              </a:ext>
            </a:extLst>
          </p:cNvPr>
          <p:cNvSpPr/>
          <p:nvPr/>
        </p:nvSpPr>
        <p:spPr bwMode="ltGray">
          <a:xfrm>
            <a:off x="2297160" y="2127690"/>
            <a:ext cx="1984871" cy="1898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192.168.0.30:30431/svc-order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E25E030-2C60-4446-85E7-C90C6C3599FA}"/>
              </a:ext>
            </a:extLst>
          </p:cNvPr>
          <p:cNvSpPr/>
          <p:nvPr/>
        </p:nvSpPr>
        <p:spPr bwMode="ltGray">
          <a:xfrm>
            <a:off x="2934262" y="4969572"/>
            <a:ext cx="825195" cy="1726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/svc-order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A91E662-2C74-4D45-B7F9-A359A33F8D94}"/>
              </a:ext>
            </a:extLst>
          </p:cNvPr>
          <p:cNvGrpSpPr/>
          <p:nvPr/>
        </p:nvGrpSpPr>
        <p:grpSpPr>
          <a:xfrm>
            <a:off x="590073" y="5958352"/>
            <a:ext cx="2784781" cy="259154"/>
            <a:chOff x="590073" y="5958352"/>
            <a:chExt cx="2784781" cy="259154"/>
          </a:xfrm>
        </p:grpSpPr>
        <p:pic>
          <p:nvPicPr>
            <p:cNvPr id="156" name="그래픽 155" descr="콜 센터">
              <a:extLst>
                <a:ext uri="{FF2B5EF4-FFF2-40B4-BE49-F238E27FC236}">
                  <a16:creationId xmlns:a16="http://schemas.microsoft.com/office/drawing/2014/main" id="{615DC247-DA28-4A93-8C0A-659795A9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29977" y="5958352"/>
              <a:ext cx="240790" cy="240790"/>
            </a:xfrm>
            <a:prstGeom prst="rect">
              <a:avLst/>
            </a:prstGeom>
          </p:spPr>
        </p:pic>
        <p:pic>
          <p:nvPicPr>
            <p:cNvPr id="157" name="그래픽 156" descr="쇼핑 카트">
              <a:extLst>
                <a:ext uri="{FF2B5EF4-FFF2-40B4-BE49-F238E27FC236}">
                  <a16:creationId xmlns:a16="http://schemas.microsoft.com/office/drawing/2014/main" id="{81B54AF1-645A-4A29-B137-4B25C7824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90073" y="5965027"/>
              <a:ext cx="240790" cy="240790"/>
            </a:xfrm>
            <a:prstGeom prst="rect">
              <a:avLst/>
            </a:prstGeom>
          </p:spPr>
        </p:pic>
        <p:pic>
          <p:nvPicPr>
            <p:cNvPr id="158" name="그래픽 157" descr="상자">
              <a:extLst>
                <a:ext uri="{FF2B5EF4-FFF2-40B4-BE49-F238E27FC236}">
                  <a16:creationId xmlns:a16="http://schemas.microsoft.com/office/drawing/2014/main" id="{F0CDA07D-A896-4071-B7C4-D0C67B0B4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4064" y="5976716"/>
              <a:ext cx="240790" cy="240790"/>
            </a:xfrm>
            <a:prstGeom prst="rect">
              <a:avLst/>
            </a:prstGeom>
          </p:spPr>
        </p:pic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9A84490-0F2F-45C8-850B-BF704D4125FB}"/>
              </a:ext>
            </a:extLst>
          </p:cNvPr>
          <p:cNvSpPr/>
          <p:nvPr/>
        </p:nvSpPr>
        <p:spPr bwMode="ltGray">
          <a:xfrm>
            <a:off x="7156864" y="4218945"/>
            <a:ext cx="1045634" cy="18980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@weight:10%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57539F-63A1-400E-9E95-F7735E7DB5EC}"/>
              </a:ext>
            </a:extLst>
          </p:cNvPr>
          <p:cNvGrpSpPr/>
          <p:nvPr/>
        </p:nvGrpSpPr>
        <p:grpSpPr>
          <a:xfrm>
            <a:off x="10189055" y="4639869"/>
            <a:ext cx="1431636" cy="1286768"/>
            <a:chOff x="10189055" y="4639869"/>
            <a:chExt cx="1431636" cy="1286768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CF005A45-2DCA-49C4-A27C-F58E6DBC7314}"/>
                </a:ext>
              </a:extLst>
            </p:cNvPr>
            <p:cNvSpPr/>
            <p:nvPr/>
          </p:nvSpPr>
          <p:spPr bwMode="ltGray">
            <a:xfrm>
              <a:off x="10189055" y="4849543"/>
              <a:ext cx="1431636" cy="107709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Secret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(secret-https)</a:t>
              </a:r>
            </a:p>
            <a:p>
              <a:pPr algn="ctr">
                <a:lnSpc>
                  <a:spcPct val="90000"/>
                </a:lnSpc>
              </a:pPr>
              <a:endPara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E096E41-9436-43BF-9CD0-036F215F318A}"/>
                </a:ext>
              </a:extLst>
            </p:cNvPr>
            <p:cNvSpPr/>
            <p:nvPr/>
          </p:nvSpPr>
          <p:spPr bwMode="ltGray">
            <a:xfrm>
              <a:off x="10230123" y="5453367"/>
              <a:ext cx="1350567" cy="409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tls.key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LSce4BD...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tls.crt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LTiB342D...</a:t>
              </a:r>
              <a:endParaRPr lang="en-US" altLang="ko-KR" sz="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B3705D24-3746-480E-A1FA-4F1B0B4E9CF3}"/>
                </a:ext>
              </a:extLst>
            </p:cNvPr>
            <p:cNvCxnSpPr>
              <a:cxnSpLocks/>
              <a:stCxn id="211" idx="2"/>
              <a:endCxn id="229" idx="0"/>
            </p:cNvCxnSpPr>
            <p:nvPr/>
          </p:nvCxnSpPr>
          <p:spPr>
            <a:xfrm flipH="1">
              <a:off x="10904873" y="4639869"/>
              <a:ext cx="9192" cy="2096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모서리가 둥근 직사각형 65">
              <a:extLst>
                <a:ext uri="{FF2B5EF4-FFF2-40B4-BE49-F238E27FC236}">
                  <a16:creationId xmlns:a16="http://schemas.microsoft.com/office/drawing/2014/main" id="{10683B47-F401-46B8-9650-592A934539F1}"/>
                </a:ext>
              </a:extLst>
            </p:cNvPr>
            <p:cNvSpPr/>
            <p:nvPr/>
          </p:nvSpPr>
          <p:spPr>
            <a:xfrm>
              <a:off x="10231854" y="5234061"/>
              <a:ext cx="527434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data</a:t>
              </a:r>
            </a:p>
          </p:txBody>
        </p:sp>
      </p:grpSp>
      <p:pic>
        <p:nvPicPr>
          <p:cNvPr id="168" name="그래픽 167" descr="클라우드 동기화 중">
            <a:extLst>
              <a:ext uri="{FF2B5EF4-FFF2-40B4-BE49-F238E27FC236}">
                <a16:creationId xmlns:a16="http://schemas.microsoft.com/office/drawing/2014/main" id="{DCC81482-E946-43D8-BFF3-CF7178E7361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98122" y="5933466"/>
            <a:ext cx="291356" cy="2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animBg="1"/>
      <p:bldP spid="92" grpId="0" animBg="1"/>
      <p:bldP spid="159" grpId="0" animBg="1"/>
      <p:bldP spid="160" grpId="0" animBg="1"/>
      <p:bldP spid="161" grpId="0" animBg="1"/>
      <p:bldP spid="170" grpId="0" animBg="1"/>
      <p:bldP spid="199" grpId="0" animBg="1"/>
      <p:bldP spid="252" grpId="0" animBg="1"/>
      <p:bldP spid="261" grpId="0" animBg="1"/>
      <p:bldP spid="149" grpId="0" animBg="1"/>
      <p:bldP spid="150" grpId="0" animBg="1"/>
      <p:bldP spid="151" grpId="0" animBg="1"/>
      <p:bldP spid="154" grpId="0" animBg="1"/>
      <p:bldP spid="1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5B0C00F-4E10-44B3-9230-6F414AD52C49}"/>
              </a:ext>
            </a:extLst>
          </p:cNvPr>
          <p:cNvGrpSpPr/>
          <p:nvPr/>
        </p:nvGrpSpPr>
        <p:grpSpPr>
          <a:xfrm>
            <a:off x="888748" y="2255699"/>
            <a:ext cx="7589546" cy="2293763"/>
            <a:chOff x="888748" y="1832615"/>
            <a:chExt cx="7589546" cy="229376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611C028-0510-493D-BC47-E0BB711D0CE8}"/>
                </a:ext>
              </a:extLst>
            </p:cNvPr>
            <p:cNvSpPr/>
            <p:nvPr/>
          </p:nvSpPr>
          <p:spPr bwMode="ltGray">
            <a:xfrm>
              <a:off x="891766" y="1839191"/>
              <a:ext cx="7586528" cy="2287187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46875F0-16DB-4B9E-BC82-AC8E9ACD61DE}"/>
                </a:ext>
              </a:extLst>
            </p:cNvPr>
            <p:cNvSpPr/>
            <p:nvPr/>
          </p:nvSpPr>
          <p:spPr bwMode="ltGray">
            <a:xfrm>
              <a:off x="888748" y="1832615"/>
              <a:ext cx="1093852" cy="347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Namespace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(nginx)</a:t>
              </a:r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Ingress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51D0DB09-C89A-4034-87B1-9DA5E48E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3056" y="1368433"/>
            <a:ext cx="791896" cy="6311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B7C1735-3065-4057-9A69-E9E3204970EF}"/>
              </a:ext>
            </a:extLst>
          </p:cNvPr>
          <p:cNvGrpSpPr/>
          <p:nvPr/>
        </p:nvGrpSpPr>
        <p:grpSpPr>
          <a:xfrm>
            <a:off x="885419" y="1895119"/>
            <a:ext cx="1970241" cy="300270"/>
            <a:chOff x="885419" y="1472035"/>
            <a:chExt cx="1970241" cy="300270"/>
          </a:xfrm>
        </p:grpSpPr>
        <p:pic>
          <p:nvPicPr>
            <p:cNvPr id="1026" name="Picture 2" descr="Image result for nginx logo">
              <a:extLst>
                <a:ext uri="{FF2B5EF4-FFF2-40B4-BE49-F238E27FC236}">
                  <a16:creationId xmlns:a16="http://schemas.microsoft.com/office/drawing/2014/main" id="{6832F44B-029A-4429-848D-D66F8B1DB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419" y="1480260"/>
              <a:ext cx="257230" cy="29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2tjosk2rxzc21medji3nfn1g-wpengine.netdna-ssl.com/wp-content/uploads/2018/08/kong-combination-mark-colors-128px.png">
              <a:extLst>
                <a:ext uri="{FF2B5EF4-FFF2-40B4-BE49-F238E27FC236}">
                  <a16:creationId xmlns:a16="http://schemas.microsoft.com/office/drawing/2014/main" id="{A6CDBBFE-EEA2-4EF2-9C54-157A844E0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499" y="1472035"/>
              <a:ext cx="880161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모서리가 둥근 직사각형 65">
              <a:extLst>
                <a:ext uri="{FF2B5EF4-FFF2-40B4-BE49-F238E27FC236}">
                  <a16:creationId xmlns:a16="http://schemas.microsoft.com/office/drawing/2014/main" id="{1E59F4E5-31B9-4AEB-AAAB-E62FAF458E9D}"/>
                </a:ext>
              </a:extLst>
            </p:cNvPr>
            <p:cNvSpPr/>
            <p:nvPr/>
          </p:nvSpPr>
          <p:spPr>
            <a:xfrm>
              <a:off x="1200788" y="1484401"/>
              <a:ext cx="726116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rgbClr val="00B050"/>
                  </a:solidFill>
                  <a:latin typeface="+mn-ea"/>
                </a:rPr>
                <a:t>NGINX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550A61-6949-49FD-8EF2-C414FBB640AB}"/>
              </a:ext>
            </a:extLst>
          </p:cNvPr>
          <p:cNvGrpSpPr/>
          <p:nvPr/>
        </p:nvGrpSpPr>
        <p:grpSpPr>
          <a:xfrm>
            <a:off x="1046335" y="2872125"/>
            <a:ext cx="1093852" cy="841593"/>
            <a:chOff x="1046335" y="2449041"/>
            <a:chExt cx="1093852" cy="841593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F16FD7A-76F4-4A59-A757-98EA73A322E3}"/>
                </a:ext>
              </a:extLst>
            </p:cNvPr>
            <p:cNvSpPr/>
            <p:nvPr/>
          </p:nvSpPr>
          <p:spPr bwMode="ltGray">
            <a:xfrm>
              <a:off x="1046335" y="2449041"/>
              <a:ext cx="1093852" cy="30799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Depolyment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AA365B-85BE-4B8C-BA4E-D252D671D5CF}"/>
                </a:ext>
              </a:extLst>
            </p:cNvPr>
            <p:cNvSpPr/>
            <p:nvPr/>
          </p:nvSpPr>
          <p:spPr bwMode="ltGray">
            <a:xfrm>
              <a:off x="1046335" y="2982637"/>
              <a:ext cx="1093852" cy="30799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716FDDA-7CD9-4E8C-8C9F-1676FEBEA65A}"/>
                </a:ext>
              </a:extLst>
            </p:cNvPr>
            <p:cNvCxnSpPr>
              <a:stCxn id="112" idx="2"/>
              <a:endCxn id="118" idx="0"/>
            </p:cNvCxnSpPr>
            <p:nvPr/>
          </p:nvCxnSpPr>
          <p:spPr>
            <a:xfrm>
              <a:off x="1593261" y="2757038"/>
              <a:ext cx="0" cy="225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93A0E9-D146-4DE4-A457-B5D38D8652A4}"/>
              </a:ext>
            </a:extLst>
          </p:cNvPr>
          <p:cNvSpPr/>
          <p:nvPr/>
        </p:nvSpPr>
        <p:spPr bwMode="ltGray">
          <a:xfrm>
            <a:off x="2777160" y="2508876"/>
            <a:ext cx="5262375" cy="5851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C1336F0-48CF-4B7E-A9B2-43C5ED00796F}"/>
              </a:ext>
            </a:extLst>
          </p:cNvPr>
          <p:cNvCxnSpPr>
            <a:cxnSpLocks/>
            <a:stCxn id="132" idx="2"/>
            <a:endCxn id="119" idx="0"/>
          </p:cNvCxnSpPr>
          <p:nvPr/>
        </p:nvCxnSpPr>
        <p:spPr>
          <a:xfrm>
            <a:off x="5408348" y="3093981"/>
            <a:ext cx="0" cy="59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A3199FB-63BA-4B1C-80AB-AEA4E466B105}"/>
              </a:ext>
            </a:extLst>
          </p:cNvPr>
          <p:cNvSpPr/>
          <p:nvPr/>
        </p:nvSpPr>
        <p:spPr bwMode="ltGray">
          <a:xfrm>
            <a:off x="8836661" y="1839191"/>
            <a:ext cx="2395594" cy="17314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/>
              <a:t>Ingress1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77EDDC-7471-4D61-997B-39BDB2AD6E97}"/>
              </a:ext>
            </a:extLst>
          </p:cNvPr>
          <p:cNvGrpSpPr/>
          <p:nvPr/>
        </p:nvGrpSpPr>
        <p:grpSpPr>
          <a:xfrm>
            <a:off x="1593260" y="3693329"/>
            <a:ext cx="6446275" cy="703426"/>
            <a:chOff x="1593260" y="3270245"/>
            <a:chExt cx="6446275" cy="70342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5A6DC-5127-4D55-9690-001F6F5ED20F}"/>
                </a:ext>
              </a:extLst>
            </p:cNvPr>
            <p:cNvSpPr/>
            <p:nvPr/>
          </p:nvSpPr>
          <p:spPr bwMode="ltGray">
            <a:xfrm>
              <a:off x="2777160" y="3270245"/>
              <a:ext cx="5262375" cy="7034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96676CBC-E298-4C66-8E24-8683BA203590}"/>
                </a:ext>
              </a:extLst>
            </p:cNvPr>
            <p:cNvCxnSpPr>
              <a:cxnSpLocks/>
              <a:stCxn id="118" idx="2"/>
              <a:endCxn id="119" idx="1"/>
            </p:cNvCxnSpPr>
            <p:nvPr/>
          </p:nvCxnSpPr>
          <p:spPr>
            <a:xfrm rot="16200000" flipH="1">
              <a:off x="2019548" y="2864346"/>
              <a:ext cx="331324" cy="11838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DFB0C68-C9E0-48A1-BB29-06926F8466A1}"/>
              </a:ext>
            </a:extLst>
          </p:cNvPr>
          <p:cNvSpPr/>
          <p:nvPr/>
        </p:nvSpPr>
        <p:spPr bwMode="ltGray">
          <a:xfrm>
            <a:off x="3515348" y="4109656"/>
            <a:ext cx="1117563" cy="2326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Ingress1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2FACF1E-076E-4C54-923E-7F49CD2AF0A8}"/>
              </a:ext>
            </a:extLst>
          </p:cNvPr>
          <p:cNvSpPr/>
          <p:nvPr/>
        </p:nvSpPr>
        <p:spPr bwMode="ltGray">
          <a:xfrm>
            <a:off x="4920401" y="4109656"/>
            <a:ext cx="1117563" cy="23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</a:rPr>
              <a:t>Ingress2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31A9E7-9F36-4832-9A96-C5E6357EB3AD}"/>
              </a:ext>
            </a:extLst>
          </p:cNvPr>
          <p:cNvGrpSpPr/>
          <p:nvPr/>
        </p:nvGrpSpPr>
        <p:grpSpPr>
          <a:xfrm>
            <a:off x="5479183" y="4342281"/>
            <a:ext cx="1318378" cy="1788572"/>
            <a:chOff x="5479183" y="4342281"/>
            <a:chExt cx="1318378" cy="1788572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6A6763DC-A186-4552-8159-5A872E3105C3}"/>
                </a:ext>
              </a:extLst>
            </p:cNvPr>
            <p:cNvSpPr/>
            <p:nvPr/>
          </p:nvSpPr>
          <p:spPr bwMode="ltGray">
            <a:xfrm>
              <a:off x="5594324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Service4</a:t>
              </a: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FAB6866E-C533-44EA-8B2F-5DAED6FA5CC6}"/>
                </a:ext>
              </a:extLst>
            </p:cNvPr>
            <p:cNvSpPr/>
            <p:nvPr/>
          </p:nvSpPr>
          <p:spPr bwMode="ltGray">
            <a:xfrm>
              <a:off x="5591944" y="5850855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ADE4F4B7-1037-40F7-8147-E8F0195245B0}"/>
                </a:ext>
              </a:extLst>
            </p:cNvPr>
            <p:cNvCxnSpPr>
              <a:cxnSpLocks/>
              <a:stCxn id="239" idx="2"/>
              <a:endCxn id="240" idx="0"/>
            </p:cNvCxnSpPr>
            <p:nvPr/>
          </p:nvCxnSpPr>
          <p:spPr>
            <a:xfrm rot="5400000">
              <a:off x="6124261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0" name="연결선: 구부러짐 229">
              <a:extLst>
                <a:ext uri="{FF2B5EF4-FFF2-40B4-BE49-F238E27FC236}">
                  <a16:creationId xmlns:a16="http://schemas.microsoft.com/office/drawing/2014/main" id="{F97F8DAD-06F6-49C8-982C-9711A26CAB8B}"/>
                </a:ext>
              </a:extLst>
            </p:cNvPr>
            <p:cNvCxnSpPr>
              <a:cxnSpLocks/>
              <a:stCxn id="160" idx="2"/>
              <a:endCxn id="239" idx="0"/>
            </p:cNvCxnSpPr>
            <p:nvPr/>
          </p:nvCxnSpPr>
          <p:spPr>
            <a:xfrm rot="16200000" flipH="1">
              <a:off x="5359336" y="4462128"/>
              <a:ext cx="956454" cy="7167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DCCDBC-691F-495B-BD50-2018397A998F}"/>
              </a:ext>
            </a:extLst>
          </p:cNvPr>
          <p:cNvGrpSpPr/>
          <p:nvPr/>
        </p:nvGrpSpPr>
        <p:grpSpPr>
          <a:xfrm>
            <a:off x="6341064" y="3688007"/>
            <a:ext cx="1868402" cy="2442846"/>
            <a:chOff x="6341064" y="3688007"/>
            <a:chExt cx="1868402" cy="2442846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1FE6275-4C66-45B3-A95E-BBF4D7BB0899}"/>
                </a:ext>
              </a:extLst>
            </p:cNvPr>
            <p:cNvSpPr/>
            <p:nvPr/>
          </p:nvSpPr>
          <p:spPr bwMode="ltGray">
            <a:xfrm>
              <a:off x="7006229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Service5</a:t>
              </a:r>
              <a:endParaRPr lang="en-US" altLang="ko-KR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AF2469-3A4A-4038-867D-1B27002ECAEF}"/>
                </a:ext>
              </a:extLst>
            </p:cNvPr>
            <p:cNvSpPr/>
            <p:nvPr/>
          </p:nvSpPr>
          <p:spPr bwMode="ltGray">
            <a:xfrm>
              <a:off x="7003849" y="5850855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244" name="연결선: 꺾임 243">
              <a:extLst>
                <a:ext uri="{FF2B5EF4-FFF2-40B4-BE49-F238E27FC236}">
                  <a16:creationId xmlns:a16="http://schemas.microsoft.com/office/drawing/2014/main" id="{A14388D0-1311-43A9-B52A-5DECABE60916}"/>
                </a:ext>
              </a:extLst>
            </p:cNvPr>
            <p:cNvCxnSpPr>
              <a:cxnSpLocks/>
              <a:stCxn id="242" idx="2"/>
              <a:endCxn id="243" idx="0"/>
            </p:cNvCxnSpPr>
            <p:nvPr/>
          </p:nvCxnSpPr>
          <p:spPr>
            <a:xfrm rot="5400000">
              <a:off x="7536166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연결선: 구부러짐 225">
              <a:extLst>
                <a:ext uri="{FF2B5EF4-FFF2-40B4-BE49-F238E27FC236}">
                  <a16:creationId xmlns:a16="http://schemas.microsoft.com/office/drawing/2014/main" id="{588176DA-8443-4A4C-8800-70C9ADE5378F}"/>
                </a:ext>
              </a:extLst>
            </p:cNvPr>
            <p:cNvCxnSpPr>
              <a:cxnSpLocks/>
              <a:stCxn id="146" idx="2"/>
              <a:endCxn id="242" idx="0"/>
            </p:cNvCxnSpPr>
            <p:nvPr/>
          </p:nvCxnSpPr>
          <p:spPr>
            <a:xfrm rot="16200000" flipH="1">
              <a:off x="6568895" y="4259782"/>
              <a:ext cx="1380974" cy="6969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46B7C4-9FE9-43CC-AFB5-60C9526AFD8F}"/>
                </a:ext>
              </a:extLst>
            </p:cNvPr>
            <p:cNvSpPr/>
            <p:nvPr/>
          </p:nvSpPr>
          <p:spPr bwMode="ltGray">
            <a:xfrm>
              <a:off x="6341064" y="3688007"/>
              <a:ext cx="1139703" cy="22975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</a:rPr>
                <a:t>Ingress3</a:t>
              </a:r>
              <a:endParaRPr lang="en-US" altLang="ko-KR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356E1F-7124-4AAB-AF3A-78A8F8914181}"/>
              </a:ext>
            </a:extLst>
          </p:cNvPr>
          <p:cNvGrpSpPr/>
          <p:nvPr/>
        </p:nvGrpSpPr>
        <p:grpSpPr>
          <a:xfrm>
            <a:off x="4272549" y="2824713"/>
            <a:ext cx="2351950" cy="234117"/>
            <a:chOff x="4272549" y="2401629"/>
            <a:chExt cx="2351950" cy="234117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9E0CA93-23A9-490D-8BFD-723CD4719CD6}"/>
                </a:ext>
              </a:extLst>
            </p:cNvPr>
            <p:cNvSpPr/>
            <p:nvPr/>
          </p:nvSpPr>
          <p:spPr bwMode="ltGray">
            <a:xfrm>
              <a:off x="5506936" y="2403121"/>
              <a:ext cx="1117563" cy="23262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LoadBalancer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D8722DA-1C83-4C25-A7EC-56C261A57F52}"/>
                </a:ext>
              </a:extLst>
            </p:cNvPr>
            <p:cNvSpPr/>
            <p:nvPr/>
          </p:nvSpPr>
          <p:spPr bwMode="ltGray">
            <a:xfrm>
              <a:off x="4272549" y="2401629"/>
              <a:ext cx="1117563" cy="23262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NodePort</a:t>
              </a:r>
              <a:endPara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6E85201-3C4D-467E-8685-1D6D89159B67}"/>
              </a:ext>
            </a:extLst>
          </p:cNvPr>
          <p:cNvSpPr/>
          <p:nvPr/>
        </p:nvSpPr>
        <p:spPr bwMode="ltGray">
          <a:xfrm>
            <a:off x="8832304" y="1068020"/>
            <a:ext cx="2395594" cy="3096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8418B6-4078-45CD-8D34-375A31FBBA7D}"/>
              </a:ext>
            </a:extLst>
          </p:cNvPr>
          <p:cNvGrpSpPr/>
          <p:nvPr/>
        </p:nvGrpSpPr>
        <p:grpSpPr>
          <a:xfrm>
            <a:off x="8946376" y="2094818"/>
            <a:ext cx="1339998" cy="437874"/>
            <a:chOff x="8946376" y="2094818"/>
            <a:chExt cx="1339998" cy="437874"/>
          </a:xfrm>
        </p:grpSpPr>
        <p:sp>
          <p:nvSpPr>
            <p:cNvPr id="213" name="모서리가 둥근 직사각형 65">
              <a:extLst>
                <a:ext uri="{FF2B5EF4-FFF2-40B4-BE49-F238E27FC236}">
                  <a16:creationId xmlns:a16="http://schemas.microsoft.com/office/drawing/2014/main" id="{58012870-505D-4886-B3D1-8206BB01C238}"/>
                </a:ext>
              </a:extLst>
            </p:cNvPr>
            <p:cNvSpPr/>
            <p:nvPr/>
          </p:nvSpPr>
          <p:spPr>
            <a:xfrm>
              <a:off x="8958438" y="2094818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Host</a:t>
              </a: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9F852A2-74C9-43ED-81F2-406B2F4536DA}"/>
                </a:ext>
              </a:extLst>
            </p:cNvPr>
            <p:cNvSpPr/>
            <p:nvPr/>
          </p:nvSpPr>
          <p:spPr bwMode="ltGray">
            <a:xfrm>
              <a:off x="8946376" y="2338824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www.app1.com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A70501-AEE7-48F5-A8FB-C358B3932468}"/>
              </a:ext>
            </a:extLst>
          </p:cNvPr>
          <p:cNvGrpSpPr/>
          <p:nvPr/>
        </p:nvGrpSpPr>
        <p:grpSpPr>
          <a:xfrm>
            <a:off x="8920379" y="2581811"/>
            <a:ext cx="2219150" cy="941041"/>
            <a:chOff x="8920379" y="2581811"/>
            <a:chExt cx="2219150" cy="941041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9AE2765-D81D-48DE-9FE7-DD7371814C1B}"/>
                </a:ext>
              </a:extLst>
            </p:cNvPr>
            <p:cNvSpPr/>
            <p:nvPr/>
          </p:nvSpPr>
          <p:spPr bwMode="ltGray">
            <a:xfrm>
              <a:off x="8920379" y="2859278"/>
              <a:ext cx="807602" cy="19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/svc1</a:t>
              </a:r>
            </a:p>
          </p:txBody>
        </p:sp>
        <p:sp>
          <p:nvSpPr>
            <p:cNvPr id="82" name="모서리가 둥근 직사각형 65">
              <a:extLst>
                <a:ext uri="{FF2B5EF4-FFF2-40B4-BE49-F238E27FC236}">
                  <a16:creationId xmlns:a16="http://schemas.microsoft.com/office/drawing/2014/main" id="{BB45FF5A-3E9D-47C9-9385-2735ECD3F1F3}"/>
                </a:ext>
              </a:extLst>
            </p:cNvPr>
            <p:cNvSpPr/>
            <p:nvPr/>
          </p:nvSpPr>
          <p:spPr>
            <a:xfrm>
              <a:off x="8939222" y="2581811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Path</a:t>
              </a:r>
            </a:p>
          </p:txBody>
        </p:sp>
        <p:sp>
          <p:nvSpPr>
            <p:cNvPr id="85" name="모서리가 둥근 직사각형 65">
              <a:extLst>
                <a:ext uri="{FF2B5EF4-FFF2-40B4-BE49-F238E27FC236}">
                  <a16:creationId xmlns:a16="http://schemas.microsoft.com/office/drawing/2014/main" id="{99F8E6B2-6FDF-4B9E-88B1-FFE36440C818}"/>
                </a:ext>
              </a:extLst>
            </p:cNvPr>
            <p:cNvSpPr/>
            <p:nvPr/>
          </p:nvSpPr>
          <p:spPr>
            <a:xfrm>
              <a:off x="10169710" y="2581811"/>
              <a:ext cx="969819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serviceName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6AF0A13F-0568-4EA8-8B42-E80B0725949A}"/>
                </a:ext>
              </a:extLst>
            </p:cNvPr>
            <p:cNvSpPr/>
            <p:nvPr/>
          </p:nvSpPr>
          <p:spPr>
            <a:xfrm>
              <a:off x="9820640" y="2896101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E7B9439-D38C-46ED-873E-037423E4652D}"/>
                </a:ext>
              </a:extLst>
            </p:cNvPr>
            <p:cNvSpPr/>
            <p:nvPr/>
          </p:nvSpPr>
          <p:spPr bwMode="ltGray">
            <a:xfrm>
              <a:off x="8920379" y="3084737"/>
              <a:ext cx="807602" cy="19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/svc2</a:t>
              </a:r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8454A1DE-ED9A-4AF1-A676-2134D24773CF}"/>
                </a:ext>
              </a:extLst>
            </p:cNvPr>
            <p:cNvSpPr/>
            <p:nvPr/>
          </p:nvSpPr>
          <p:spPr>
            <a:xfrm>
              <a:off x="9820640" y="3121560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9AB4EE-A906-493A-B920-1AC296B0AAE4}"/>
                </a:ext>
              </a:extLst>
            </p:cNvPr>
            <p:cNvSpPr/>
            <p:nvPr/>
          </p:nvSpPr>
          <p:spPr bwMode="ltGray">
            <a:xfrm>
              <a:off x="8920379" y="3326484"/>
              <a:ext cx="807602" cy="196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/svc3</a:t>
              </a:r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81C95577-4BAE-479D-9CB3-338CC4D8358F}"/>
                </a:ext>
              </a:extLst>
            </p:cNvPr>
            <p:cNvSpPr/>
            <p:nvPr/>
          </p:nvSpPr>
          <p:spPr>
            <a:xfrm>
              <a:off x="9820640" y="3363307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4A897856-8DCF-4738-9D4F-D21FDEF33AF0}"/>
                </a:ext>
              </a:extLst>
            </p:cNvPr>
            <p:cNvSpPr/>
            <p:nvPr/>
          </p:nvSpPr>
          <p:spPr bwMode="ltGray">
            <a:xfrm>
              <a:off x="10163349" y="2859279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Service1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79FF588-40C2-4149-AC49-68D1FB8B0110}"/>
                </a:ext>
              </a:extLst>
            </p:cNvPr>
            <p:cNvSpPr/>
            <p:nvPr/>
          </p:nvSpPr>
          <p:spPr bwMode="ltGray">
            <a:xfrm>
              <a:off x="10163349" y="3084737"/>
              <a:ext cx="952495" cy="19636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Service2</a:t>
              </a: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41E1607-CD07-4BA3-9A7F-1F3245AABE5D}"/>
                </a:ext>
              </a:extLst>
            </p:cNvPr>
            <p:cNvSpPr/>
            <p:nvPr/>
          </p:nvSpPr>
          <p:spPr bwMode="ltGray">
            <a:xfrm>
              <a:off x="10163349" y="3326485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Service3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7C5C4D-B757-4519-A2ED-5A5EEF0966C3}"/>
              </a:ext>
            </a:extLst>
          </p:cNvPr>
          <p:cNvGrpSpPr/>
          <p:nvPr/>
        </p:nvGrpSpPr>
        <p:grpSpPr>
          <a:xfrm>
            <a:off x="8836661" y="3653061"/>
            <a:ext cx="2395594" cy="1254209"/>
            <a:chOff x="8836661" y="3653061"/>
            <a:chExt cx="2395594" cy="1254209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BBDC9AE0-8E41-4A34-B9B6-0EC7004D6205}"/>
                </a:ext>
              </a:extLst>
            </p:cNvPr>
            <p:cNvSpPr/>
            <p:nvPr/>
          </p:nvSpPr>
          <p:spPr bwMode="ltGray">
            <a:xfrm>
              <a:off x="8836661" y="3653061"/>
              <a:ext cx="2395594" cy="1254209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/>
                <a:t>Ingress2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5" name="모서리가 둥근 직사각형 65">
              <a:extLst>
                <a:ext uri="{FF2B5EF4-FFF2-40B4-BE49-F238E27FC236}">
                  <a16:creationId xmlns:a16="http://schemas.microsoft.com/office/drawing/2014/main" id="{FC8D251D-78E8-491F-8389-B10D7DCB6739}"/>
                </a:ext>
              </a:extLst>
            </p:cNvPr>
            <p:cNvSpPr/>
            <p:nvPr/>
          </p:nvSpPr>
          <p:spPr>
            <a:xfrm>
              <a:off x="10169710" y="4351077"/>
              <a:ext cx="969819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serviceName</a:t>
              </a:r>
            </a:p>
          </p:txBody>
        </p:sp>
        <p:sp>
          <p:nvSpPr>
            <p:cNvPr id="227" name="화살표: 오른쪽 226">
              <a:extLst>
                <a:ext uri="{FF2B5EF4-FFF2-40B4-BE49-F238E27FC236}">
                  <a16:creationId xmlns:a16="http://schemas.microsoft.com/office/drawing/2014/main" id="{76712B58-73DC-4E42-B741-709372396245}"/>
                </a:ext>
              </a:extLst>
            </p:cNvPr>
            <p:cNvSpPr/>
            <p:nvPr/>
          </p:nvSpPr>
          <p:spPr>
            <a:xfrm>
              <a:off x="9820640" y="4687208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모서리가 둥근 직사각형 65">
              <a:extLst>
                <a:ext uri="{FF2B5EF4-FFF2-40B4-BE49-F238E27FC236}">
                  <a16:creationId xmlns:a16="http://schemas.microsoft.com/office/drawing/2014/main" id="{A6BEDE5A-7B5F-4B1F-A0D3-A0F74FD0FB15}"/>
                </a:ext>
              </a:extLst>
            </p:cNvPr>
            <p:cNvSpPr/>
            <p:nvPr/>
          </p:nvSpPr>
          <p:spPr>
            <a:xfrm>
              <a:off x="8958438" y="3897537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Host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B720D96D-FF71-4868-863F-403F05066493}"/>
                </a:ext>
              </a:extLst>
            </p:cNvPr>
            <p:cNvSpPr/>
            <p:nvPr/>
          </p:nvSpPr>
          <p:spPr bwMode="ltGray">
            <a:xfrm>
              <a:off x="8946376" y="4141543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www.app2.com</a:t>
              </a: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BD460355-24E7-43A5-AA5D-C3ADDE9B6679}"/>
                </a:ext>
              </a:extLst>
            </p:cNvPr>
            <p:cNvSpPr/>
            <p:nvPr/>
          </p:nvSpPr>
          <p:spPr bwMode="ltGray">
            <a:xfrm>
              <a:off x="10169710" y="4628545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Service4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6FD30A-526F-4549-892A-4897ACD9A054}"/>
              </a:ext>
            </a:extLst>
          </p:cNvPr>
          <p:cNvGrpSpPr/>
          <p:nvPr/>
        </p:nvGrpSpPr>
        <p:grpSpPr>
          <a:xfrm>
            <a:off x="8836661" y="4999620"/>
            <a:ext cx="2395594" cy="1254209"/>
            <a:chOff x="8836661" y="4999620"/>
            <a:chExt cx="2395594" cy="1254209"/>
          </a:xfrm>
        </p:grpSpPr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BF717A3-31D3-44FB-9592-B316059E4622}"/>
                </a:ext>
              </a:extLst>
            </p:cNvPr>
            <p:cNvSpPr/>
            <p:nvPr/>
          </p:nvSpPr>
          <p:spPr bwMode="ltGray">
            <a:xfrm>
              <a:off x="8836661" y="4999620"/>
              <a:ext cx="2395594" cy="125420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/>
                <a:t>Ingress3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모서리가 둥근 직사각형 65">
              <a:extLst>
                <a:ext uri="{FF2B5EF4-FFF2-40B4-BE49-F238E27FC236}">
                  <a16:creationId xmlns:a16="http://schemas.microsoft.com/office/drawing/2014/main" id="{D014BC82-F84D-47B2-A7E4-6EB0122A31E6}"/>
                </a:ext>
              </a:extLst>
            </p:cNvPr>
            <p:cNvSpPr/>
            <p:nvPr/>
          </p:nvSpPr>
          <p:spPr>
            <a:xfrm>
              <a:off x="10169710" y="5697636"/>
              <a:ext cx="969819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serviceName</a:t>
              </a:r>
            </a:p>
          </p:txBody>
        </p:sp>
        <p:sp>
          <p:nvSpPr>
            <p:cNvPr id="264" name="화살표: 오른쪽 263">
              <a:extLst>
                <a:ext uri="{FF2B5EF4-FFF2-40B4-BE49-F238E27FC236}">
                  <a16:creationId xmlns:a16="http://schemas.microsoft.com/office/drawing/2014/main" id="{1BA8163B-05EB-4A92-8A94-10EA89A817FC}"/>
                </a:ext>
              </a:extLst>
            </p:cNvPr>
            <p:cNvSpPr/>
            <p:nvPr/>
          </p:nvSpPr>
          <p:spPr>
            <a:xfrm>
              <a:off x="9820640" y="6033767"/>
              <a:ext cx="247757" cy="12272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모서리가 둥근 직사각형 65">
              <a:extLst>
                <a:ext uri="{FF2B5EF4-FFF2-40B4-BE49-F238E27FC236}">
                  <a16:creationId xmlns:a16="http://schemas.microsoft.com/office/drawing/2014/main" id="{3255CA85-561F-4D49-A42E-D75CA3D34BF1}"/>
                </a:ext>
              </a:extLst>
            </p:cNvPr>
            <p:cNvSpPr/>
            <p:nvPr/>
          </p:nvSpPr>
          <p:spPr>
            <a:xfrm>
              <a:off x="8958438" y="5244096"/>
              <a:ext cx="602182" cy="2774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Host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C94AD3EF-7380-43CB-B0F3-7EFE34295936}"/>
                </a:ext>
              </a:extLst>
            </p:cNvPr>
            <p:cNvSpPr/>
            <p:nvPr/>
          </p:nvSpPr>
          <p:spPr bwMode="ltGray">
            <a:xfrm>
              <a:off x="8946376" y="5488102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www.app3.com</a:t>
              </a: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AD9A45B-8EB6-435D-B9CD-C9F784E9C295}"/>
                </a:ext>
              </a:extLst>
            </p:cNvPr>
            <p:cNvSpPr/>
            <p:nvPr/>
          </p:nvSpPr>
          <p:spPr bwMode="ltGray">
            <a:xfrm>
              <a:off x="10169710" y="5975104"/>
              <a:ext cx="952495" cy="19636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Service5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237B86-5BDB-451F-9D6A-FE2C156EAB0F}"/>
              </a:ext>
            </a:extLst>
          </p:cNvPr>
          <p:cNvGrpSpPr/>
          <p:nvPr/>
        </p:nvGrpSpPr>
        <p:grpSpPr>
          <a:xfrm>
            <a:off x="1003978" y="4342281"/>
            <a:ext cx="4101185" cy="1788572"/>
            <a:chOff x="1003978" y="4342281"/>
            <a:chExt cx="4101185" cy="1788572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4C5271A-2AE8-4586-8BBE-AF1636FFF4C5}"/>
                </a:ext>
              </a:extLst>
            </p:cNvPr>
            <p:cNvSpPr/>
            <p:nvPr/>
          </p:nvSpPr>
          <p:spPr bwMode="ltGray">
            <a:xfrm>
              <a:off x="1168397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Service1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15B956B-4D61-45D4-AD31-5E7B0E5E0482}"/>
                </a:ext>
              </a:extLst>
            </p:cNvPr>
            <p:cNvSpPr/>
            <p:nvPr/>
          </p:nvSpPr>
          <p:spPr bwMode="ltGray">
            <a:xfrm>
              <a:off x="2485220" y="5298735"/>
              <a:ext cx="1203237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Service2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06ED69E-6B58-4577-819A-85EF8FDEEE66}"/>
                </a:ext>
              </a:extLst>
            </p:cNvPr>
            <p:cNvSpPr/>
            <p:nvPr/>
          </p:nvSpPr>
          <p:spPr bwMode="ltGray">
            <a:xfrm>
              <a:off x="1168396" y="5850855"/>
              <a:ext cx="1197289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B4A826-C401-47FB-8B22-8614AD5785AC}"/>
                </a:ext>
              </a:extLst>
            </p:cNvPr>
            <p:cNvSpPr/>
            <p:nvPr/>
          </p:nvSpPr>
          <p:spPr bwMode="ltGray">
            <a:xfrm>
              <a:off x="2482840" y="5850855"/>
              <a:ext cx="1205617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CC92983F-7978-4331-A12C-497C139DB6B8}"/>
                </a:ext>
              </a:extLst>
            </p:cNvPr>
            <p:cNvCxnSpPr>
              <a:cxnSpLocks/>
              <a:stCxn id="218" idx="2"/>
              <a:endCxn id="97" idx="0"/>
            </p:cNvCxnSpPr>
            <p:nvPr/>
          </p:nvCxnSpPr>
          <p:spPr>
            <a:xfrm rot="5400000">
              <a:off x="3015157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AF154987-DD9D-4915-B8EA-5E412358EDC2}"/>
                </a:ext>
              </a:extLst>
            </p:cNvPr>
            <p:cNvCxnSpPr>
              <a:cxnSpLocks/>
              <a:stCxn id="196" idx="2"/>
              <a:endCxn id="95" idx="0"/>
            </p:cNvCxnSpPr>
            <p:nvPr/>
          </p:nvCxnSpPr>
          <p:spPr>
            <a:xfrm rot="5400000">
              <a:off x="1697442" y="5778280"/>
              <a:ext cx="142175" cy="29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7101442-6910-455E-93BD-9C67BD8E5744}"/>
                </a:ext>
              </a:extLst>
            </p:cNvPr>
            <p:cNvSpPr/>
            <p:nvPr/>
          </p:nvSpPr>
          <p:spPr bwMode="ltGray">
            <a:xfrm>
              <a:off x="3781483" y="5298735"/>
              <a:ext cx="1323561" cy="40994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Service3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9DB44AA-358A-41B8-B598-41635398BA15}"/>
                </a:ext>
              </a:extLst>
            </p:cNvPr>
            <p:cNvSpPr/>
            <p:nvPr/>
          </p:nvSpPr>
          <p:spPr bwMode="ltGray">
            <a:xfrm>
              <a:off x="3778984" y="5850855"/>
              <a:ext cx="1326179" cy="27999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F5D4055-EDA0-422D-B797-2AB6EB55F7A8}"/>
                </a:ext>
              </a:extLst>
            </p:cNvPr>
            <p:cNvCxnSpPr>
              <a:cxnSpLocks/>
              <a:stCxn id="141" idx="2"/>
              <a:endCxn id="142" idx="0"/>
            </p:cNvCxnSpPr>
            <p:nvPr/>
          </p:nvCxnSpPr>
          <p:spPr>
            <a:xfrm rot="5400000">
              <a:off x="4371582" y="5779172"/>
              <a:ext cx="142175" cy="11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0" name="연결선: 구부러짐 109">
              <a:extLst>
                <a:ext uri="{FF2B5EF4-FFF2-40B4-BE49-F238E27FC236}">
                  <a16:creationId xmlns:a16="http://schemas.microsoft.com/office/drawing/2014/main" id="{9D78C3AD-57CD-440E-BF42-F1CBCF3148D7}"/>
                </a:ext>
              </a:extLst>
            </p:cNvPr>
            <p:cNvCxnSpPr>
              <a:cxnSpLocks/>
              <a:stCxn id="150" idx="2"/>
              <a:endCxn id="196" idx="0"/>
            </p:cNvCxnSpPr>
            <p:nvPr/>
          </p:nvCxnSpPr>
          <p:spPr>
            <a:xfrm rot="5400000">
              <a:off x="2443846" y="3668451"/>
              <a:ext cx="956454" cy="23041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연결선: 구부러짐 220">
              <a:extLst>
                <a:ext uri="{FF2B5EF4-FFF2-40B4-BE49-F238E27FC236}">
                  <a16:creationId xmlns:a16="http://schemas.microsoft.com/office/drawing/2014/main" id="{23CB63E9-70CA-462F-93AD-2D6841A8F835}"/>
                </a:ext>
              </a:extLst>
            </p:cNvPr>
            <p:cNvCxnSpPr>
              <a:cxnSpLocks/>
              <a:stCxn id="150" idx="2"/>
              <a:endCxn id="218" idx="0"/>
            </p:cNvCxnSpPr>
            <p:nvPr/>
          </p:nvCxnSpPr>
          <p:spPr>
            <a:xfrm rot="5400000">
              <a:off x="3102258" y="4326863"/>
              <a:ext cx="956454" cy="98729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연결선: 구부러짐 222">
              <a:extLst>
                <a:ext uri="{FF2B5EF4-FFF2-40B4-BE49-F238E27FC236}">
                  <a16:creationId xmlns:a16="http://schemas.microsoft.com/office/drawing/2014/main" id="{8E14B947-A735-4DA1-A61F-1E83EA69B438}"/>
                </a:ext>
              </a:extLst>
            </p:cNvPr>
            <p:cNvCxnSpPr>
              <a:cxnSpLocks/>
              <a:stCxn id="150" idx="2"/>
              <a:endCxn id="141" idx="0"/>
            </p:cNvCxnSpPr>
            <p:nvPr/>
          </p:nvCxnSpPr>
          <p:spPr>
            <a:xfrm rot="16200000" flipH="1">
              <a:off x="3780470" y="4635941"/>
              <a:ext cx="956454" cy="3691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31D567B4-DB16-4873-8FE1-F87970775D44}"/>
                </a:ext>
              </a:extLst>
            </p:cNvPr>
            <p:cNvSpPr/>
            <p:nvPr/>
          </p:nvSpPr>
          <p:spPr bwMode="ltGray">
            <a:xfrm>
              <a:off x="1003978" y="4947826"/>
              <a:ext cx="807602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/svc1</a:t>
              </a: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0DA10837-C266-4A4A-B474-33CDA5E696AB}"/>
                </a:ext>
              </a:extLst>
            </p:cNvPr>
            <p:cNvSpPr/>
            <p:nvPr/>
          </p:nvSpPr>
          <p:spPr bwMode="ltGray">
            <a:xfrm>
              <a:off x="2270835" y="4957701"/>
              <a:ext cx="807602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/svc2</a:t>
              </a: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4EB0A324-AEDD-45B3-A78B-A3D138A0D834}"/>
                </a:ext>
              </a:extLst>
            </p:cNvPr>
            <p:cNvSpPr/>
            <p:nvPr/>
          </p:nvSpPr>
          <p:spPr bwMode="ltGray">
            <a:xfrm>
              <a:off x="3568489" y="4959407"/>
              <a:ext cx="807602" cy="1963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/svc3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67DAF2-4650-418B-9B89-A50CF239A799}"/>
              </a:ext>
            </a:extLst>
          </p:cNvPr>
          <p:cNvGrpSpPr/>
          <p:nvPr/>
        </p:nvGrpSpPr>
        <p:grpSpPr>
          <a:xfrm>
            <a:off x="3389005" y="1961007"/>
            <a:ext cx="1339998" cy="556957"/>
            <a:chOff x="3389005" y="1537923"/>
            <a:chExt cx="1339998" cy="556957"/>
          </a:xfrm>
        </p:grpSpPr>
        <p:cxnSp>
          <p:nvCxnSpPr>
            <p:cNvPr id="67" name="연결선: 구부러짐 66">
              <a:extLst>
                <a:ext uri="{FF2B5EF4-FFF2-40B4-BE49-F238E27FC236}">
                  <a16:creationId xmlns:a16="http://schemas.microsoft.com/office/drawing/2014/main" id="{6CAD7783-3AAF-4A06-8421-7CD5835767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9968" y="1812296"/>
              <a:ext cx="351621" cy="21354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F6DB0E6-86D5-4F0B-9009-99773753899C}"/>
                </a:ext>
              </a:extLst>
            </p:cNvPr>
            <p:cNvSpPr/>
            <p:nvPr/>
          </p:nvSpPr>
          <p:spPr bwMode="ltGray">
            <a:xfrm>
              <a:off x="3389005" y="1537923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www.app1.com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6E265E-C13D-4385-9DC7-0EF893E612B1}"/>
              </a:ext>
            </a:extLst>
          </p:cNvPr>
          <p:cNvGrpSpPr/>
          <p:nvPr/>
        </p:nvGrpSpPr>
        <p:grpSpPr>
          <a:xfrm>
            <a:off x="5261044" y="1368433"/>
            <a:ext cx="1339998" cy="1134438"/>
            <a:chOff x="5261044" y="945349"/>
            <a:chExt cx="1339998" cy="1134438"/>
          </a:xfrm>
        </p:grpSpPr>
        <p:cxnSp>
          <p:nvCxnSpPr>
            <p:cNvPr id="161" name="연결선: 구부러짐 160">
              <a:extLst>
                <a:ext uri="{FF2B5EF4-FFF2-40B4-BE49-F238E27FC236}">
                  <a16:creationId xmlns:a16="http://schemas.microsoft.com/office/drawing/2014/main" id="{6EDBAAFA-365C-4A47-B540-125047F9A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43016" y="1784839"/>
              <a:ext cx="331048" cy="25884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CF1BD968-6044-4A0A-9E74-E30EE143A4A8}"/>
                </a:ext>
              </a:extLst>
            </p:cNvPr>
            <p:cNvSpPr/>
            <p:nvPr/>
          </p:nvSpPr>
          <p:spPr bwMode="ltGray">
            <a:xfrm>
              <a:off x="5261044" y="1533386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www.app2.com</a:t>
              </a:r>
            </a:p>
          </p:txBody>
        </p:sp>
        <p:pic>
          <p:nvPicPr>
            <p:cNvPr id="274" name="그래픽 273" descr="사용자">
              <a:extLst>
                <a:ext uri="{FF2B5EF4-FFF2-40B4-BE49-F238E27FC236}">
                  <a16:creationId xmlns:a16="http://schemas.microsoft.com/office/drawing/2014/main" id="{4516681B-B714-40F4-A6B0-BD53C833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61479" y="945349"/>
              <a:ext cx="791896" cy="6311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5DA4DF-F582-4023-B952-8977AA1D26F3}"/>
              </a:ext>
            </a:extLst>
          </p:cNvPr>
          <p:cNvGrpSpPr/>
          <p:nvPr/>
        </p:nvGrpSpPr>
        <p:grpSpPr>
          <a:xfrm>
            <a:off x="6936658" y="1368433"/>
            <a:ext cx="1339998" cy="1124799"/>
            <a:chOff x="6936658" y="945349"/>
            <a:chExt cx="1339998" cy="1124799"/>
          </a:xfrm>
        </p:grpSpPr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9CEDE40-C2E6-4F87-989E-3F13022BBF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05509" y="1798925"/>
              <a:ext cx="321411" cy="2210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768A4DFC-0009-4194-A4BB-36E4099C4CB5}"/>
                </a:ext>
              </a:extLst>
            </p:cNvPr>
            <p:cNvSpPr/>
            <p:nvPr/>
          </p:nvSpPr>
          <p:spPr bwMode="ltGray">
            <a:xfrm>
              <a:off x="6936658" y="1533386"/>
              <a:ext cx="1339998" cy="193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tx1"/>
                  </a:solidFill>
                  <a:latin typeface="맑은 고딕" pitchFamily="50" charset="-127"/>
                </a:rPr>
                <a:t>www.app3.com</a:t>
              </a:r>
            </a:p>
          </p:txBody>
        </p:sp>
        <p:pic>
          <p:nvPicPr>
            <p:cNvPr id="275" name="그래픽 274" descr="사용자">
              <a:extLst>
                <a:ext uri="{FF2B5EF4-FFF2-40B4-BE49-F238E27FC236}">
                  <a16:creationId xmlns:a16="http://schemas.microsoft.com/office/drawing/2014/main" id="{5FD1FC52-D62E-42C2-825F-AEDEB45B2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80785" y="945349"/>
              <a:ext cx="791896" cy="631100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B15DC1-004C-4D2F-AC8A-D5AB9517855A}"/>
              </a:ext>
            </a:extLst>
          </p:cNvPr>
          <p:cNvSpPr/>
          <p:nvPr/>
        </p:nvSpPr>
        <p:spPr bwMode="ltGray">
          <a:xfrm>
            <a:off x="863764" y="1072290"/>
            <a:ext cx="2214673" cy="3096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 Controller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3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40" grpId="0" animBg="1"/>
      <p:bldP spid="150" grpId="0" animBg="1"/>
      <p:bldP spid="160" grpId="0" animBg="1"/>
      <p:bldP spid="170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Ingress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4C5271A-2AE8-4586-8BBE-AF1636FFF4C5}"/>
              </a:ext>
            </a:extLst>
          </p:cNvPr>
          <p:cNvSpPr/>
          <p:nvPr/>
        </p:nvSpPr>
        <p:spPr bwMode="ltGray">
          <a:xfrm>
            <a:off x="989429" y="5486404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(svc-shopping)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15B956B-4D61-45D4-AD31-5E7B0E5E0482}"/>
              </a:ext>
            </a:extLst>
          </p:cNvPr>
          <p:cNvSpPr/>
          <p:nvPr/>
        </p:nvSpPr>
        <p:spPr bwMode="ltGray">
          <a:xfrm>
            <a:off x="2306252" y="5486404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(svc-customer)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06ED69E-6B58-4577-819A-85EF8FDEEE66}"/>
              </a:ext>
            </a:extLst>
          </p:cNvPr>
          <p:cNvSpPr/>
          <p:nvPr/>
        </p:nvSpPr>
        <p:spPr bwMode="ltGray">
          <a:xfrm>
            <a:off x="989428" y="6038524"/>
            <a:ext cx="1197289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6B4A826-C401-47FB-8B22-8614AD5785AC}"/>
              </a:ext>
            </a:extLst>
          </p:cNvPr>
          <p:cNvSpPr/>
          <p:nvPr/>
        </p:nvSpPr>
        <p:spPr bwMode="ltGray">
          <a:xfrm>
            <a:off x="2303872" y="6038524"/>
            <a:ext cx="1205617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CC92983F-7978-4331-A12C-497C139DB6B8}"/>
              </a:ext>
            </a:extLst>
          </p:cNvPr>
          <p:cNvCxnSpPr>
            <a:cxnSpLocks/>
            <a:stCxn id="218" idx="2"/>
            <a:endCxn id="97" idx="0"/>
          </p:cNvCxnSpPr>
          <p:nvPr/>
        </p:nvCxnSpPr>
        <p:spPr>
          <a:xfrm rot="5400000">
            <a:off x="2836189" y="5966841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F154987-DD9D-4915-B8EA-5E412358EDC2}"/>
              </a:ext>
            </a:extLst>
          </p:cNvPr>
          <p:cNvCxnSpPr>
            <a:cxnSpLocks/>
            <a:stCxn id="196" idx="2"/>
            <a:endCxn id="95" idx="0"/>
          </p:cNvCxnSpPr>
          <p:nvPr/>
        </p:nvCxnSpPr>
        <p:spPr>
          <a:xfrm rot="5400000">
            <a:off x="1518474" y="5965949"/>
            <a:ext cx="142175" cy="2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51D0DB09-C89A-4034-87B1-9DA5E48E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7689" y="972533"/>
            <a:ext cx="791896" cy="6311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101442-6910-455E-93BD-9C67BD8E5744}"/>
              </a:ext>
            </a:extLst>
          </p:cNvPr>
          <p:cNvSpPr/>
          <p:nvPr/>
        </p:nvSpPr>
        <p:spPr bwMode="ltGray">
          <a:xfrm>
            <a:off x="3602515" y="5486404"/>
            <a:ext cx="1323561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(svc-order)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9DB44AA-358A-41B8-B598-41635398BA15}"/>
              </a:ext>
            </a:extLst>
          </p:cNvPr>
          <p:cNvSpPr/>
          <p:nvPr/>
        </p:nvSpPr>
        <p:spPr bwMode="ltGray">
          <a:xfrm>
            <a:off x="3600016" y="6038524"/>
            <a:ext cx="1326179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F5D4055-EDA0-422D-B797-2AB6EB55F7A8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 rot="5400000">
            <a:off x="4192614" y="5966841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611C028-0510-493D-BC47-E0BB711D0CE8}"/>
              </a:ext>
            </a:extLst>
          </p:cNvPr>
          <p:cNvSpPr/>
          <p:nvPr/>
        </p:nvSpPr>
        <p:spPr bwMode="ltGray">
          <a:xfrm>
            <a:off x="1010638" y="1839191"/>
            <a:ext cx="3440515" cy="2287187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16FD7A-76F4-4A59-A757-98EA73A322E3}"/>
              </a:ext>
            </a:extLst>
          </p:cNvPr>
          <p:cNvSpPr/>
          <p:nvPr/>
        </p:nvSpPr>
        <p:spPr bwMode="ltGray">
          <a:xfrm>
            <a:off x="1165207" y="2449041"/>
            <a:ext cx="1093852" cy="307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Depolyment</a:t>
            </a:r>
          </a:p>
        </p:txBody>
      </p:sp>
      <p:pic>
        <p:nvPicPr>
          <p:cNvPr id="1026" name="Picture 2" descr="Image result for nginx logo">
            <a:extLst>
              <a:ext uri="{FF2B5EF4-FFF2-40B4-BE49-F238E27FC236}">
                <a16:creationId xmlns:a16="http://schemas.microsoft.com/office/drawing/2014/main" id="{6832F44B-029A-4429-848D-D66F8B1D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1" y="1480260"/>
            <a:ext cx="257230" cy="2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2tjosk2rxzc21medji3nfn1g-wpengine.netdna-ssl.com/wp-content/uploads/2018/08/kong-combination-mark-colors-128px.png">
            <a:extLst>
              <a:ext uri="{FF2B5EF4-FFF2-40B4-BE49-F238E27FC236}">
                <a16:creationId xmlns:a16="http://schemas.microsoft.com/office/drawing/2014/main" id="{A6CDBBFE-EEA2-4EF2-9C54-157A844E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38" y="1472035"/>
            <a:ext cx="880161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모서리가 둥근 직사각형 65">
            <a:extLst>
              <a:ext uri="{FF2B5EF4-FFF2-40B4-BE49-F238E27FC236}">
                <a16:creationId xmlns:a16="http://schemas.microsoft.com/office/drawing/2014/main" id="{1E59F4E5-31B9-4AEB-AAAB-E62FAF458E9D}"/>
              </a:ext>
            </a:extLst>
          </p:cNvPr>
          <p:cNvSpPr/>
          <p:nvPr/>
        </p:nvSpPr>
        <p:spPr>
          <a:xfrm>
            <a:off x="1319660" y="1484401"/>
            <a:ext cx="726116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400" b="1" kern="0">
                <a:solidFill>
                  <a:srgbClr val="00B050"/>
                </a:solidFill>
                <a:latin typeface="+mn-ea"/>
              </a:rPr>
              <a:t>NGINX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2AA365B-85BE-4B8C-BA4E-D252D671D5CF}"/>
              </a:ext>
            </a:extLst>
          </p:cNvPr>
          <p:cNvSpPr/>
          <p:nvPr/>
        </p:nvSpPr>
        <p:spPr bwMode="ltGray">
          <a:xfrm>
            <a:off x="1165207" y="2871589"/>
            <a:ext cx="1093852" cy="307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ReplicaSet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985A6DC-5127-4D55-9690-001F6F5ED20F}"/>
              </a:ext>
            </a:extLst>
          </p:cNvPr>
          <p:cNvSpPr/>
          <p:nvPr/>
        </p:nvSpPr>
        <p:spPr bwMode="ltGray">
          <a:xfrm>
            <a:off x="1967324" y="3285094"/>
            <a:ext cx="2064740" cy="7034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46875F0-16DB-4B9E-BC82-AC8E9ACD61DE}"/>
              </a:ext>
            </a:extLst>
          </p:cNvPr>
          <p:cNvSpPr/>
          <p:nvPr/>
        </p:nvSpPr>
        <p:spPr bwMode="ltGray">
          <a:xfrm>
            <a:off x="1007620" y="1832615"/>
            <a:ext cx="1093852" cy="34787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Namespace</a:t>
            </a:r>
          </a:p>
          <a:p>
            <a:pPr algn="ctr">
              <a:lnSpc>
                <a:spcPct val="90000"/>
              </a:lnSpc>
            </a:pPr>
            <a:r>
              <a: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(nginx)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16FDDA-7CD9-4E8C-8C9F-1676FEBEA65A}"/>
              </a:ext>
            </a:extLst>
          </p:cNvPr>
          <p:cNvCxnSpPr>
            <a:stCxn id="112" idx="2"/>
            <a:endCxn id="118" idx="0"/>
          </p:cNvCxnSpPr>
          <p:nvPr/>
        </p:nvCxnSpPr>
        <p:spPr>
          <a:xfrm>
            <a:off x="1712133" y="2757038"/>
            <a:ext cx="0" cy="11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93A0E9-D146-4DE4-A457-B5D38D8652A4}"/>
              </a:ext>
            </a:extLst>
          </p:cNvPr>
          <p:cNvSpPr/>
          <p:nvPr/>
        </p:nvSpPr>
        <p:spPr bwMode="ltGray">
          <a:xfrm>
            <a:off x="2279833" y="1957450"/>
            <a:ext cx="1404913" cy="3865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C1336F0-48CF-4B7E-A9B2-43C5ED00796F}"/>
              </a:ext>
            </a:extLst>
          </p:cNvPr>
          <p:cNvCxnSpPr>
            <a:cxnSpLocks/>
            <a:stCxn id="132" idx="2"/>
            <a:endCxn id="119" idx="0"/>
          </p:cNvCxnSpPr>
          <p:nvPr/>
        </p:nvCxnSpPr>
        <p:spPr>
          <a:xfrm>
            <a:off x="2982290" y="2344028"/>
            <a:ext cx="17404" cy="94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A3199FB-63BA-4B1C-80AB-AEA4E466B105}"/>
              </a:ext>
            </a:extLst>
          </p:cNvPr>
          <p:cNvSpPr/>
          <p:nvPr/>
        </p:nvSpPr>
        <p:spPr bwMode="ltGray">
          <a:xfrm>
            <a:off x="9036236" y="1167559"/>
            <a:ext cx="2395594" cy="18494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Ingress1</a:t>
            </a: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CAD7783-3AAF-4A06-8421-7CD583576788}"/>
              </a:ext>
            </a:extLst>
          </p:cNvPr>
          <p:cNvCxnSpPr>
            <a:cxnSpLocks/>
            <a:stCxn id="49" idx="2"/>
            <a:endCxn id="132" idx="0"/>
          </p:cNvCxnSpPr>
          <p:nvPr/>
        </p:nvCxnSpPr>
        <p:spPr>
          <a:xfrm rot="5400000">
            <a:off x="3211056" y="1374868"/>
            <a:ext cx="353817" cy="8113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그래픽 186" descr="사용자">
            <a:extLst>
              <a:ext uri="{FF2B5EF4-FFF2-40B4-BE49-F238E27FC236}">
                <a16:creationId xmlns:a16="http://schemas.microsoft.com/office/drawing/2014/main" id="{7CDF366B-71F9-4AD8-B630-9D3DDA06E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3148" y="999853"/>
            <a:ext cx="791896" cy="631100"/>
          </a:xfrm>
          <a:prstGeom prst="rect">
            <a:avLst/>
          </a:prstGeom>
        </p:spPr>
      </p:pic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A6763DC-A186-4552-8159-5A872E3105C3}"/>
              </a:ext>
            </a:extLst>
          </p:cNvPr>
          <p:cNvSpPr/>
          <p:nvPr/>
        </p:nvSpPr>
        <p:spPr bwMode="ltGray">
          <a:xfrm>
            <a:off x="5522534" y="5486404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(svc-app1)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AB6866E-C533-44EA-8B2F-5DAED6FA5CC6}"/>
              </a:ext>
            </a:extLst>
          </p:cNvPr>
          <p:cNvSpPr/>
          <p:nvPr/>
        </p:nvSpPr>
        <p:spPr bwMode="ltGray">
          <a:xfrm>
            <a:off x="5520154" y="6038524"/>
            <a:ext cx="1205617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ADE4F4B7-1037-40F7-8147-E8F0195245B0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 rot="5400000">
            <a:off x="6052471" y="5966841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1FE6275-4C66-45B3-A95E-BBF4D7BB0899}"/>
              </a:ext>
            </a:extLst>
          </p:cNvPr>
          <p:cNvSpPr/>
          <p:nvPr/>
        </p:nvSpPr>
        <p:spPr bwMode="ltGray">
          <a:xfrm>
            <a:off x="6827261" y="5486404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(svc-app2)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6AF2469-3A4A-4038-867D-1B27002ECAEF}"/>
              </a:ext>
            </a:extLst>
          </p:cNvPr>
          <p:cNvSpPr/>
          <p:nvPr/>
        </p:nvSpPr>
        <p:spPr bwMode="ltGray">
          <a:xfrm>
            <a:off x="6824881" y="6038524"/>
            <a:ext cx="1205617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14388D0-1311-43A9-B52A-5DECABE60916}"/>
              </a:ext>
            </a:extLst>
          </p:cNvPr>
          <p:cNvCxnSpPr>
            <a:cxnSpLocks/>
            <a:stCxn id="242" idx="2"/>
            <a:endCxn id="243" idx="0"/>
          </p:cNvCxnSpPr>
          <p:nvPr/>
        </p:nvCxnSpPr>
        <p:spPr>
          <a:xfrm rot="5400000">
            <a:off x="7357198" y="5966841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AE61D1-9EC3-4F4F-B4F9-8A933E3791F5}"/>
              </a:ext>
            </a:extLst>
          </p:cNvPr>
          <p:cNvSpPr/>
          <p:nvPr/>
        </p:nvSpPr>
        <p:spPr bwMode="ltGray">
          <a:xfrm>
            <a:off x="9162419" y="1992013"/>
            <a:ext cx="2131609" cy="2875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serviceName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svc-shopping</a:t>
            </a:r>
            <a:endParaRPr lang="en-US" altLang="ko-KR" sz="8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349FB67-5D24-457C-A18E-8CE1A3357C95}"/>
              </a:ext>
            </a:extLst>
          </p:cNvPr>
          <p:cNvSpPr/>
          <p:nvPr/>
        </p:nvSpPr>
        <p:spPr bwMode="ltGray">
          <a:xfrm>
            <a:off x="9162419" y="2313104"/>
            <a:ext cx="2131609" cy="2875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/customer</a:t>
            </a:r>
          </a:p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serviceName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svc-customer</a:t>
            </a:r>
            <a:endParaRPr lang="en-US" altLang="ko-KR" sz="8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DA120E9-7C33-4A94-A956-6D59EBDF4FD0}"/>
              </a:ext>
            </a:extLst>
          </p:cNvPr>
          <p:cNvSpPr/>
          <p:nvPr/>
        </p:nvSpPr>
        <p:spPr bwMode="ltGray">
          <a:xfrm>
            <a:off x="9162419" y="2629684"/>
            <a:ext cx="2131609" cy="2875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/order</a:t>
            </a:r>
          </a:p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serviceName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svc-order</a:t>
            </a:r>
            <a:endParaRPr lang="en-US" altLang="ko-KR" sz="8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A834AFF-B0AB-4CDC-ACAB-ABF54C8F57F4}"/>
              </a:ext>
            </a:extLst>
          </p:cNvPr>
          <p:cNvSpPr/>
          <p:nvPr/>
        </p:nvSpPr>
        <p:spPr bwMode="ltGray">
          <a:xfrm>
            <a:off x="9036236" y="3209433"/>
            <a:ext cx="2395594" cy="204761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Ingress2</a:t>
            </a: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AAF003E-F8EB-4A09-9A4D-46A252DF3EEF}"/>
              </a:ext>
            </a:extLst>
          </p:cNvPr>
          <p:cNvSpPr/>
          <p:nvPr/>
        </p:nvSpPr>
        <p:spPr bwMode="ltGray">
          <a:xfrm>
            <a:off x="9162419" y="4214292"/>
            <a:ext cx="2131609" cy="2875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host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www.app2.com</a:t>
            </a:r>
          </a:p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serviceName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svc-app2</a:t>
            </a:r>
            <a:endParaRPr lang="en-US" altLang="ko-KR" sz="8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DFB0C68-C9E0-48A1-BB29-06926F8466A1}"/>
              </a:ext>
            </a:extLst>
          </p:cNvPr>
          <p:cNvSpPr/>
          <p:nvPr/>
        </p:nvSpPr>
        <p:spPr bwMode="ltGray">
          <a:xfrm>
            <a:off x="2101472" y="3678126"/>
            <a:ext cx="839641" cy="2326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Ingress1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C3DDAD6-35D1-447A-BBBB-61B96CAC7AC3}"/>
              </a:ext>
            </a:extLst>
          </p:cNvPr>
          <p:cNvSpPr/>
          <p:nvPr/>
        </p:nvSpPr>
        <p:spPr bwMode="ltGray">
          <a:xfrm>
            <a:off x="9654629" y="1553430"/>
            <a:ext cx="617450" cy="16228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nginx</a:t>
            </a:r>
          </a:p>
        </p:txBody>
      </p:sp>
      <p:sp>
        <p:nvSpPr>
          <p:cNvPr id="152" name="모서리가 둥근 직사각형 65">
            <a:extLst>
              <a:ext uri="{FF2B5EF4-FFF2-40B4-BE49-F238E27FC236}">
                <a16:creationId xmlns:a16="http://schemas.microsoft.com/office/drawing/2014/main" id="{2A547CE4-CE4D-43FB-AB7E-094EF0390550}"/>
              </a:ext>
            </a:extLst>
          </p:cNvPr>
          <p:cNvSpPr/>
          <p:nvPr/>
        </p:nvSpPr>
        <p:spPr>
          <a:xfrm>
            <a:off x="9180757" y="1750628"/>
            <a:ext cx="1216254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accent1"/>
                </a:solidFill>
                <a:latin typeface="+mn-ea"/>
              </a:rPr>
              <a:t>rules</a:t>
            </a:r>
          </a:p>
        </p:txBody>
      </p:sp>
      <p:sp>
        <p:nvSpPr>
          <p:cNvPr id="153" name="모서리가 둥근 직사각형 65">
            <a:extLst>
              <a:ext uri="{FF2B5EF4-FFF2-40B4-BE49-F238E27FC236}">
                <a16:creationId xmlns:a16="http://schemas.microsoft.com/office/drawing/2014/main" id="{7F8429EE-E8DE-404E-BDCE-4DDB39FD8BD3}"/>
              </a:ext>
            </a:extLst>
          </p:cNvPr>
          <p:cNvSpPr/>
          <p:nvPr/>
        </p:nvSpPr>
        <p:spPr>
          <a:xfrm>
            <a:off x="9180757" y="1505513"/>
            <a:ext cx="528593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accent1"/>
                </a:solidFill>
                <a:latin typeface="+mn-ea"/>
              </a:rPr>
              <a:t>class</a:t>
            </a:r>
          </a:p>
        </p:txBody>
      </p:sp>
      <p:sp>
        <p:nvSpPr>
          <p:cNvPr id="154" name="모서리가 둥근 직사각형 65">
            <a:extLst>
              <a:ext uri="{FF2B5EF4-FFF2-40B4-BE49-F238E27FC236}">
                <a16:creationId xmlns:a16="http://schemas.microsoft.com/office/drawing/2014/main" id="{80EAB3E5-D878-44DE-A4CD-F98251C2F289}"/>
              </a:ext>
            </a:extLst>
          </p:cNvPr>
          <p:cNvSpPr/>
          <p:nvPr/>
        </p:nvSpPr>
        <p:spPr>
          <a:xfrm>
            <a:off x="9180757" y="3640605"/>
            <a:ext cx="528593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accent1"/>
                </a:solidFill>
                <a:latin typeface="+mn-ea"/>
              </a:rPr>
              <a:t>rules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36CDB58-F882-429E-8784-A3C6B836DF5A}"/>
              </a:ext>
            </a:extLst>
          </p:cNvPr>
          <p:cNvSpPr/>
          <p:nvPr/>
        </p:nvSpPr>
        <p:spPr bwMode="ltGray">
          <a:xfrm>
            <a:off x="9162419" y="3889383"/>
            <a:ext cx="2131609" cy="2875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host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www.app1.com</a:t>
            </a:r>
          </a:p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serviceName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svc-app1</a:t>
            </a:r>
            <a:endParaRPr lang="en-US" altLang="ko-KR" sz="8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B519916-1D29-4B7E-BE16-5D508B4D2F83}"/>
              </a:ext>
            </a:extLst>
          </p:cNvPr>
          <p:cNvSpPr/>
          <p:nvPr/>
        </p:nvSpPr>
        <p:spPr bwMode="ltGray">
          <a:xfrm>
            <a:off x="9654629" y="3497742"/>
            <a:ext cx="617450" cy="16228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모서리가 둥근 직사각형 65">
            <a:extLst>
              <a:ext uri="{FF2B5EF4-FFF2-40B4-BE49-F238E27FC236}">
                <a16:creationId xmlns:a16="http://schemas.microsoft.com/office/drawing/2014/main" id="{11BB2E95-9B3D-4EF9-A1B7-ECE9781DA438}"/>
              </a:ext>
            </a:extLst>
          </p:cNvPr>
          <p:cNvSpPr/>
          <p:nvPr/>
        </p:nvSpPr>
        <p:spPr>
          <a:xfrm>
            <a:off x="9180757" y="3449825"/>
            <a:ext cx="528593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accent1"/>
                </a:solidFill>
                <a:latin typeface="+mn-ea"/>
              </a:rPr>
              <a:t>class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2FACF1E-076E-4C54-923E-7F49CD2AF0A8}"/>
              </a:ext>
            </a:extLst>
          </p:cNvPr>
          <p:cNvSpPr/>
          <p:nvPr/>
        </p:nvSpPr>
        <p:spPr bwMode="ltGray">
          <a:xfrm>
            <a:off x="3079550" y="3680997"/>
            <a:ext cx="839641" cy="23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Ingress2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모서리가 둥근 직사각형 65">
            <a:extLst>
              <a:ext uri="{FF2B5EF4-FFF2-40B4-BE49-F238E27FC236}">
                <a16:creationId xmlns:a16="http://schemas.microsoft.com/office/drawing/2014/main" id="{E0E8B7E9-BAB1-44EB-9766-9C289D160421}"/>
              </a:ext>
            </a:extLst>
          </p:cNvPr>
          <p:cNvSpPr/>
          <p:nvPr/>
        </p:nvSpPr>
        <p:spPr>
          <a:xfrm>
            <a:off x="9180757" y="4566200"/>
            <a:ext cx="528593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accent1"/>
                </a:solidFill>
                <a:latin typeface="+mn-ea"/>
              </a:rPr>
              <a:t>tls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18CC810-5FA9-4A64-B16C-8C0E129E271A}"/>
              </a:ext>
            </a:extLst>
          </p:cNvPr>
          <p:cNvSpPr/>
          <p:nvPr/>
        </p:nvSpPr>
        <p:spPr bwMode="ltGray">
          <a:xfrm>
            <a:off x="9162419" y="4852650"/>
            <a:ext cx="2131609" cy="2875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secretName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ca-tls1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6676CBC-E298-4C66-8E24-8683BA203590}"/>
              </a:ext>
            </a:extLst>
          </p:cNvPr>
          <p:cNvCxnSpPr>
            <a:cxnSpLocks/>
            <a:stCxn id="118" idx="2"/>
            <a:endCxn id="119" idx="1"/>
          </p:cNvCxnSpPr>
          <p:nvPr/>
        </p:nvCxnSpPr>
        <p:spPr>
          <a:xfrm rot="16200000" flipH="1">
            <a:off x="1611118" y="3280600"/>
            <a:ext cx="457221" cy="255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FF3AF61-E04B-49F4-91F6-72FE5C36541D}"/>
              </a:ext>
            </a:extLst>
          </p:cNvPr>
          <p:cNvSpPr/>
          <p:nvPr/>
        </p:nvSpPr>
        <p:spPr bwMode="ltGray">
          <a:xfrm>
            <a:off x="4855086" y="1839191"/>
            <a:ext cx="3440515" cy="2287187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A0BC3AA-C6AD-4925-A776-A72E60CD6C96}"/>
              </a:ext>
            </a:extLst>
          </p:cNvPr>
          <p:cNvSpPr/>
          <p:nvPr/>
        </p:nvSpPr>
        <p:spPr bwMode="ltGray">
          <a:xfrm>
            <a:off x="5009655" y="2449041"/>
            <a:ext cx="1093852" cy="307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Depolyment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1DD9636-DA90-43B6-8362-74EB31DAED68}"/>
              </a:ext>
            </a:extLst>
          </p:cNvPr>
          <p:cNvSpPr/>
          <p:nvPr/>
        </p:nvSpPr>
        <p:spPr bwMode="ltGray">
          <a:xfrm>
            <a:off x="5009655" y="2871589"/>
            <a:ext cx="1093852" cy="307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ReplicaSet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FA89F58-27C4-4090-B6D6-34399C97D154}"/>
              </a:ext>
            </a:extLst>
          </p:cNvPr>
          <p:cNvSpPr/>
          <p:nvPr/>
        </p:nvSpPr>
        <p:spPr bwMode="ltGray">
          <a:xfrm>
            <a:off x="5811772" y="3285094"/>
            <a:ext cx="2064740" cy="7034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211DE40-3ABF-4EE8-BB96-19E9A3FB27DA}"/>
              </a:ext>
            </a:extLst>
          </p:cNvPr>
          <p:cNvSpPr/>
          <p:nvPr/>
        </p:nvSpPr>
        <p:spPr bwMode="ltGray">
          <a:xfrm>
            <a:off x="4852068" y="1832615"/>
            <a:ext cx="1093852" cy="34787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Namespace</a:t>
            </a:r>
          </a:p>
          <a:p>
            <a:pPr algn="ctr">
              <a:lnSpc>
                <a:spcPct val="90000"/>
              </a:lnSpc>
            </a:pPr>
            <a:r>
              <a: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(kong)</a:t>
            </a:r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E6BCE132-027C-4618-96D4-64E0F98B7206}"/>
              </a:ext>
            </a:extLst>
          </p:cNvPr>
          <p:cNvCxnSpPr>
            <a:stCxn id="192" idx="2"/>
            <a:endCxn id="193" idx="0"/>
          </p:cNvCxnSpPr>
          <p:nvPr/>
        </p:nvCxnSpPr>
        <p:spPr>
          <a:xfrm>
            <a:off x="5556581" y="2757038"/>
            <a:ext cx="0" cy="11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8E6E644-C0AE-4895-B996-8C0FD1DB7FA7}"/>
              </a:ext>
            </a:extLst>
          </p:cNvPr>
          <p:cNvSpPr/>
          <p:nvPr/>
        </p:nvSpPr>
        <p:spPr bwMode="ltGray">
          <a:xfrm>
            <a:off x="6124281" y="1957450"/>
            <a:ext cx="1439722" cy="38657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083A89A-EAC0-4D92-949B-09D55245992D}"/>
              </a:ext>
            </a:extLst>
          </p:cNvPr>
          <p:cNvCxnSpPr>
            <a:cxnSpLocks/>
            <a:stCxn id="198" idx="2"/>
            <a:endCxn id="194" idx="0"/>
          </p:cNvCxnSpPr>
          <p:nvPr/>
        </p:nvCxnSpPr>
        <p:spPr>
          <a:xfrm>
            <a:off x="6844142" y="2344028"/>
            <a:ext cx="0" cy="94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A0114F2-8A3A-4352-A217-3B40B03A70E2}"/>
              </a:ext>
            </a:extLst>
          </p:cNvPr>
          <p:cNvSpPr/>
          <p:nvPr/>
        </p:nvSpPr>
        <p:spPr bwMode="ltGray">
          <a:xfrm>
            <a:off x="6424321" y="3680997"/>
            <a:ext cx="839641" cy="23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Ingress2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0E523A19-E3D9-41D3-8BE6-D654183CE173}"/>
              </a:ext>
            </a:extLst>
          </p:cNvPr>
          <p:cNvCxnSpPr>
            <a:cxnSpLocks/>
            <a:stCxn id="193" idx="2"/>
            <a:endCxn id="194" idx="1"/>
          </p:cNvCxnSpPr>
          <p:nvPr/>
        </p:nvCxnSpPr>
        <p:spPr>
          <a:xfrm rot="16200000" flipH="1">
            <a:off x="5455566" y="3280600"/>
            <a:ext cx="457221" cy="255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연결선: 구부러짐 202">
            <a:extLst>
              <a:ext uri="{FF2B5EF4-FFF2-40B4-BE49-F238E27FC236}">
                <a16:creationId xmlns:a16="http://schemas.microsoft.com/office/drawing/2014/main" id="{EC076B62-5C5D-4666-8DEC-6A379CBFFE46}"/>
              </a:ext>
            </a:extLst>
          </p:cNvPr>
          <p:cNvCxnSpPr>
            <a:cxnSpLocks/>
            <a:stCxn id="187" idx="2"/>
            <a:endCxn id="198" idx="0"/>
          </p:cNvCxnSpPr>
          <p:nvPr/>
        </p:nvCxnSpPr>
        <p:spPr>
          <a:xfrm rot="5400000">
            <a:off x="7073371" y="1401724"/>
            <a:ext cx="326497" cy="784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1EA7FAB-DA5D-4680-B75C-54D8BF3A6ED8}"/>
              </a:ext>
            </a:extLst>
          </p:cNvPr>
          <p:cNvSpPr/>
          <p:nvPr/>
        </p:nvSpPr>
        <p:spPr bwMode="ltGray">
          <a:xfrm>
            <a:off x="9036236" y="5486404"/>
            <a:ext cx="2395594" cy="83211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Secret </a:t>
            </a: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(ca-tls1)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모서리가 둥근 직사각형 65">
            <a:extLst>
              <a:ext uri="{FF2B5EF4-FFF2-40B4-BE49-F238E27FC236}">
                <a16:creationId xmlns:a16="http://schemas.microsoft.com/office/drawing/2014/main" id="{8D00B38B-2A2A-4611-92DE-F15A5BC57746}"/>
              </a:ext>
            </a:extLst>
          </p:cNvPr>
          <p:cNvSpPr/>
          <p:nvPr/>
        </p:nvSpPr>
        <p:spPr>
          <a:xfrm>
            <a:off x="9180757" y="5695487"/>
            <a:ext cx="528593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accent1"/>
                </a:solidFill>
                <a:latin typeface="+mn-ea"/>
              </a:rPr>
              <a:t>data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6C836AF-EE1C-4F7A-B3A1-02050CD6DF7B}"/>
              </a:ext>
            </a:extLst>
          </p:cNvPr>
          <p:cNvSpPr/>
          <p:nvPr/>
        </p:nvSpPr>
        <p:spPr bwMode="ltGray">
          <a:xfrm>
            <a:off x="9162419" y="5944265"/>
            <a:ext cx="2131609" cy="2875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ca.crt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LS0tLS1CRUdJTiBD...</a:t>
            </a:r>
          </a:p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ca.key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LS0tLS1CRUdJTiBD...</a:t>
            </a:r>
            <a:endParaRPr lang="en-US" altLang="ko-KR" sz="8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F241F9B-4712-4F13-882E-7A9923269903}"/>
              </a:ext>
            </a:extLst>
          </p:cNvPr>
          <p:cNvCxnSpPr>
            <a:cxnSpLocks/>
            <a:stCxn id="165" idx="2"/>
            <a:endCxn id="208" idx="0"/>
          </p:cNvCxnSpPr>
          <p:nvPr/>
        </p:nvCxnSpPr>
        <p:spPr>
          <a:xfrm>
            <a:off x="10228224" y="5140151"/>
            <a:ext cx="5809" cy="346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모서리가 둥근 직사각형 65">
            <a:extLst>
              <a:ext uri="{FF2B5EF4-FFF2-40B4-BE49-F238E27FC236}">
                <a16:creationId xmlns:a16="http://schemas.microsoft.com/office/drawing/2014/main" id="{5234FB2E-F58E-485D-9110-7211A6E330A0}"/>
              </a:ext>
            </a:extLst>
          </p:cNvPr>
          <p:cNvSpPr/>
          <p:nvPr/>
        </p:nvSpPr>
        <p:spPr>
          <a:xfrm>
            <a:off x="5726702" y="4136661"/>
            <a:ext cx="1265730" cy="2522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latin typeface="+mn-ea"/>
              </a:rPr>
              <a:t>www.app1.com</a:t>
            </a:r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9D78C3AD-57CD-440E-BF42-F1CBCF3148D7}"/>
              </a:ext>
            </a:extLst>
          </p:cNvPr>
          <p:cNvCxnSpPr>
            <a:stCxn id="119" idx="2"/>
            <a:endCxn id="196" idx="0"/>
          </p:cNvCxnSpPr>
          <p:nvPr/>
        </p:nvCxnSpPr>
        <p:spPr>
          <a:xfrm rot="5400000">
            <a:off x="1546429" y="4033139"/>
            <a:ext cx="1497884" cy="14086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연결선: 구부러짐 220">
            <a:extLst>
              <a:ext uri="{FF2B5EF4-FFF2-40B4-BE49-F238E27FC236}">
                <a16:creationId xmlns:a16="http://schemas.microsoft.com/office/drawing/2014/main" id="{23CB63E9-70CA-462F-93AD-2D6841A8F835}"/>
              </a:ext>
            </a:extLst>
          </p:cNvPr>
          <p:cNvCxnSpPr>
            <a:cxnSpLocks/>
            <a:stCxn id="119" idx="2"/>
            <a:endCxn id="218" idx="0"/>
          </p:cNvCxnSpPr>
          <p:nvPr/>
        </p:nvCxnSpPr>
        <p:spPr>
          <a:xfrm rot="5400000">
            <a:off x="2204841" y="4691551"/>
            <a:ext cx="1497884" cy="918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연결선: 구부러짐 222">
            <a:extLst>
              <a:ext uri="{FF2B5EF4-FFF2-40B4-BE49-F238E27FC236}">
                <a16:creationId xmlns:a16="http://schemas.microsoft.com/office/drawing/2014/main" id="{8E14B947-A735-4DA1-A61F-1E83EA69B438}"/>
              </a:ext>
            </a:extLst>
          </p:cNvPr>
          <p:cNvCxnSpPr>
            <a:cxnSpLocks/>
            <a:stCxn id="119" idx="2"/>
            <a:endCxn id="141" idx="0"/>
          </p:cNvCxnSpPr>
          <p:nvPr/>
        </p:nvCxnSpPr>
        <p:spPr>
          <a:xfrm rot="16200000" flipH="1">
            <a:off x="2883053" y="4105161"/>
            <a:ext cx="1497884" cy="12646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연결선: 구부러짐 225">
            <a:extLst>
              <a:ext uri="{FF2B5EF4-FFF2-40B4-BE49-F238E27FC236}">
                <a16:creationId xmlns:a16="http://schemas.microsoft.com/office/drawing/2014/main" id="{588176DA-8443-4A4C-8800-70C9ADE5378F}"/>
              </a:ext>
            </a:extLst>
          </p:cNvPr>
          <p:cNvCxnSpPr>
            <a:cxnSpLocks/>
            <a:stCxn id="194" idx="2"/>
            <a:endCxn id="242" idx="0"/>
          </p:cNvCxnSpPr>
          <p:nvPr/>
        </p:nvCxnSpPr>
        <p:spPr>
          <a:xfrm rot="16200000" flipH="1">
            <a:off x="6387569" y="4445093"/>
            <a:ext cx="1497884" cy="584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F97F8DAD-06F6-49C8-982C-9711A26CAB8B}"/>
              </a:ext>
            </a:extLst>
          </p:cNvPr>
          <p:cNvCxnSpPr>
            <a:cxnSpLocks/>
            <a:stCxn id="194" idx="2"/>
            <a:endCxn id="239" idx="0"/>
          </p:cNvCxnSpPr>
          <p:nvPr/>
        </p:nvCxnSpPr>
        <p:spPr>
          <a:xfrm rot="5400000">
            <a:off x="5735206" y="4377468"/>
            <a:ext cx="1497884" cy="7199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6" name="모서리가 둥근 직사각형 65">
            <a:extLst>
              <a:ext uri="{FF2B5EF4-FFF2-40B4-BE49-F238E27FC236}">
                <a16:creationId xmlns:a16="http://schemas.microsoft.com/office/drawing/2014/main" id="{885E0540-1DCE-46E3-96CB-218B4B9EDB13}"/>
              </a:ext>
            </a:extLst>
          </p:cNvPr>
          <p:cNvSpPr/>
          <p:nvPr/>
        </p:nvSpPr>
        <p:spPr>
          <a:xfrm>
            <a:off x="6915500" y="4139217"/>
            <a:ext cx="1265730" cy="2522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latin typeface="+mn-ea"/>
              </a:rPr>
              <a:t>www.app2.com</a:t>
            </a:r>
          </a:p>
        </p:txBody>
      </p:sp>
      <p:cxnSp>
        <p:nvCxnSpPr>
          <p:cNvPr id="237" name="연결선: 구부러짐 236">
            <a:extLst>
              <a:ext uri="{FF2B5EF4-FFF2-40B4-BE49-F238E27FC236}">
                <a16:creationId xmlns:a16="http://schemas.microsoft.com/office/drawing/2014/main" id="{4EA7ACBC-9BAB-4A3A-B4C9-4F192A34DB8C}"/>
              </a:ext>
            </a:extLst>
          </p:cNvPr>
          <p:cNvCxnSpPr>
            <a:cxnSpLocks/>
            <a:stCxn id="119" idx="2"/>
            <a:endCxn id="239" idx="0"/>
          </p:cNvCxnSpPr>
          <p:nvPr/>
        </p:nvCxnSpPr>
        <p:spPr>
          <a:xfrm rot="16200000" flipH="1">
            <a:off x="3812981" y="3175232"/>
            <a:ext cx="1497884" cy="31244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8" name="연결선: 구부러짐 247">
            <a:extLst>
              <a:ext uri="{FF2B5EF4-FFF2-40B4-BE49-F238E27FC236}">
                <a16:creationId xmlns:a16="http://schemas.microsoft.com/office/drawing/2014/main" id="{13B331FD-92FA-4D97-9015-2CDA8BFCF7D3}"/>
              </a:ext>
            </a:extLst>
          </p:cNvPr>
          <p:cNvCxnSpPr>
            <a:cxnSpLocks/>
            <a:stCxn id="119" idx="2"/>
            <a:endCxn id="242" idx="0"/>
          </p:cNvCxnSpPr>
          <p:nvPr/>
        </p:nvCxnSpPr>
        <p:spPr>
          <a:xfrm rot="16200000" flipH="1">
            <a:off x="4465345" y="2522869"/>
            <a:ext cx="1497884" cy="44291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0" name="모서리가 둥근 직사각형 65">
            <a:extLst>
              <a:ext uri="{FF2B5EF4-FFF2-40B4-BE49-F238E27FC236}">
                <a16:creationId xmlns:a16="http://schemas.microsoft.com/office/drawing/2014/main" id="{09DEB55F-69C5-4B6C-804D-0F9139AAE0CB}"/>
              </a:ext>
            </a:extLst>
          </p:cNvPr>
          <p:cNvSpPr/>
          <p:nvPr/>
        </p:nvSpPr>
        <p:spPr>
          <a:xfrm>
            <a:off x="3562234" y="4172283"/>
            <a:ext cx="1265730" cy="2522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latin typeface="+mn-ea"/>
              </a:rPr>
              <a:t>www.app1.com</a:t>
            </a:r>
          </a:p>
        </p:txBody>
      </p:sp>
      <p:sp>
        <p:nvSpPr>
          <p:cNvPr id="251" name="모서리가 둥근 직사각형 65">
            <a:extLst>
              <a:ext uri="{FF2B5EF4-FFF2-40B4-BE49-F238E27FC236}">
                <a16:creationId xmlns:a16="http://schemas.microsoft.com/office/drawing/2014/main" id="{1CD0484A-F0FD-4261-866E-02E96C9B5FE7}"/>
              </a:ext>
            </a:extLst>
          </p:cNvPr>
          <p:cNvSpPr/>
          <p:nvPr/>
        </p:nvSpPr>
        <p:spPr>
          <a:xfrm>
            <a:off x="3768808" y="4351973"/>
            <a:ext cx="1265730" cy="25223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latin typeface="+mn-ea"/>
              </a:rPr>
              <a:t>www.app2.com</a:t>
            </a:r>
          </a:p>
        </p:txBody>
      </p:sp>
      <p:sp>
        <p:nvSpPr>
          <p:cNvPr id="253" name="모서리가 둥근 직사각형 65">
            <a:extLst>
              <a:ext uri="{FF2B5EF4-FFF2-40B4-BE49-F238E27FC236}">
                <a16:creationId xmlns:a16="http://schemas.microsoft.com/office/drawing/2014/main" id="{735375E3-E3DE-4B68-A201-8E5518F264C5}"/>
              </a:ext>
            </a:extLst>
          </p:cNvPr>
          <p:cNvSpPr/>
          <p:nvPr/>
        </p:nvSpPr>
        <p:spPr>
          <a:xfrm>
            <a:off x="2178491" y="4763407"/>
            <a:ext cx="333681" cy="25132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latin typeface="+mn-ea"/>
              </a:rPr>
              <a:t>/</a:t>
            </a:r>
          </a:p>
        </p:txBody>
      </p:sp>
      <p:sp>
        <p:nvSpPr>
          <p:cNvPr id="254" name="모서리가 둥근 직사각형 65">
            <a:extLst>
              <a:ext uri="{FF2B5EF4-FFF2-40B4-BE49-F238E27FC236}">
                <a16:creationId xmlns:a16="http://schemas.microsoft.com/office/drawing/2014/main" id="{ADA96F6A-9E9E-43CB-BF05-5BCD98910D75}"/>
              </a:ext>
            </a:extLst>
          </p:cNvPr>
          <p:cNvSpPr/>
          <p:nvPr/>
        </p:nvSpPr>
        <p:spPr>
          <a:xfrm>
            <a:off x="2979513" y="4763407"/>
            <a:ext cx="789295" cy="245167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latin typeface="+mn-ea"/>
              </a:rPr>
              <a:t>/customer</a:t>
            </a:r>
          </a:p>
        </p:txBody>
      </p:sp>
      <p:sp>
        <p:nvSpPr>
          <p:cNvPr id="255" name="모서리가 둥근 직사각형 65">
            <a:extLst>
              <a:ext uri="{FF2B5EF4-FFF2-40B4-BE49-F238E27FC236}">
                <a16:creationId xmlns:a16="http://schemas.microsoft.com/office/drawing/2014/main" id="{1507CEE1-F2FB-4786-BA4A-33E9808F1B7A}"/>
              </a:ext>
            </a:extLst>
          </p:cNvPr>
          <p:cNvSpPr/>
          <p:nvPr/>
        </p:nvSpPr>
        <p:spPr>
          <a:xfrm>
            <a:off x="4125782" y="4763407"/>
            <a:ext cx="789295" cy="245167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kern="0">
                <a:latin typeface="+mn-ea"/>
              </a:rPr>
              <a:t>/order</a:t>
            </a:r>
          </a:p>
        </p:txBody>
      </p:sp>
    </p:spTree>
    <p:extLst>
      <p:ext uri="{BB962C8B-B14F-4D97-AF65-F5344CB8AC3E}">
        <p14:creationId xmlns:p14="http://schemas.microsoft.com/office/powerpoint/2010/main" val="215014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Ingress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4C5271A-2AE8-4586-8BBE-AF1636FFF4C5}"/>
              </a:ext>
            </a:extLst>
          </p:cNvPr>
          <p:cNvSpPr/>
          <p:nvPr/>
        </p:nvSpPr>
        <p:spPr bwMode="ltGray">
          <a:xfrm>
            <a:off x="1168397" y="5298735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(svc-shopping)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15B956B-4D61-45D4-AD31-5E7B0E5E0482}"/>
              </a:ext>
            </a:extLst>
          </p:cNvPr>
          <p:cNvSpPr/>
          <p:nvPr/>
        </p:nvSpPr>
        <p:spPr bwMode="ltGray">
          <a:xfrm>
            <a:off x="2485220" y="5298735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(svc-customer)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06ED69E-6B58-4577-819A-85EF8FDEEE66}"/>
              </a:ext>
            </a:extLst>
          </p:cNvPr>
          <p:cNvSpPr/>
          <p:nvPr/>
        </p:nvSpPr>
        <p:spPr bwMode="ltGray">
          <a:xfrm>
            <a:off x="1168396" y="5850855"/>
            <a:ext cx="1197289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6B4A826-C401-47FB-8B22-8614AD5785AC}"/>
              </a:ext>
            </a:extLst>
          </p:cNvPr>
          <p:cNvSpPr/>
          <p:nvPr/>
        </p:nvSpPr>
        <p:spPr bwMode="ltGray">
          <a:xfrm>
            <a:off x="2482840" y="5850855"/>
            <a:ext cx="1205617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CC92983F-7978-4331-A12C-497C139DB6B8}"/>
              </a:ext>
            </a:extLst>
          </p:cNvPr>
          <p:cNvCxnSpPr>
            <a:cxnSpLocks/>
            <a:stCxn id="218" idx="2"/>
            <a:endCxn id="97" idx="0"/>
          </p:cNvCxnSpPr>
          <p:nvPr/>
        </p:nvCxnSpPr>
        <p:spPr>
          <a:xfrm rot="5400000">
            <a:off x="3015157" y="5779172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AF154987-DD9D-4915-B8EA-5E412358EDC2}"/>
              </a:ext>
            </a:extLst>
          </p:cNvPr>
          <p:cNvCxnSpPr>
            <a:cxnSpLocks/>
            <a:stCxn id="196" idx="2"/>
            <a:endCxn id="95" idx="0"/>
          </p:cNvCxnSpPr>
          <p:nvPr/>
        </p:nvCxnSpPr>
        <p:spPr>
          <a:xfrm rot="5400000">
            <a:off x="1697442" y="5778280"/>
            <a:ext cx="142175" cy="2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9" name="그래픽 48" descr="사용자">
            <a:extLst>
              <a:ext uri="{FF2B5EF4-FFF2-40B4-BE49-F238E27FC236}">
                <a16:creationId xmlns:a16="http://schemas.microsoft.com/office/drawing/2014/main" id="{51D0DB09-C89A-4034-87B1-9DA5E48E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8816" y="1012301"/>
            <a:ext cx="791896" cy="6311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101442-6910-455E-93BD-9C67BD8E5744}"/>
              </a:ext>
            </a:extLst>
          </p:cNvPr>
          <p:cNvSpPr/>
          <p:nvPr/>
        </p:nvSpPr>
        <p:spPr bwMode="ltGray">
          <a:xfrm>
            <a:off x="3781483" y="5298735"/>
            <a:ext cx="1323561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(svc-order)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9DB44AA-358A-41B8-B598-41635398BA15}"/>
              </a:ext>
            </a:extLst>
          </p:cNvPr>
          <p:cNvSpPr/>
          <p:nvPr/>
        </p:nvSpPr>
        <p:spPr bwMode="ltGray">
          <a:xfrm>
            <a:off x="3778984" y="5850855"/>
            <a:ext cx="1326179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F5D4055-EDA0-422D-B797-2AB6EB55F7A8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 rot="5400000">
            <a:off x="4371582" y="5779172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611C028-0510-493D-BC47-E0BB711D0CE8}"/>
              </a:ext>
            </a:extLst>
          </p:cNvPr>
          <p:cNvSpPr/>
          <p:nvPr/>
        </p:nvSpPr>
        <p:spPr bwMode="ltGray">
          <a:xfrm>
            <a:off x="891766" y="1839191"/>
            <a:ext cx="7586528" cy="2287187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ko-KR" altLang="en-US" sz="14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F16FD7A-76F4-4A59-A757-98EA73A322E3}"/>
              </a:ext>
            </a:extLst>
          </p:cNvPr>
          <p:cNvSpPr/>
          <p:nvPr/>
        </p:nvSpPr>
        <p:spPr bwMode="ltGray">
          <a:xfrm>
            <a:off x="1046335" y="2449041"/>
            <a:ext cx="1093852" cy="307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Depolyment</a:t>
            </a:r>
          </a:p>
        </p:txBody>
      </p:sp>
      <p:pic>
        <p:nvPicPr>
          <p:cNvPr id="1026" name="Picture 2" descr="Image result for nginx logo">
            <a:extLst>
              <a:ext uri="{FF2B5EF4-FFF2-40B4-BE49-F238E27FC236}">
                <a16:creationId xmlns:a16="http://schemas.microsoft.com/office/drawing/2014/main" id="{6832F44B-029A-4429-848D-D66F8B1D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19" y="1480260"/>
            <a:ext cx="257230" cy="2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2tjosk2rxzc21medji3nfn1g-wpengine.netdna-ssl.com/wp-content/uploads/2018/08/kong-combination-mark-colors-128px.png">
            <a:extLst>
              <a:ext uri="{FF2B5EF4-FFF2-40B4-BE49-F238E27FC236}">
                <a16:creationId xmlns:a16="http://schemas.microsoft.com/office/drawing/2014/main" id="{A6CDBBFE-EEA2-4EF2-9C54-157A844E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99" y="1472035"/>
            <a:ext cx="880161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모서리가 둥근 직사각형 65">
            <a:extLst>
              <a:ext uri="{FF2B5EF4-FFF2-40B4-BE49-F238E27FC236}">
                <a16:creationId xmlns:a16="http://schemas.microsoft.com/office/drawing/2014/main" id="{1E59F4E5-31B9-4AEB-AAAB-E62FAF458E9D}"/>
              </a:ext>
            </a:extLst>
          </p:cNvPr>
          <p:cNvSpPr/>
          <p:nvPr/>
        </p:nvSpPr>
        <p:spPr>
          <a:xfrm>
            <a:off x="1200788" y="1484401"/>
            <a:ext cx="726116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400" b="1" kern="0">
                <a:solidFill>
                  <a:srgbClr val="00B050"/>
                </a:solidFill>
                <a:latin typeface="+mn-ea"/>
              </a:rPr>
              <a:t>NGINX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2AA365B-85BE-4B8C-BA4E-D252D671D5CF}"/>
              </a:ext>
            </a:extLst>
          </p:cNvPr>
          <p:cNvSpPr/>
          <p:nvPr/>
        </p:nvSpPr>
        <p:spPr bwMode="ltGray">
          <a:xfrm>
            <a:off x="1046335" y="2982637"/>
            <a:ext cx="1093852" cy="307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ReplicaSet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985A6DC-5127-4D55-9690-001F6F5ED20F}"/>
              </a:ext>
            </a:extLst>
          </p:cNvPr>
          <p:cNvSpPr/>
          <p:nvPr/>
        </p:nvSpPr>
        <p:spPr bwMode="ltGray">
          <a:xfrm>
            <a:off x="2777160" y="3270245"/>
            <a:ext cx="5262375" cy="7034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46875F0-16DB-4B9E-BC82-AC8E9ACD61DE}"/>
              </a:ext>
            </a:extLst>
          </p:cNvPr>
          <p:cNvSpPr/>
          <p:nvPr/>
        </p:nvSpPr>
        <p:spPr bwMode="ltGray">
          <a:xfrm>
            <a:off x="888748" y="1832615"/>
            <a:ext cx="1093852" cy="34787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Namespace</a:t>
            </a:r>
          </a:p>
          <a:p>
            <a:pPr algn="ctr">
              <a:lnSpc>
                <a:spcPct val="90000"/>
              </a:lnSpc>
            </a:pPr>
            <a:r>
              <a:rPr lang="en-US" altLang="ko-KR" sz="10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(nginx)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16FDDA-7CD9-4E8C-8C9F-1676FEBEA65A}"/>
              </a:ext>
            </a:extLst>
          </p:cNvPr>
          <p:cNvCxnSpPr>
            <a:stCxn id="112" idx="2"/>
            <a:endCxn id="118" idx="0"/>
          </p:cNvCxnSpPr>
          <p:nvPr/>
        </p:nvCxnSpPr>
        <p:spPr>
          <a:xfrm>
            <a:off x="1593261" y="2757038"/>
            <a:ext cx="0" cy="22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93A0E9-D146-4DE4-A457-B5D38D8652A4}"/>
              </a:ext>
            </a:extLst>
          </p:cNvPr>
          <p:cNvSpPr/>
          <p:nvPr/>
        </p:nvSpPr>
        <p:spPr bwMode="ltGray">
          <a:xfrm>
            <a:off x="2777160" y="2085792"/>
            <a:ext cx="5262375" cy="5851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C1336F0-48CF-4B7E-A9B2-43C5ED00796F}"/>
              </a:ext>
            </a:extLst>
          </p:cNvPr>
          <p:cNvCxnSpPr>
            <a:cxnSpLocks/>
            <a:stCxn id="132" idx="2"/>
            <a:endCxn id="119" idx="0"/>
          </p:cNvCxnSpPr>
          <p:nvPr/>
        </p:nvCxnSpPr>
        <p:spPr>
          <a:xfrm>
            <a:off x="5408348" y="2670897"/>
            <a:ext cx="0" cy="59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A3199FB-63BA-4B1C-80AB-AEA4E466B105}"/>
              </a:ext>
            </a:extLst>
          </p:cNvPr>
          <p:cNvSpPr/>
          <p:nvPr/>
        </p:nvSpPr>
        <p:spPr bwMode="ltGray">
          <a:xfrm>
            <a:off x="8836661" y="1834523"/>
            <a:ext cx="2395594" cy="184942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/>
              <a:t>service-loadbalancing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2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6CAD7783-3AAF-4A06-8421-7CD583576788}"/>
              </a:ext>
            </a:extLst>
          </p:cNvPr>
          <p:cNvCxnSpPr>
            <a:cxnSpLocks/>
            <a:stCxn id="173" idx="2"/>
          </p:cNvCxnSpPr>
          <p:nvPr/>
        </p:nvCxnSpPr>
        <p:spPr>
          <a:xfrm rot="16200000" flipH="1">
            <a:off x="3989968" y="1812296"/>
            <a:ext cx="351621" cy="2135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A6763DC-A186-4552-8159-5A872E3105C3}"/>
              </a:ext>
            </a:extLst>
          </p:cNvPr>
          <p:cNvSpPr/>
          <p:nvPr/>
        </p:nvSpPr>
        <p:spPr bwMode="ltGray">
          <a:xfrm>
            <a:off x="5701502" y="5298735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(svc-v1)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FAB6866E-C533-44EA-8B2F-5DAED6FA5CC6}"/>
              </a:ext>
            </a:extLst>
          </p:cNvPr>
          <p:cNvSpPr/>
          <p:nvPr/>
        </p:nvSpPr>
        <p:spPr bwMode="ltGray">
          <a:xfrm>
            <a:off x="5699122" y="5850855"/>
            <a:ext cx="1205617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ADE4F4B7-1037-40F7-8147-E8F0195245B0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 rot="5400000">
            <a:off x="6231439" y="5779172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1FE6275-4C66-45B3-A95E-BBF4D7BB0899}"/>
              </a:ext>
            </a:extLst>
          </p:cNvPr>
          <p:cNvSpPr/>
          <p:nvPr/>
        </p:nvSpPr>
        <p:spPr bwMode="ltGray">
          <a:xfrm>
            <a:off x="7006229" y="5298735"/>
            <a:ext cx="1203237" cy="4099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(svc-v2)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6AF2469-3A4A-4038-867D-1B27002ECAEF}"/>
              </a:ext>
            </a:extLst>
          </p:cNvPr>
          <p:cNvSpPr/>
          <p:nvPr/>
        </p:nvSpPr>
        <p:spPr bwMode="ltGray">
          <a:xfrm>
            <a:off x="7003849" y="5850855"/>
            <a:ext cx="1205617" cy="27999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14388D0-1311-43A9-B52A-5DECABE60916}"/>
              </a:ext>
            </a:extLst>
          </p:cNvPr>
          <p:cNvCxnSpPr>
            <a:cxnSpLocks/>
            <a:stCxn id="242" idx="2"/>
            <a:endCxn id="243" idx="0"/>
          </p:cNvCxnSpPr>
          <p:nvPr/>
        </p:nvCxnSpPr>
        <p:spPr>
          <a:xfrm rot="5400000">
            <a:off x="7536166" y="5779172"/>
            <a:ext cx="142175" cy="1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DFB0C68-C9E0-48A1-BB29-06926F8466A1}"/>
              </a:ext>
            </a:extLst>
          </p:cNvPr>
          <p:cNvSpPr/>
          <p:nvPr/>
        </p:nvSpPr>
        <p:spPr bwMode="ltGray">
          <a:xfrm>
            <a:off x="3311921" y="3685136"/>
            <a:ext cx="1636224" cy="2326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service-loadbalancing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모서리가 둥근 직사각형 65">
            <a:extLst>
              <a:ext uri="{FF2B5EF4-FFF2-40B4-BE49-F238E27FC236}">
                <a16:creationId xmlns:a16="http://schemas.microsoft.com/office/drawing/2014/main" id="{2A547CE4-CE4D-43FB-AB7E-094EF0390550}"/>
              </a:ext>
            </a:extLst>
          </p:cNvPr>
          <p:cNvSpPr/>
          <p:nvPr/>
        </p:nvSpPr>
        <p:spPr>
          <a:xfrm>
            <a:off x="8873362" y="2237498"/>
            <a:ext cx="2321427" cy="1411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tx2"/>
                </a:solidFill>
                <a:latin typeface="+mn-ea"/>
              </a:rPr>
              <a:t>Rules</a:t>
            </a: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2FACF1E-076E-4C54-923E-7F49CD2AF0A8}"/>
              </a:ext>
            </a:extLst>
          </p:cNvPr>
          <p:cNvSpPr/>
          <p:nvPr/>
        </p:nvSpPr>
        <p:spPr bwMode="ltGray">
          <a:xfrm>
            <a:off x="5658298" y="3688007"/>
            <a:ext cx="839641" cy="2326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app-v1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6676CBC-E298-4C66-8E24-8683BA203590}"/>
              </a:ext>
            </a:extLst>
          </p:cNvPr>
          <p:cNvCxnSpPr>
            <a:cxnSpLocks/>
            <a:stCxn id="118" idx="2"/>
            <a:endCxn id="119" idx="1"/>
          </p:cNvCxnSpPr>
          <p:nvPr/>
        </p:nvCxnSpPr>
        <p:spPr>
          <a:xfrm rot="16200000" flipH="1">
            <a:off x="2019548" y="2864346"/>
            <a:ext cx="331324" cy="1183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9D78C3AD-57CD-440E-BF42-F1CBCF3148D7}"/>
              </a:ext>
            </a:extLst>
          </p:cNvPr>
          <p:cNvCxnSpPr>
            <a:cxnSpLocks/>
            <a:stCxn id="150" idx="2"/>
            <a:endCxn id="196" idx="0"/>
          </p:cNvCxnSpPr>
          <p:nvPr/>
        </p:nvCxnSpPr>
        <p:spPr>
          <a:xfrm rot="5400000">
            <a:off x="2259538" y="3428240"/>
            <a:ext cx="1380974" cy="23600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연결선: 구부러짐 220">
            <a:extLst>
              <a:ext uri="{FF2B5EF4-FFF2-40B4-BE49-F238E27FC236}">
                <a16:creationId xmlns:a16="http://schemas.microsoft.com/office/drawing/2014/main" id="{23CB63E9-70CA-462F-93AD-2D6841A8F835}"/>
              </a:ext>
            </a:extLst>
          </p:cNvPr>
          <p:cNvCxnSpPr>
            <a:cxnSpLocks/>
            <a:stCxn id="150" idx="2"/>
            <a:endCxn id="218" idx="0"/>
          </p:cNvCxnSpPr>
          <p:nvPr/>
        </p:nvCxnSpPr>
        <p:spPr>
          <a:xfrm rot="5400000">
            <a:off x="2917949" y="4086651"/>
            <a:ext cx="1380974" cy="10431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연결선: 구부러짐 222">
            <a:extLst>
              <a:ext uri="{FF2B5EF4-FFF2-40B4-BE49-F238E27FC236}">
                <a16:creationId xmlns:a16="http://schemas.microsoft.com/office/drawing/2014/main" id="{8E14B947-A735-4DA1-A61F-1E83EA69B438}"/>
              </a:ext>
            </a:extLst>
          </p:cNvPr>
          <p:cNvCxnSpPr>
            <a:cxnSpLocks/>
            <a:stCxn id="150" idx="2"/>
            <a:endCxn id="141" idx="0"/>
          </p:cNvCxnSpPr>
          <p:nvPr/>
        </p:nvCxnSpPr>
        <p:spPr>
          <a:xfrm rot="16200000" flipH="1">
            <a:off x="3596161" y="4451632"/>
            <a:ext cx="1380974" cy="3132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연결선: 구부러짐 225">
            <a:extLst>
              <a:ext uri="{FF2B5EF4-FFF2-40B4-BE49-F238E27FC236}">
                <a16:creationId xmlns:a16="http://schemas.microsoft.com/office/drawing/2014/main" id="{588176DA-8443-4A4C-8800-70C9ADE5378F}"/>
              </a:ext>
            </a:extLst>
          </p:cNvPr>
          <p:cNvCxnSpPr>
            <a:cxnSpLocks/>
            <a:stCxn id="146" idx="2"/>
            <a:endCxn id="242" idx="0"/>
          </p:cNvCxnSpPr>
          <p:nvPr/>
        </p:nvCxnSpPr>
        <p:spPr>
          <a:xfrm rot="16200000" flipH="1">
            <a:off x="6716799" y="4407685"/>
            <a:ext cx="1380973" cy="4011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F97F8DAD-06F6-49C8-982C-9711A26CAB8B}"/>
              </a:ext>
            </a:extLst>
          </p:cNvPr>
          <p:cNvCxnSpPr>
            <a:cxnSpLocks/>
            <a:stCxn id="160" idx="2"/>
            <a:endCxn id="239" idx="0"/>
          </p:cNvCxnSpPr>
          <p:nvPr/>
        </p:nvCxnSpPr>
        <p:spPr>
          <a:xfrm rot="16200000" flipH="1">
            <a:off x="5501569" y="4497182"/>
            <a:ext cx="1378103" cy="2250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AE2765-D81D-48DE-9FE7-DD7371814C1B}"/>
              </a:ext>
            </a:extLst>
          </p:cNvPr>
          <p:cNvSpPr/>
          <p:nvPr/>
        </p:nvSpPr>
        <p:spPr bwMode="ltGray">
          <a:xfrm>
            <a:off x="8907656" y="2828434"/>
            <a:ext cx="807602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</p:txBody>
      </p:sp>
      <p:sp>
        <p:nvSpPr>
          <p:cNvPr id="82" name="모서리가 둥근 직사각형 65">
            <a:extLst>
              <a:ext uri="{FF2B5EF4-FFF2-40B4-BE49-F238E27FC236}">
                <a16:creationId xmlns:a16="http://schemas.microsoft.com/office/drawing/2014/main" id="{BB45FF5A-3E9D-47C9-9385-2735ECD3F1F3}"/>
              </a:ext>
            </a:extLst>
          </p:cNvPr>
          <p:cNvSpPr/>
          <p:nvPr/>
        </p:nvSpPr>
        <p:spPr>
          <a:xfrm>
            <a:off x="9077101" y="2517514"/>
            <a:ext cx="602182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latin typeface="+mn-ea"/>
              </a:rPr>
              <a:t>Path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7713933-0577-4223-8227-3FD46BD0EE23}"/>
              </a:ext>
            </a:extLst>
          </p:cNvPr>
          <p:cNvSpPr/>
          <p:nvPr/>
        </p:nvSpPr>
        <p:spPr bwMode="ltGray">
          <a:xfrm>
            <a:off x="10133715" y="2828434"/>
            <a:ext cx="998399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svc-shopping</a:t>
            </a:r>
            <a:endParaRPr lang="en-US" altLang="ko-KR" sz="10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65">
            <a:extLst>
              <a:ext uri="{FF2B5EF4-FFF2-40B4-BE49-F238E27FC236}">
                <a16:creationId xmlns:a16="http://schemas.microsoft.com/office/drawing/2014/main" id="{99F8E6B2-6FDF-4B9E-88B1-FFE36440C818}"/>
              </a:ext>
            </a:extLst>
          </p:cNvPr>
          <p:cNvSpPr/>
          <p:nvPr/>
        </p:nvSpPr>
        <p:spPr>
          <a:xfrm>
            <a:off x="10108645" y="2517514"/>
            <a:ext cx="969819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latin typeface="+mn-ea"/>
              </a:rPr>
              <a:t>serviceName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AF0A13F-0568-4EA8-8B42-E80B0725949A}"/>
              </a:ext>
            </a:extLst>
          </p:cNvPr>
          <p:cNvSpPr/>
          <p:nvPr/>
        </p:nvSpPr>
        <p:spPr>
          <a:xfrm>
            <a:off x="9807917" y="2887098"/>
            <a:ext cx="247757" cy="12272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E7B9439-D38C-46ED-873E-037423E4652D}"/>
              </a:ext>
            </a:extLst>
          </p:cNvPr>
          <p:cNvSpPr/>
          <p:nvPr/>
        </p:nvSpPr>
        <p:spPr bwMode="ltGray">
          <a:xfrm>
            <a:off x="8907656" y="3109648"/>
            <a:ext cx="807602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/customer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DCF9DBD-2865-401B-9523-53A4590F6D68}"/>
              </a:ext>
            </a:extLst>
          </p:cNvPr>
          <p:cNvSpPr/>
          <p:nvPr/>
        </p:nvSpPr>
        <p:spPr bwMode="ltGray">
          <a:xfrm>
            <a:off x="10133715" y="3109648"/>
            <a:ext cx="998399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svc-customer</a:t>
            </a:r>
            <a:endParaRPr lang="en-US" altLang="ko-KR" sz="10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8454A1DE-ED9A-4AF1-A676-2134D24773CF}"/>
              </a:ext>
            </a:extLst>
          </p:cNvPr>
          <p:cNvSpPr/>
          <p:nvPr/>
        </p:nvSpPr>
        <p:spPr>
          <a:xfrm>
            <a:off x="9807917" y="3168312"/>
            <a:ext cx="247757" cy="12272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9AB4EE-A906-493A-B920-1AC296B0AAE4}"/>
              </a:ext>
            </a:extLst>
          </p:cNvPr>
          <p:cNvSpPr/>
          <p:nvPr/>
        </p:nvSpPr>
        <p:spPr bwMode="ltGray">
          <a:xfrm>
            <a:off x="8907656" y="3388628"/>
            <a:ext cx="807602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/order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61177BB-ED3F-40CC-86C9-C3496A84D4DE}"/>
              </a:ext>
            </a:extLst>
          </p:cNvPr>
          <p:cNvSpPr/>
          <p:nvPr/>
        </p:nvSpPr>
        <p:spPr bwMode="ltGray">
          <a:xfrm>
            <a:off x="10133715" y="3388628"/>
            <a:ext cx="998399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svc-order</a:t>
            </a:r>
            <a:endParaRPr lang="en-US" altLang="ko-KR" sz="10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81C95577-4BAE-479D-9CB3-338CC4D8358F}"/>
              </a:ext>
            </a:extLst>
          </p:cNvPr>
          <p:cNvSpPr/>
          <p:nvPr/>
        </p:nvSpPr>
        <p:spPr>
          <a:xfrm>
            <a:off x="9807917" y="3447292"/>
            <a:ext cx="247757" cy="12272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래픽 115" descr="사용자">
            <a:extLst>
              <a:ext uri="{FF2B5EF4-FFF2-40B4-BE49-F238E27FC236}">
                <a16:creationId xmlns:a16="http://schemas.microsoft.com/office/drawing/2014/main" id="{5CD26A3E-C36C-4F36-A092-46C8C1BD9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4029" y="1012301"/>
            <a:ext cx="791896" cy="631100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EBC67B-9742-46D8-94F4-FDBBDF1BF7CD}"/>
              </a:ext>
            </a:extLst>
          </p:cNvPr>
          <p:cNvSpPr/>
          <p:nvPr/>
        </p:nvSpPr>
        <p:spPr bwMode="ltGray">
          <a:xfrm>
            <a:off x="8827123" y="4982227"/>
            <a:ext cx="2395594" cy="11133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canary-v2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모서리가 둥근 직사각형 65">
            <a:extLst>
              <a:ext uri="{FF2B5EF4-FFF2-40B4-BE49-F238E27FC236}">
                <a16:creationId xmlns:a16="http://schemas.microsoft.com/office/drawing/2014/main" id="{E8FE0BDF-4E5F-4F4F-BE17-FE11FA9EB0F6}"/>
              </a:ext>
            </a:extLst>
          </p:cNvPr>
          <p:cNvSpPr/>
          <p:nvPr/>
        </p:nvSpPr>
        <p:spPr>
          <a:xfrm>
            <a:off x="8863824" y="5347465"/>
            <a:ext cx="2321427" cy="6898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tx2"/>
                </a:solidFill>
                <a:latin typeface="+mn-ea"/>
              </a:rPr>
              <a:t>Rules</a:t>
            </a: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5" name="모서리가 둥근 직사각형 65">
            <a:extLst>
              <a:ext uri="{FF2B5EF4-FFF2-40B4-BE49-F238E27FC236}">
                <a16:creationId xmlns:a16="http://schemas.microsoft.com/office/drawing/2014/main" id="{B6DACD88-A49B-4D65-B708-29A220DA8749}"/>
              </a:ext>
            </a:extLst>
          </p:cNvPr>
          <p:cNvSpPr/>
          <p:nvPr/>
        </p:nvSpPr>
        <p:spPr>
          <a:xfrm>
            <a:off x="9279872" y="5503708"/>
            <a:ext cx="602182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latin typeface="+mn-ea"/>
              </a:rPr>
              <a:t>Host</a:t>
            </a:r>
          </a:p>
        </p:txBody>
      </p:sp>
      <p:sp>
        <p:nvSpPr>
          <p:cNvPr id="127" name="모서리가 둥근 직사각형 65">
            <a:extLst>
              <a:ext uri="{FF2B5EF4-FFF2-40B4-BE49-F238E27FC236}">
                <a16:creationId xmlns:a16="http://schemas.microsoft.com/office/drawing/2014/main" id="{A9F8AB2E-2537-456A-B25A-38D9B254E7EA}"/>
              </a:ext>
            </a:extLst>
          </p:cNvPr>
          <p:cNvSpPr/>
          <p:nvPr/>
        </p:nvSpPr>
        <p:spPr>
          <a:xfrm>
            <a:off x="10234165" y="5503708"/>
            <a:ext cx="969819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latin typeface="+mn-ea"/>
              </a:rPr>
              <a:t>serviceName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BAA01E6-C8C2-42B3-8333-5B5EFF24F476}"/>
              </a:ext>
            </a:extLst>
          </p:cNvPr>
          <p:cNvSpPr/>
          <p:nvPr/>
        </p:nvSpPr>
        <p:spPr bwMode="ltGray">
          <a:xfrm>
            <a:off x="8951530" y="5781167"/>
            <a:ext cx="1043305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www.app.com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4CF686D-BCE1-4976-9599-86336B8A7583}"/>
              </a:ext>
            </a:extLst>
          </p:cNvPr>
          <p:cNvSpPr/>
          <p:nvPr/>
        </p:nvSpPr>
        <p:spPr bwMode="ltGray">
          <a:xfrm>
            <a:off x="10372093" y="5781167"/>
            <a:ext cx="750112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svc-v2</a:t>
            </a:r>
            <a:endParaRPr lang="en-US" altLang="ko-KR" sz="10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DE9591D4-10FB-472D-8842-D04F33D30DC4}"/>
              </a:ext>
            </a:extLst>
          </p:cNvPr>
          <p:cNvSpPr/>
          <p:nvPr/>
        </p:nvSpPr>
        <p:spPr>
          <a:xfrm>
            <a:off x="10064387" y="5839831"/>
            <a:ext cx="247757" cy="12272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B2FAEB1-D412-4F67-950B-2FA806EB8E01}"/>
              </a:ext>
            </a:extLst>
          </p:cNvPr>
          <p:cNvSpPr/>
          <p:nvPr/>
        </p:nvSpPr>
        <p:spPr bwMode="ltGray">
          <a:xfrm>
            <a:off x="8838274" y="3811535"/>
            <a:ext cx="2395594" cy="11133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app-v1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65">
            <a:extLst>
              <a:ext uri="{FF2B5EF4-FFF2-40B4-BE49-F238E27FC236}">
                <a16:creationId xmlns:a16="http://schemas.microsoft.com/office/drawing/2014/main" id="{6B2F7CE8-3A36-4735-94BB-6BAA1A1C0CB4}"/>
              </a:ext>
            </a:extLst>
          </p:cNvPr>
          <p:cNvSpPr/>
          <p:nvPr/>
        </p:nvSpPr>
        <p:spPr>
          <a:xfrm>
            <a:off x="8863824" y="4176773"/>
            <a:ext cx="2321427" cy="6898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tx2"/>
                </a:solidFill>
                <a:latin typeface="+mn-ea"/>
              </a:rPr>
              <a:t>Rules</a:t>
            </a: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200" b="1" kern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6" name="모서리가 둥근 직사각형 65">
            <a:extLst>
              <a:ext uri="{FF2B5EF4-FFF2-40B4-BE49-F238E27FC236}">
                <a16:creationId xmlns:a16="http://schemas.microsoft.com/office/drawing/2014/main" id="{FC64E6FE-1D3F-4CAD-905A-1BD03419ECCD}"/>
              </a:ext>
            </a:extLst>
          </p:cNvPr>
          <p:cNvSpPr/>
          <p:nvPr/>
        </p:nvSpPr>
        <p:spPr>
          <a:xfrm>
            <a:off x="9279872" y="4333016"/>
            <a:ext cx="602182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latin typeface="+mn-ea"/>
              </a:rPr>
              <a:t>Host</a:t>
            </a:r>
          </a:p>
        </p:txBody>
      </p:sp>
      <p:sp>
        <p:nvSpPr>
          <p:cNvPr id="137" name="모서리가 둥근 직사각형 65">
            <a:extLst>
              <a:ext uri="{FF2B5EF4-FFF2-40B4-BE49-F238E27FC236}">
                <a16:creationId xmlns:a16="http://schemas.microsoft.com/office/drawing/2014/main" id="{50D7AE00-40B6-4D35-834E-66F272CF1089}"/>
              </a:ext>
            </a:extLst>
          </p:cNvPr>
          <p:cNvSpPr/>
          <p:nvPr/>
        </p:nvSpPr>
        <p:spPr>
          <a:xfrm>
            <a:off x="10234165" y="4333016"/>
            <a:ext cx="969819" cy="2774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latin typeface="+mn-ea"/>
              </a:rPr>
              <a:t>serviceName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932BD2C-BE8C-49B3-A016-66441CD533EB}"/>
              </a:ext>
            </a:extLst>
          </p:cNvPr>
          <p:cNvSpPr/>
          <p:nvPr/>
        </p:nvSpPr>
        <p:spPr bwMode="ltGray">
          <a:xfrm>
            <a:off x="8951530" y="4610475"/>
            <a:ext cx="1043305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www.app.com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C99C8E0-FF6C-4E9C-B9FF-DB7C89BF6531}"/>
              </a:ext>
            </a:extLst>
          </p:cNvPr>
          <p:cNvSpPr/>
          <p:nvPr/>
        </p:nvSpPr>
        <p:spPr bwMode="ltGray">
          <a:xfrm>
            <a:off x="10372093" y="4610475"/>
            <a:ext cx="750112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svc-v1</a:t>
            </a:r>
            <a:endParaRPr lang="en-US" altLang="ko-KR" sz="1000" b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45DAE7DC-876A-4F6A-B922-866E1E6A1DC2}"/>
              </a:ext>
            </a:extLst>
          </p:cNvPr>
          <p:cNvSpPr/>
          <p:nvPr/>
        </p:nvSpPr>
        <p:spPr>
          <a:xfrm>
            <a:off x="10064387" y="4669139"/>
            <a:ext cx="247757" cy="12272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446B7C4-9FE9-43CC-AFB5-60C9526AFD8F}"/>
              </a:ext>
            </a:extLst>
          </p:cNvPr>
          <p:cNvSpPr/>
          <p:nvPr/>
        </p:nvSpPr>
        <p:spPr bwMode="ltGray">
          <a:xfrm>
            <a:off x="6778584" y="3688008"/>
            <a:ext cx="856276" cy="2297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canary-v2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9E0CA93-23A9-490D-8BFD-723CD4719CD6}"/>
              </a:ext>
            </a:extLst>
          </p:cNvPr>
          <p:cNvSpPr/>
          <p:nvPr/>
        </p:nvSpPr>
        <p:spPr bwMode="ltGray">
          <a:xfrm>
            <a:off x="5506936" y="2403121"/>
            <a:ext cx="1117563" cy="2326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LoadBalancer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D8722DA-1C83-4C25-A7EC-56C261A57F52}"/>
              </a:ext>
            </a:extLst>
          </p:cNvPr>
          <p:cNvSpPr/>
          <p:nvPr/>
        </p:nvSpPr>
        <p:spPr bwMode="ltGray">
          <a:xfrm>
            <a:off x="4272549" y="2401629"/>
            <a:ext cx="1117563" cy="2326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NodePort</a:t>
            </a:r>
            <a:endParaRPr lang="en-US" altLang="ko-KR" sz="105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id="{6EDBAAFA-365C-4A47-B540-125047F9ACCE}"/>
              </a:ext>
            </a:extLst>
          </p:cNvPr>
          <p:cNvCxnSpPr>
            <a:cxnSpLocks/>
            <a:stCxn id="166" idx="2"/>
          </p:cNvCxnSpPr>
          <p:nvPr/>
        </p:nvCxnSpPr>
        <p:spPr>
          <a:xfrm rot="5400000">
            <a:off x="5743016" y="1784839"/>
            <a:ext cx="331048" cy="2588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7" name="그래픽 36" descr="사용자">
            <a:extLst>
              <a:ext uri="{FF2B5EF4-FFF2-40B4-BE49-F238E27FC236}">
                <a16:creationId xmlns:a16="http://schemas.microsoft.com/office/drawing/2014/main" id="{F22F3A14-B33B-4F37-A131-882CD9C9A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3444" y="1122424"/>
            <a:ext cx="426575" cy="426575"/>
          </a:xfrm>
          <a:prstGeom prst="rect">
            <a:avLst/>
          </a:prstGeom>
        </p:spPr>
      </p:pic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9CEDE40-C2E6-4F87-989E-3F13022BBFE3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>
            <a:off x="7405509" y="1798925"/>
            <a:ext cx="321411" cy="2210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5C605E2-BC4D-4C07-A4CB-A4483BC9BCDE}"/>
              </a:ext>
            </a:extLst>
          </p:cNvPr>
          <p:cNvSpPr/>
          <p:nvPr/>
        </p:nvSpPr>
        <p:spPr bwMode="ltGray">
          <a:xfrm>
            <a:off x="5481021" y="1552370"/>
            <a:ext cx="1113884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www.app.com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888668-E438-47E6-98F8-63E4D703BD9A}"/>
              </a:ext>
            </a:extLst>
          </p:cNvPr>
          <p:cNvSpPr/>
          <p:nvPr/>
        </p:nvSpPr>
        <p:spPr bwMode="ltGray">
          <a:xfrm>
            <a:off x="7119790" y="1552370"/>
            <a:ext cx="1113884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www.app.com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F6E85201-3C4D-467E-8685-1D6D89159B67}"/>
              </a:ext>
            </a:extLst>
          </p:cNvPr>
          <p:cNvSpPr/>
          <p:nvPr/>
        </p:nvSpPr>
        <p:spPr bwMode="ltGray">
          <a:xfrm>
            <a:off x="8832304" y="1365035"/>
            <a:ext cx="2395594" cy="3096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Ingress</a:t>
            </a: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8A58BAE-B6A9-4954-8BF2-BEB8971739FB}"/>
              </a:ext>
            </a:extLst>
          </p:cNvPr>
          <p:cNvSpPr/>
          <p:nvPr/>
        </p:nvSpPr>
        <p:spPr bwMode="ltGray">
          <a:xfrm>
            <a:off x="3372723" y="1546892"/>
            <a:ext cx="283060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D7FD01B-E070-42EA-9DFB-EF10147C39A9}"/>
              </a:ext>
            </a:extLst>
          </p:cNvPr>
          <p:cNvSpPr/>
          <p:nvPr/>
        </p:nvSpPr>
        <p:spPr bwMode="ltGray">
          <a:xfrm>
            <a:off x="3655203" y="1546892"/>
            <a:ext cx="807602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/customer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996E671-A90A-41CD-9FFB-FDD70740882A}"/>
              </a:ext>
            </a:extLst>
          </p:cNvPr>
          <p:cNvSpPr/>
          <p:nvPr/>
        </p:nvSpPr>
        <p:spPr bwMode="ltGray">
          <a:xfrm>
            <a:off x="4477141" y="1546892"/>
            <a:ext cx="606764" cy="196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/order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1CCF88D-E4A7-4A80-8D00-896B9D336763}"/>
              </a:ext>
            </a:extLst>
          </p:cNvPr>
          <p:cNvSpPr/>
          <p:nvPr/>
        </p:nvSpPr>
        <p:spPr bwMode="ltGray">
          <a:xfrm>
            <a:off x="11252917" y="5010857"/>
            <a:ext cx="643333" cy="2297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weight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94EF51E-DE9D-49A7-B8BF-AE86D0474734}"/>
              </a:ext>
            </a:extLst>
          </p:cNvPr>
          <p:cNvSpPr/>
          <p:nvPr/>
        </p:nvSpPr>
        <p:spPr bwMode="ltGray">
          <a:xfrm>
            <a:off x="11252917" y="5283888"/>
            <a:ext cx="643333" cy="2297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C71F36E-B6A8-4861-B0F2-A3F963AEDE57}"/>
              </a:ext>
            </a:extLst>
          </p:cNvPr>
          <p:cNvSpPr/>
          <p:nvPr/>
        </p:nvSpPr>
        <p:spPr bwMode="ltGray">
          <a:xfrm>
            <a:off x="7967793" y="1250506"/>
            <a:ext cx="483346" cy="2297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10%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5879F2E-26DF-4018-9BF6-84BC5D3C970A}"/>
              </a:ext>
            </a:extLst>
          </p:cNvPr>
          <p:cNvSpPr/>
          <p:nvPr/>
        </p:nvSpPr>
        <p:spPr bwMode="ltGray">
          <a:xfrm>
            <a:off x="7973565" y="985971"/>
            <a:ext cx="1113884" cy="2297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Language: kr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E955727-87CF-47D8-91DA-14E2CF77B471}"/>
              </a:ext>
            </a:extLst>
          </p:cNvPr>
          <p:cNvSpPr/>
          <p:nvPr/>
        </p:nvSpPr>
        <p:spPr bwMode="ltGray">
          <a:xfrm>
            <a:off x="6545829" y="1250580"/>
            <a:ext cx="483346" cy="2297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90%</a:t>
            </a:r>
            <a:endParaRPr lang="en-US" altLang="ko-KR" sz="105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88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46031</TotalTime>
  <Words>1210</Words>
  <Application>Microsoft Office PowerPoint</Application>
  <PresentationFormat>와이드스크린</PresentationFormat>
  <Paragraphs>965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iu648</cp:lastModifiedBy>
  <cp:revision>1620</cp:revision>
  <dcterms:created xsi:type="dcterms:W3CDTF">2019-05-11T08:49:29Z</dcterms:created>
  <dcterms:modified xsi:type="dcterms:W3CDTF">2023-07-14T01:07:25Z</dcterms:modified>
</cp:coreProperties>
</file>