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58" r:id="rId3"/>
    <p:sldId id="286" r:id="rId4"/>
    <p:sldId id="285" r:id="rId5"/>
    <p:sldId id="270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FBE"/>
    <a:srgbClr val="C6D9F1"/>
    <a:srgbClr val="326DE6"/>
    <a:srgbClr val="292979"/>
    <a:srgbClr val="262577"/>
    <a:srgbClr val="63639D"/>
    <a:srgbClr val="1853CA"/>
    <a:srgbClr val="DCE6F2"/>
    <a:srgbClr val="5BA1B4"/>
    <a:srgbClr val="EE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576" autoAdjust="0"/>
  </p:normalViewPr>
  <p:slideViewPr>
    <p:cSldViewPr>
      <p:cViewPr varScale="1">
        <p:scale>
          <a:sx n="97" d="100"/>
          <a:sy n="97" d="100"/>
        </p:scale>
        <p:origin x="10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2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5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1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48037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Copyright </a:t>
            </a:r>
            <a:r>
              <a:rPr lang="ko-KR" altLang="en-US" sz="750" b="0" i="1" spc="0" baseline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ⓒ 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2019 by </a:t>
            </a:r>
            <a:r>
              <a:rPr lang="en-US" altLang="ko-KR" sz="750" b="0" i="1" spc="0" baseline="0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Kimtaemin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 All rights reserved.</a:t>
            </a:r>
            <a:endParaRPr lang="ko-KR" altLang="en-US" sz="750" b="0" i="1" spc="0" baseline="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1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microsoft.com/office/2007/relationships/hdphoto" Target="../media/hdphoto1.wdp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png"/><Relationship Id="rId18" Type="http://schemas.openxmlformats.org/officeDocument/2006/relationships/image" Target="../media/image47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50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9.png"/><Relationship Id="rId5" Type="http://schemas.openxmlformats.org/officeDocument/2006/relationships/image" Target="../media/image41.png"/><Relationship Id="rId15" Type="http://schemas.openxmlformats.org/officeDocument/2006/relationships/image" Target="../media/image53.png"/><Relationship Id="rId10" Type="http://schemas.openxmlformats.org/officeDocument/2006/relationships/image" Target="../media/image3.png"/><Relationship Id="rId19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Relationship Id="rId22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62.png"/><Relationship Id="rId9" Type="http://schemas.openxmlformats.org/officeDocument/2006/relationships/image" Target="../media/image43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37A5948F-0D57-4BCB-83D8-61E28174DC2C}"/>
              </a:ext>
            </a:extLst>
          </p:cNvPr>
          <p:cNvGrpSpPr/>
          <p:nvPr/>
        </p:nvGrpSpPr>
        <p:grpSpPr>
          <a:xfrm>
            <a:off x="6483251" y="1445853"/>
            <a:ext cx="5019438" cy="4518626"/>
            <a:chOff x="6483251" y="1445853"/>
            <a:chExt cx="5019438" cy="4518626"/>
          </a:xfrm>
        </p:grpSpPr>
        <p:sp>
          <p:nvSpPr>
            <p:cNvPr id="151" name="직사각형 150"/>
            <p:cNvSpPr/>
            <p:nvPr/>
          </p:nvSpPr>
          <p:spPr bwMode="auto">
            <a:xfrm rot="16200000">
              <a:off x="7328651" y="1792308"/>
              <a:ext cx="3326771" cy="50175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90000" tIns="72000" rIns="90000" bIns="0" rtlCol="0" anchor="t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eaLnBrk="0" fontAlgn="base" latinLnBrk="0" hangingPunct="0">
                <a:spcAft>
                  <a:spcPts val="240"/>
                </a:spcAft>
                <a:defRPr/>
              </a:pP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13474FE-7870-469B-9956-0CCE5A5D9698}"/>
                </a:ext>
              </a:extLst>
            </p:cNvPr>
            <p:cNvGrpSpPr/>
            <p:nvPr/>
          </p:nvGrpSpPr>
          <p:grpSpPr>
            <a:xfrm>
              <a:off x="6497093" y="1445853"/>
              <a:ext cx="5005596" cy="4367171"/>
              <a:chOff x="6497093" y="1445853"/>
              <a:chExt cx="5005596" cy="436717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518F465-3779-4A54-B720-3D15C8966A8C}"/>
                  </a:ext>
                </a:extLst>
              </p:cNvPr>
              <p:cNvGrpSpPr/>
              <p:nvPr/>
            </p:nvGrpSpPr>
            <p:grpSpPr>
              <a:xfrm>
                <a:off x="6503856" y="3442562"/>
                <a:ext cx="4998833" cy="1296144"/>
                <a:chOff x="6503856" y="3442562"/>
                <a:chExt cx="4998833" cy="1296144"/>
              </a:xfrm>
            </p:grpSpPr>
            <p:pic>
              <p:nvPicPr>
                <p:cNvPr id="314" name="Picture 2" descr="C:\Users\우팀\Desktop\Untitled-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 bwMode="auto">
                <a:xfrm>
                  <a:off x="6503856" y="3442562"/>
                  <a:ext cx="1630218" cy="1296144"/>
                </a:xfrm>
                <a:prstGeom prst="rect">
                  <a:avLst/>
                </a:prstGeom>
                <a:noFill/>
              </p:spPr>
            </p:pic>
            <p:pic>
              <p:nvPicPr>
                <p:cNvPr id="486" name="Picture 2" descr="C:\Users\우팀\Desktop\Untitled-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 bwMode="auto">
                <a:xfrm>
                  <a:off x="8223502" y="3442562"/>
                  <a:ext cx="1630218" cy="1296144"/>
                </a:xfrm>
                <a:prstGeom prst="rect">
                  <a:avLst/>
                </a:prstGeom>
                <a:noFill/>
              </p:spPr>
            </p:pic>
            <p:pic>
              <p:nvPicPr>
                <p:cNvPr id="508" name="Picture 2" descr="C:\Users\우팀\Desktop\Untitled-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 bwMode="auto">
                <a:xfrm>
                  <a:off x="9872471" y="3442562"/>
                  <a:ext cx="1630218" cy="1296144"/>
                </a:xfrm>
                <a:prstGeom prst="rect">
                  <a:avLst/>
                </a:prstGeom>
                <a:noFill/>
              </p:spPr>
            </p:pic>
            <p:sp>
              <p:nvSpPr>
                <p:cNvPr id="411" name="원통 149">
                  <a:extLst>
                    <a:ext uri="{FF2B5EF4-FFF2-40B4-BE49-F238E27FC236}">
                      <a16:creationId xmlns:a16="http://schemas.microsoft.com/office/drawing/2014/main" id="{3207D762-309F-48EC-9FF4-B8F38DECD82E}"/>
                    </a:ext>
                  </a:extLst>
                </p:cNvPr>
                <p:cNvSpPr/>
                <p:nvPr/>
              </p:nvSpPr>
              <p:spPr>
                <a:xfrm>
                  <a:off x="7087205" y="3894449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원통 149">
                  <a:extLst>
                    <a:ext uri="{FF2B5EF4-FFF2-40B4-BE49-F238E27FC236}">
                      <a16:creationId xmlns:a16="http://schemas.microsoft.com/office/drawing/2014/main" id="{0BCC04A1-7E97-4211-809A-BEF8E51944BF}"/>
                    </a:ext>
                  </a:extLst>
                </p:cNvPr>
                <p:cNvSpPr/>
                <p:nvPr/>
              </p:nvSpPr>
              <p:spPr>
                <a:xfrm>
                  <a:off x="7577932" y="3914150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원통 149">
                  <a:extLst>
                    <a:ext uri="{FF2B5EF4-FFF2-40B4-BE49-F238E27FC236}">
                      <a16:creationId xmlns:a16="http://schemas.microsoft.com/office/drawing/2014/main" id="{D0834AE9-F6DD-4B86-B49A-8DC533D0D92F}"/>
                    </a:ext>
                  </a:extLst>
                </p:cNvPr>
                <p:cNvSpPr/>
                <p:nvPr/>
              </p:nvSpPr>
              <p:spPr>
                <a:xfrm>
                  <a:off x="7082484" y="4304788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4" name="Picture 11" descr="C:\Users\wslee\Desktop\28.png">
                  <a:extLst>
                    <a:ext uri="{FF2B5EF4-FFF2-40B4-BE49-F238E27FC236}">
                      <a16:creationId xmlns:a16="http://schemas.microsoft.com/office/drawing/2014/main" id="{D213387C-24AB-4550-BBD9-A24B55C95F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22670" y="3879269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5" name="Picture 11" descr="C:\Users\wslee\Desktop\28.png">
                  <a:extLst>
                    <a:ext uri="{FF2B5EF4-FFF2-40B4-BE49-F238E27FC236}">
                      <a16:creationId xmlns:a16="http://schemas.microsoft.com/office/drawing/2014/main" id="{EE1138B6-4A03-4B93-8E00-D099ABF68D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13397" y="3893546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6" name="Picture 11" descr="C:\Users\wslee\Desktop\28.png">
                  <a:extLst>
                    <a:ext uri="{FF2B5EF4-FFF2-40B4-BE49-F238E27FC236}">
                      <a16:creationId xmlns:a16="http://schemas.microsoft.com/office/drawing/2014/main" id="{6B340224-A4BF-4F6B-A8F5-E831F17FAE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17949" y="4289128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6" name="Picture 11" descr="C:\Users\wslee\Desktop\28.png">
                  <a:extLst>
                    <a:ext uri="{FF2B5EF4-FFF2-40B4-BE49-F238E27FC236}">
                      <a16:creationId xmlns:a16="http://schemas.microsoft.com/office/drawing/2014/main" id="{F08E058B-4B54-4638-A068-18C3B55EC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13397" y="4290627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7" name="원통 149">
                  <a:extLst>
                    <a:ext uri="{FF2B5EF4-FFF2-40B4-BE49-F238E27FC236}">
                      <a16:creationId xmlns:a16="http://schemas.microsoft.com/office/drawing/2014/main" id="{34CDE815-2561-4D2A-8B5B-6A1C81CD61D5}"/>
                    </a:ext>
                  </a:extLst>
                </p:cNvPr>
                <p:cNvSpPr/>
                <p:nvPr/>
              </p:nvSpPr>
              <p:spPr>
                <a:xfrm>
                  <a:off x="7587606" y="4314711"/>
                  <a:ext cx="159757" cy="27293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원통 149">
                  <a:extLst>
                    <a:ext uri="{FF2B5EF4-FFF2-40B4-BE49-F238E27FC236}">
                      <a16:creationId xmlns:a16="http://schemas.microsoft.com/office/drawing/2014/main" id="{686407B4-A065-4F93-A557-37322AB70883}"/>
                    </a:ext>
                  </a:extLst>
                </p:cNvPr>
                <p:cNvSpPr/>
                <p:nvPr/>
              </p:nvSpPr>
              <p:spPr>
                <a:xfrm>
                  <a:off x="7586565" y="4444459"/>
                  <a:ext cx="159757" cy="138754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원통 149">
                  <a:extLst>
                    <a:ext uri="{FF2B5EF4-FFF2-40B4-BE49-F238E27FC236}">
                      <a16:creationId xmlns:a16="http://schemas.microsoft.com/office/drawing/2014/main" id="{64AD53B7-89A9-41F7-8C29-289401697236}"/>
                    </a:ext>
                  </a:extLst>
                </p:cNvPr>
                <p:cNvSpPr/>
                <p:nvPr/>
              </p:nvSpPr>
              <p:spPr>
                <a:xfrm>
                  <a:off x="7588250" y="4400488"/>
                  <a:ext cx="159757" cy="76885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원통 149">
                  <a:extLst>
                    <a:ext uri="{FF2B5EF4-FFF2-40B4-BE49-F238E27FC236}">
                      <a16:creationId xmlns:a16="http://schemas.microsoft.com/office/drawing/2014/main" id="{C0E80DEF-1121-428A-965B-43C5AFA01832}"/>
                    </a:ext>
                  </a:extLst>
                </p:cNvPr>
                <p:cNvSpPr/>
                <p:nvPr/>
              </p:nvSpPr>
              <p:spPr>
                <a:xfrm>
                  <a:off x="8842909" y="3894449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원통 149">
                  <a:extLst>
                    <a:ext uri="{FF2B5EF4-FFF2-40B4-BE49-F238E27FC236}">
                      <a16:creationId xmlns:a16="http://schemas.microsoft.com/office/drawing/2014/main" id="{69F8C59B-6491-4CB3-8BFB-91A2E4F8A3B8}"/>
                    </a:ext>
                  </a:extLst>
                </p:cNvPr>
                <p:cNvSpPr/>
                <p:nvPr/>
              </p:nvSpPr>
              <p:spPr>
                <a:xfrm>
                  <a:off x="9333636" y="3914150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원통 149">
                  <a:extLst>
                    <a:ext uri="{FF2B5EF4-FFF2-40B4-BE49-F238E27FC236}">
                      <a16:creationId xmlns:a16="http://schemas.microsoft.com/office/drawing/2014/main" id="{F345A744-2F5F-4E1B-8C68-5C9098D28CF9}"/>
                    </a:ext>
                  </a:extLst>
                </p:cNvPr>
                <p:cNvSpPr/>
                <p:nvPr/>
              </p:nvSpPr>
              <p:spPr>
                <a:xfrm>
                  <a:off x="8838188" y="4304788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1" name="Picture 11" descr="C:\Users\wslee\Desktop\28.png">
                  <a:extLst>
                    <a:ext uri="{FF2B5EF4-FFF2-40B4-BE49-F238E27FC236}">
                      <a16:creationId xmlns:a16="http://schemas.microsoft.com/office/drawing/2014/main" id="{6B702635-36B1-46F7-BA97-33AA9B7E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8578374" y="3879269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2" name="Picture 11" descr="C:\Users\wslee\Desktop\28.png">
                  <a:extLst>
                    <a:ext uri="{FF2B5EF4-FFF2-40B4-BE49-F238E27FC236}">
                      <a16:creationId xmlns:a16="http://schemas.microsoft.com/office/drawing/2014/main" id="{E18075D2-D443-475B-BABD-5B5F75A19D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069101" y="3893546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3" name="Picture 11" descr="C:\Users\wslee\Desktop\28.png">
                  <a:extLst>
                    <a:ext uri="{FF2B5EF4-FFF2-40B4-BE49-F238E27FC236}">
                      <a16:creationId xmlns:a16="http://schemas.microsoft.com/office/drawing/2014/main" id="{6B7E1396-E418-4649-BD57-AAC7E68E9E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8573653" y="4289128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4" name="Picture 11" descr="C:\Users\wslee\Desktop\28.png">
                  <a:extLst>
                    <a:ext uri="{FF2B5EF4-FFF2-40B4-BE49-F238E27FC236}">
                      <a16:creationId xmlns:a16="http://schemas.microsoft.com/office/drawing/2014/main" id="{6D6ADF80-A2BB-415A-BAC7-7F42C942F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069101" y="4290627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5" name="원통 149">
                  <a:extLst>
                    <a:ext uri="{FF2B5EF4-FFF2-40B4-BE49-F238E27FC236}">
                      <a16:creationId xmlns:a16="http://schemas.microsoft.com/office/drawing/2014/main" id="{2DA74F77-0757-4AD8-AB4B-E1D236ACC2F0}"/>
                    </a:ext>
                  </a:extLst>
                </p:cNvPr>
                <p:cNvSpPr/>
                <p:nvPr/>
              </p:nvSpPr>
              <p:spPr>
                <a:xfrm>
                  <a:off x="9343310" y="4314711"/>
                  <a:ext cx="159757" cy="27293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원통 149">
                  <a:extLst>
                    <a:ext uri="{FF2B5EF4-FFF2-40B4-BE49-F238E27FC236}">
                      <a16:creationId xmlns:a16="http://schemas.microsoft.com/office/drawing/2014/main" id="{98A00969-CAEF-4719-99B9-C1A9105A27CA}"/>
                    </a:ext>
                  </a:extLst>
                </p:cNvPr>
                <p:cNvSpPr/>
                <p:nvPr/>
              </p:nvSpPr>
              <p:spPr>
                <a:xfrm>
                  <a:off x="9342269" y="4444459"/>
                  <a:ext cx="159757" cy="138754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원통 149">
                  <a:extLst>
                    <a:ext uri="{FF2B5EF4-FFF2-40B4-BE49-F238E27FC236}">
                      <a16:creationId xmlns:a16="http://schemas.microsoft.com/office/drawing/2014/main" id="{DF1A9541-06A5-4A3E-857F-FCE9F4785B6E}"/>
                    </a:ext>
                  </a:extLst>
                </p:cNvPr>
                <p:cNvSpPr/>
                <p:nvPr/>
              </p:nvSpPr>
              <p:spPr>
                <a:xfrm>
                  <a:off x="9343954" y="4400488"/>
                  <a:ext cx="159757" cy="76885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8" name="원통 149">
                  <a:extLst>
                    <a:ext uri="{FF2B5EF4-FFF2-40B4-BE49-F238E27FC236}">
                      <a16:creationId xmlns:a16="http://schemas.microsoft.com/office/drawing/2014/main" id="{AF247C8B-7FD7-4F0C-9D16-952B5F2174E1}"/>
                    </a:ext>
                  </a:extLst>
                </p:cNvPr>
                <p:cNvSpPr/>
                <p:nvPr/>
              </p:nvSpPr>
              <p:spPr>
                <a:xfrm>
                  <a:off x="10526828" y="3894449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원통 149">
                  <a:extLst>
                    <a:ext uri="{FF2B5EF4-FFF2-40B4-BE49-F238E27FC236}">
                      <a16:creationId xmlns:a16="http://schemas.microsoft.com/office/drawing/2014/main" id="{8F5BEF32-C26D-4A46-9078-39E1097EA6FD}"/>
                    </a:ext>
                  </a:extLst>
                </p:cNvPr>
                <p:cNvSpPr/>
                <p:nvPr/>
              </p:nvSpPr>
              <p:spPr>
                <a:xfrm>
                  <a:off x="11017555" y="3914150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원통 149">
                  <a:extLst>
                    <a:ext uri="{FF2B5EF4-FFF2-40B4-BE49-F238E27FC236}">
                      <a16:creationId xmlns:a16="http://schemas.microsoft.com/office/drawing/2014/main" id="{846E4E71-19B3-4080-8A5E-41A7B7B9F0D5}"/>
                    </a:ext>
                  </a:extLst>
                </p:cNvPr>
                <p:cNvSpPr/>
                <p:nvPr/>
              </p:nvSpPr>
              <p:spPr>
                <a:xfrm>
                  <a:off x="10522107" y="4304788"/>
                  <a:ext cx="159757" cy="272932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1" name="Picture 11" descr="C:\Users\wslee\Desktop\28.png">
                  <a:extLst>
                    <a:ext uri="{FF2B5EF4-FFF2-40B4-BE49-F238E27FC236}">
                      <a16:creationId xmlns:a16="http://schemas.microsoft.com/office/drawing/2014/main" id="{511457AD-0134-4BE7-A5EB-E452F065A2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262293" y="3879269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2" name="Picture 11" descr="C:\Users\wslee\Desktop\28.png">
                  <a:extLst>
                    <a:ext uri="{FF2B5EF4-FFF2-40B4-BE49-F238E27FC236}">
                      <a16:creationId xmlns:a16="http://schemas.microsoft.com/office/drawing/2014/main" id="{8D347C5C-A4AF-4020-95EC-217C1708CF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753020" y="3893546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3" name="Picture 11" descr="C:\Users\wslee\Desktop\28.png">
                  <a:extLst>
                    <a:ext uri="{FF2B5EF4-FFF2-40B4-BE49-F238E27FC236}">
                      <a16:creationId xmlns:a16="http://schemas.microsoft.com/office/drawing/2014/main" id="{2CA7BE30-749B-4F9C-BCBC-2D8B1AE228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257572" y="4289128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4" name="Picture 11" descr="C:\Users\wslee\Desktop\28.png">
                  <a:extLst>
                    <a:ext uri="{FF2B5EF4-FFF2-40B4-BE49-F238E27FC236}">
                      <a16:creationId xmlns:a16="http://schemas.microsoft.com/office/drawing/2014/main" id="{5497101C-A9AF-440A-ACBC-A889D9B07C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753020" y="4290627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5" name="원통 149">
                  <a:extLst>
                    <a:ext uri="{FF2B5EF4-FFF2-40B4-BE49-F238E27FC236}">
                      <a16:creationId xmlns:a16="http://schemas.microsoft.com/office/drawing/2014/main" id="{1E6566F9-0159-4940-B7FE-C61CB0554A4F}"/>
                    </a:ext>
                  </a:extLst>
                </p:cNvPr>
                <p:cNvSpPr/>
                <p:nvPr/>
              </p:nvSpPr>
              <p:spPr>
                <a:xfrm>
                  <a:off x="11027229" y="4314711"/>
                  <a:ext cx="159757" cy="27293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원통 149">
                  <a:extLst>
                    <a:ext uri="{FF2B5EF4-FFF2-40B4-BE49-F238E27FC236}">
                      <a16:creationId xmlns:a16="http://schemas.microsoft.com/office/drawing/2014/main" id="{DB48435D-3459-4E68-AD82-843A3A722913}"/>
                    </a:ext>
                  </a:extLst>
                </p:cNvPr>
                <p:cNvSpPr/>
                <p:nvPr/>
              </p:nvSpPr>
              <p:spPr>
                <a:xfrm>
                  <a:off x="11027873" y="4509243"/>
                  <a:ext cx="159757" cy="76885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원통 149">
                  <a:extLst>
                    <a:ext uri="{FF2B5EF4-FFF2-40B4-BE49-F238E27FC236}">
                      <a16:creationId xmlns:a16="http://schemas.microsoft.com/office/drawing/2014/main" id="{9518496E-2AD9-498C-97C8-90602CC36977}"/>
                    </a:ext>
                  </a:extLst>
                </p:cNvPr>
                <p:cNvSpPr/>
                <p:nvPr/>
              </p:nvSpPr>
              <p:spPr>
                <a:xfrm>
                  <a:off x="11027873" y="4455414"/>
                  <a:ext cx="159757" cy="76885"/>
                </a:xfrm>
                <a:prstGeom prst="can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8E27D8C-3468-49B3-AD3A-17F4D009E53F}"/>
                  </a:ext>
                </a:extLst>
              </p:cNvPr>
              <p:cNvGrpSpPr/>
              <p:nvPr/>
            </p:nvGrpSpPr>
            <p:grpSpPr>
              <a:xfrm>
                <a:off x="7610015" y="5421998"/>
                <a:ext cx="2864903" cy="391026"/>
                <a:chOff x="7610015" y="5421998"/>
                <a:chExt cx="2864903" cy="391026"/>
              </a:xfrm>
            </p:grpSpPr>
            <p:sp>
              <p:nvSpPr>
                <p:cNvPr id="277" name="양쪽 모서리가 둥근 사각형 276"/>
                <p:cNvSpPr/>
                <p:nvPr/>
              </p:nvSpPr>
              <p:spPr>
                <a:xfrm>
                  <a:off x="7610015" y="5421998"/>
                  <a:ext cx="2864903" cy="391026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gradFill>
                  <a:gsLst>
                    <a:gs pos="82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 w="6350" cap="flat" cmpd="sng" algn="ctr">
                  <a:solidFill>
                    <a:schemeClr val="accent5"/>
                  </a:solidFill>
                  <a:prstDash val="solid"/>
                </a:ln>
                <a:effectLst>
                  <a:outerShdw dist="12700" dir="5400000" algn="t" rotWithShape="0">
                    <a:schemeClr val="tx1">
                      <a:lumMod val="75000"/>
                      <a:lumOff val="25000"/>
                      <a:alpha val="20000"/>
                    </a:schemeClr>
                  </a:outerShdw>
                </a:effectLst>
              </p:spPr>
              <p:txBody>
                <a:bodyPr lIns="90000" tIns="108000" rIns="90000" bIns="0" rtlCol="0" anchor="t" anchorCtr="0"/>
                <a:lstStyle/>
                <a:p>
                  <a:pPr marL="95250" lvl="1" indent="-95250" eaLnBrk="0" fontAlgn="base" latinLnBrk="0" hangingPunct="0">
                    <a:spcAft>
                      <a:spcPts val="240"/>
                    </a:spcAft>
                    <a:buSzPct val="100000"/>
                    <a:buFont typeface="Wingdings" pitchFamily="2" charset="2"/>
                    <a:buChar char="§"/>
                    <a:defRPr/>
                  </a:pPr>
                  <a:endParaRPr lang="en-US" altLang="ko-KR" sz="1000" dirty="0" err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웹윤고딕130" pitchFamily="18" charset="-127"/>
                    <a:ea typeface="-웹윤고딕130" pitchFamily="18" charset="-127"/>
                  </a:endParaRPr>
                </a:p>
              </p:txBody>
            </p:sp>
            <p:pic>
              <p:nvPicPr>
                <p:cNvPr id="210" name="Picture 11" descr="C:\Users\wslee\Desktop\28.png">
                  <a:extLst>
                    <a:ext uri="{FF2B5EF4-FFF2-40B4-BE49-F238E27FC236}">
                      <a16:creationId xmlns:a16="http://schemas.microsoft.com/office/drawing/2014/main" id="{19AF8FB0-9AB7-4A3F-872F-8B07845323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19559" y="5450244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1" name="Picture 11" descr="C:\Users\wslee\Desktop\28.png">
                  <a:extLst>
                    <a:ext uri="{FF2B5EF4-FFF2-40B4-BE49-F238E27FC236}">
                      <a16:creationId xmlns:a16="http://schemas.microsoft.com/office/drawing/2014/main" id="{BBDDF58E-BFC2-43B8-A878-C1E1A55C46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8447987" y="5450244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2" name="Picture 11" descr="C:\Users\wslee\Desktop\28.png">
                  <a:extLst>
                    <a:ext uri="{FF2B5EF4-FFF2-40B4-BE49-F238E27FC236}">
                      <a16:creationId xmlns:a16="http://schemas.microsoft.com/office/drawing/2014/main" id="{03617D60-C657-4DAB-9618-5C455AA1B4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8976415" y="5450244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3" name="Picture 11" descr="C:\Users\wslee\Desktop\28.png">
                  <a:extLst>
                    <a:ext uri="{FF2B5EF4-FFF2-40B4-BE49-F238E27FC236}">
                      <a16:creationId xmlns:a16="http://schemas.microsoft.com/office/drawing/2014/main" id="{237F1D74-405D-4618-97E9-6CCA43D7B8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504843" y="5450244"/>
                  <a:ext cx="229609" cy="3286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57857C2-706C-4338-B355-6DF55E4BC5D2}"/>
                  </a:ext>
                </a:extLst>
              </p:cNvPr>
              <p:cNvGrpSpPr/>
              <p:nvPr/>
            </p:nvGrpSpPr>
            <p:grpSpPr>
              <a:xfrm>
                <a:off x="7318965" y="4738706"/>
                <a:ext cx="3368614" cy="683293"/>
                <a:chOff x="7318965" y="4738706"/>
                <a:chExt cx="3368614" cy="683293"/>
              </a:xfrm>
            </p:grpSpPr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70DB193C-4275-48CA-BE63-75BA9EA55BDF}"/>
                    </a:ext>
                  </a:extLst>
                </p:cNvPr>
                <p:cNvCxnSpPr>
                  <a:cxnSpLocks/>
                  <a:stCxn id="277" idx="3"/>
                  <a:endCxn id="314" idx="2"/>
                </p:cNvCxnSpPr>
                <p:nvPr/>
              </p:nvCxnSpPr>
              <p:spPr>
                <a:xfrm rot="16200000" flipV="1">
                  <a:off x="7839070" y="4218601"/>
                  <a:ext cx="683292" cy="1723502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연결선: 꺾임 613">
                  <a:extLst>
                    <a:ext uri="{FF2B5EF4-FFF2-40B4-BE49-F238E27FC236}">
                      <a16:creationId xmlns:a16="http://schemas.microsoft.com/office/drawing/2014/main" id="{B75720FF-4419-4C80-8E04-1B30EEB4B966}"/>
                    </a:ext>
                  </a:extLst>
                </p:cNvPr>
                <p:cNvCxnSpPr>
                  <a:cxnSpLocks/>
                  <a:stCxn id="277" idx="3"/>
                  <a:endCxn id="486" idx="2"/>
                </p:cNvCxnSpPr>
                <p:nvPr/>
              </p:nvCxnSpPr>
              <p:spPr>
                <a:xfrm rot="16200000" flipV="1">
                  <a:off x="8698893" y="5078424"/>
                  <a:ext cx="683292" cy="385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연결선: 꺾임 614">
                  <a:extLst>
                    <a:ext uri="{FF2B5EF4-FFF2-40B4-BE49-F238E27FC236}">
                      <a16:creationId xmlns:a16="http://schemas.microsoft.com/office/drawing/2014/main" id="{D4ADC5CC-C43A-40BD-9D06-1364FAAC1163}"/>
                    </a:ext>
                  </a:extLst>
                </p:cNvPr>
                <p:cNvCxnSpPr>
                  <a:cxnSpLocks/>
                  <a:stCxn id="277" idx="3"/>
                  <a:endCxn id="508" idx="2"/>
                </p:cNvCxnSpPr>
                <p:nvPr/>
              </p:nvCxnSpPr>
              <p:spPr>
                <a:xfrm rot="5400000" flipH="1" flipV="1">
                  <a:off x="9523377" y="4257796"/>
                  <a:ext cx="683292" cy="1645113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사각형: 위쪽 모서리의 한쪽은 둥글고 다른 한쪽은 잘림 227">
                  <a:extLst>
                    <a:ext uri="{FF2B5EF4-FFF2-40B4-BE49-F238E27FC236}">
                      <a16:creationId xmlns:a16="http://schemas.microsoft.com/office/drawing/2014/main" id="{9FFECEC1-05AF-4ACB-AEEF-BAEE4E0E531D}"/>
                    </a:ext>
                  </a:extLst>
                </p:cNvPr>
                <p:cNvSpPr/>
                <p:nvPr/>
              </p:nvSpPr>
              <p:spPr>
                <a:xfrm>
                  <a:off x="8518225" y="4967855"/>
                  <a:ext cx="988388" cy="258128"/>
                </a:xfrm>
                <a:prstGeom prst="snip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1000" b="1">
                      <a:ln w="0"/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Auto Scaling</a:t>
                  </a:r>
                </a:p>
              </p:txBody>
            </p:sp>
            <p:pic>
              <p:nvPicPr>
                <p:cNvPr id="407" name="그림 406">
                  <a:extLst>
                    <a:ext uri="{FF2B5EF4-FFF2-40B4-BE49-F238E27FC236}">
                      <a16:creationId xmlns:a16="http://schemas.microsoft.com/office/drawing/2014/main" id="{DBFF842E-2F82-4E90-A39C-122FC20B0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3873" y="4815276"/>
                  <a:ext cx="292014" cy="284241"/>
                </a:xfrm>
                <a:prstGeom prst="rect">
                  <a:avLst/>
                </a:prstGeom>
              </p:spPr>
            </p:pic>
          </p:grpSp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889E9790-D4ED-47BD-8B45-B45B7F3E69B8}"/>
                  </a:ext>
                </a:extLst>
              </p:cNvPr>
              <p:cNvGrpSpPr/>
              <p:nvPr/>
            </p:nvGrpSpPr>
            <p:grpSpPr>
              <a:xfrm>
                <a:off x="6497093" y="1445853"/>
                <a:ext cx="4972200" cy="1958656"/>
                <a:chOff x="6497093" y="1445853"/>
                <a:chExt cx="4972200" cy="1958656"/>
              </a:xfrm>
            </p:grpSpPr>
            <p:pic>
              <p:nvPicPr>
                <p:cNvPr id="413" name="그래픽 412" descr="석양 장면">
                  <a:extLst>
                    <a:ext uri="{FF2B5EF4-FFF2-40B4-BE49-F238E27FC236}">
                      <a16:creationId xmlns:a16="http://schemas.microsoft.com/office/drawing/2014/main" id="{23C098CA-B863-445A-A481-528273ABB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4028" y="1445853"/>
                  <a:ext cx="687003" cy="687003"/>
                </a:xfrm>
                <a:prstGeom prst="rect">
                  <a:avLst/>
                </a:prstGeom>
              </p:spPr>
            </p:pic>
            <p:grpSp>
              <p:nvGrpSpPr>
                <p:cNvPr id="415" name="그룹 414">
                  <a:extLst>
                    <a:ext uri="{FF2B5EF4-FFF2-40B4-BE49-F238E27FC236}">
                      <a16:creationId xmlns:a16="http://schemas.microsoft.com/office/drawing/2014/main" id="{68BFC04D-88AB-44F6-9D2A-D17611EB3DC1}"/>
                    </a:ext>
                  </a:extLst>
                </p:cNvPr>
                <p:cNvGrpSpPr/>
                <p:nvPr/>
              </p:nvGrpSpPr>
              <p:grpSpPr>
                <a:xfrm>
                  <a:off x="6497093" y="1549055"/>
                  <a:ext cx="4972200" cy="1855454"/>
                  <a:chOff x="6497093" y="1549055"/>
                  <a:chExt cx="4972200" cy="1855454"/>
                </a:xfrm>
              </p:grpSpPr>
              <p:sp>
                <p:nvSpPr>
                  <p:cNvPr id="416" name="Rectangle 39">
                    <a:extLst>
                      <a:ext uri="{FF2B5EF4-FFF2-40B4-BE49-F238E27FC236}">
                        <a16:creationId xmlns:a16="http://schemas.microsoft.com/office/drawing/2014/main" id="{DFEE8880-8E1A-46D9-8DAC-1CD5E2A051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27385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75B9E7"/>
                      </a:gs>
                      <a:gs pos="100000">
                        <a:srgbClr val="37A1E9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A</a:t>
                    </a:r>
                  </a:p>
                </p:txBody>
              </p:sp>
              <p:sp>
                <p:nvSpPr>
                  <p:cNvPr id="418" name="오른쪽 화살표 291">
                    <a:extLst>
                      <a:ext uri="{FF2B5EF4-FFF2-40B4-BE49-F238E27FC236}">
                        <a16:creationId xmlns:a16="http://schemas.microsoft.com/office/drawing/2014/main" id="{B7BA23A0-9D13-4D11-8198-67B83525FBC2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6823853" y="2562304"/>
                    <a:ext cx="970887" cy="117979"/>
                  </a:xfrm>
                  <a:prstGeom prst="rightArrow">
                    <a:avLst>
                      <a:gd name="adj1" fmla="val 50000"/>
                      <a:gd name="adj2" fmla="val 67320"/>
                    </a:avLst>
                  </a:prstGeom>
                  <a:gradFill>
                    <a:gsLst>
                      <a:gs pos="23000">
                        <a:schemeClr val="accent2"/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19" name="오른쪽 화살표 294">
                    <a:extLst>
                      <a:ext uri="{FF2B5EF4-FFF2-40B4-BE49-F238E27FC236}">
                        <a16:creationId xmlns:a16="http://schemas.microsoft.com/office/drawing/2014/main" id="{F60796B4-7762-4688-B5CE-ADC5205216FB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6300675" y="2332267"/>
                    <a:ext cx="970888" cy="578051"/>
                  </a:xfrm>
                  <a:prstGeom prst="rightArrow">
                    <a:avLst>
                      <a:gd name="adj1" fmla="val 50000"/>
                      <a:gd name="adj2" fmla="val 25978"/>
                    </a:avLst>
                  </a:prstGeom>
                  <a:gradFill>
                    <a:gsLst>
                      <a:gs pos="23000">
                        <a:schemeClr val="accent1"/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21" name="Rectangle 39">
                    <a:extLst>
                      <a:ext uri="{FF2B5EF4-FFF2-40B4-BE49-F238E27FC236}">
                        <a16:creationId xmlns:a16="http://schemas.microsoft.com/office/drawing/2014/main" id="{80FA1644-1409-46C8-9280-B84DAB93F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49496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B</a:t>
                    </a:r>
                  </a:p>
                </p:txBody>
              </p:sp>
              <p:sp>
                <p:nvSpPr>
                  <p:cNvPr id="422" name="Rectangle 39">
                    <a:extLst>
                      <a:ext uri="{FF2B5EF4-FFF2-40B4-BE49-F238E27FC236}">
                        <a16:creationId xmlns:a16="http://schemas.microsoft.com/office/drawing/2014/main" id="{203AE96D-F072-4F44-8239-5A2CCB874F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4284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C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23" name="오른쪽 화살표 141">
                    <a:extLst>
                      <a:ext uri="{FF2B5EF4-FFF2-40B4-BE49-F238E27FC236}">
                        <a16:creationId xmlns:a16="http://schemas.microsoft.com/office/drawing/2014/main" id="{BE827CDF-C62C-4FAD-91C8-D79A9EFC6E33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7337016" y="2562297"/>
                    <a:ext cx="970889" cy="117978"/>
                  </a:xfrm>
                  <a:prstGeom prst="rightArrow">
                    <a:avLst>
                      <a:gd name="adj1" fmla="val 50000"/>
                      <a:gd name="adj2" fmla="val 114989"/>
                    </a:avLst>
                  </a:prstGeom>
                  <a:gradFill>
                    <a:gsLst>
                      <a:gs pos="23000">
                        <a:schemeClr val="accent3">
                          <a:lumMod val="60000"/>
                          <a:lumOff val="40000"/>
                        </a:schemeClr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24" name="Rectangle 39">
                    <a:extLst>
                      <a:ext uri="{FF2B5EF4-FFF2-40B4-BE49-F238E27FC236}">
                        <a16:creationId xmlns:a16="http://schemas.microsoft.com/office/drawing/2014/main" id="{251A2BDA-EEFE-4AC9-B862-315BD7110C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1478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75B9E7"/>
                      </a:gs>
                      <a:gs pos="100000">
                        <a:srgbClr val="37A1E9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A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25" name="오른쪽 화살표 389">
                    <a:extLst>
                      <a:ext uri="{FF2B5EF4-FFF2-40B4-BE49-F238E27FC236}">
                        <a16:creationId xmlns:a16="http://schemas.microsoft.com/office/drawing/2014/main" id="{4F56B1C3-3E6B-42FF-BCAB-0AF994132FE3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9684886" y="2554440"/>
                    <a:ext cx="970887" cy="133698"/>
                  </a:xfrm>
                  <a:prstGeom prst="rightArrow">
                    <a:avLst>
                      <a:gd name="adj1" fmla="val 50000"/>
                      <a:gd name="adj2" fmla="val 98684"/>
                    </a:avLst>
                  </a:prstGeom>
                  <a:gradFill>
                    <a:gsLst>
                      <a:gs pos="23000">
                        <a:schemeClr val="tx2">
                          <a:lumMod val="60000"/>
                          <a:lumOff val="40000"/>
                        </a:schemeClr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26" name="Rectangle 39">
                    <a:extLst>
                      <a:ext uri="{FF2B5EF4-FFF2-40B4-BE49-F238E27FC236}">
                        <a16:creationId xmlns:a16="http://schemas.microsoft.com/office/drawing/2014/main" id="{3EAEE42B-A6E6-4A4A-92D4-1884916E5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03589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B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29" name="Rectangle 39">
                    <a:extLst>
                      <a:ext uri="{FF2B5EF4-FFF2-40B4-BE49-F238E27FC236}">
                        <a16:creationId xmlns:a16="http://schemas.microsoft.com/office/drawing/2014/main" id="{B0CEF5B0-9876-4C4E-A514-C048F147ED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38377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C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31" name="오른쪽 화살표 433">
                    <a:extLst>
                      <a:ext uri="{FF2B5EF4-FFF2-40B4-BE49-F238E27FC236}">
                        <a16:creationId xmlns:a16="http://schemas.microsoft.com/office/drawing/2014/main" id="{4F007447-03E8-4D18-9DFA-314B3A84B2F5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10199409" y="2554442"/>
                    <a:ext cx="970887" cy="133698"/>
                  </a:xfrm>
                  <a:prstGeom prst="rightArrow">
                    <a:avLst>
                      <a:gd name="adj1" fmla="val 50000"/>
                      <a:gd name="adj2" fmla="val 98684"/>
                    </a:avLst>
                  </a:prstGeom>
                  <a:gradFill>
                    <a:gsLst>
                      <a:gs pos="23000">
                        <a:schemeClr val="accent2"/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32" name="오른쪽 화살표 440">
                    <a:extLst>
                      <a:ext uri="{FF2B5EF4-FFF2-40B4-BE49-F238E27FC236}">
                        <a16:creationId xmlns:a16="http://schemas.microsoft.com/office/drawing/2014/main" id="{072FBDC8-A135-4A78-8557-6A61960803B6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10707998" y="2345440"/>
                    <a:ext cx="970888" cy="551702"/>
                  </a:xfrm>
                  <a:prstGeom prst="rightArrow">
                    <a:avLst>
                      <a:gd name="adj1" fmla="val 50000"/>
                      <a:gd name="adj2" fmla="val 25978"/>
                    </a:avLst>
                  </a:prstGeom>
                  <a:gradFill>
                    <a:gsLst>
                      <a:gs pos="23000">
                        <a:schemeClr val="accent3"/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33" name="Rectangle 39">
                    <a:extLst>
                      <a:ext uri="{FF2B5EF4-FFF2-40B4-BE49-F238E27FC236}">
                        <a16:creationId xmlns:a16="http://schemas.microsoft.com/office/drawing/2014/main" id="{53AA9450-D7CF-48FE-9494-FE97D6AE8E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11941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75B9E7"/>
                      </a:gs>
                      <a:gs pos="100000">
                        <a:srgbClr val="37A1E9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A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35" name="오른쪽 화살표 355">
                    <a:extLst>
                      <a:ext uri="{FF2B5EF4-FFF2-40B4-BE49-F238E27FC236}">
                        <a16:creationId xmlns:a16="http://schemas.microsoft.com/office/drawing/2014/main" id="{396D1486-EC58-4CBB-A436-C70333242D3E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8538343" y="2322391"/>
                    <a:ext cx="970888" cy="597801"/>
                  </a:xfrm>
                  <a:prstGeom prst="rightArrow">
                    <a:avLst>
                      <a:gd name="adj1" fmla="val 50000"/>
                      <a:gd name="adj2" fmla="val 25978"/>
                    </a:avLst>
                  </a:prstGeom>
                  <a:gradFill>
                    <a:gsLst>
                      <a:gs pos="23000">
                        <a:schemeClr val="accent2">
                          <a:lumMod val="60000"/>
                          <a:lumOff val="40000"/>
                        </a:schemeClr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36" name="Rectangle 39">
                    <a:extLst>
                      <a:ext uri="{FF2B5EF4-FFF2-40B4-BE49-F238E27FC236}">
                        <a16:creationId xmlns:a16="http://schemas.microsoft.com/office/drawing/2014/main" id="{4AD8F00E-34CE-4D2E-99F6-03AF1BA6D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34052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B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37" name="Rectangle 39">
                    <a:extLst>
                      <a:ext uri="{FF2B5EF4-FFF2-40B4-BE49-F238E27FC236}">
                        <a16:creationId xmlns:a16="http://schemas.microsoft.com/office/drawing/2014/main" id="{520353C0-5119-4B78-BFA6-AC8C469DC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68840" y="3171448"/>
                    <a:ext cx="493405" cy="23306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n w="6350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indent="-180975" algn="ctr" fontAlgn="base" latinLnBrk="0">
                      <a:spcAft>
                        <a:spcPts val="240"/>
                      </a:spcAft>
                      <a:defRPr/>
                    </a:pPr>
                    <a:r>
                      <a:rPr lang="en-US" altLang="ko-KR" sz="1400" b="1" kern="0">
                        <a:latin typeface="+mn-ea"/>
                        <a:sym typeface="Monotype Sorts" pitchFamily="2" charset="2"/>
                      </a:rPr>
                      <a:t>C</a:t>
                    </a:r>
                    <a:endParaRPr lang="ko-KR" altLang="en-US" sz="1400" kern="0" dirty="0" err="1">
                      <a:latin typeface="+mn-ea"/>
                      <a:sym typeface="Monotype Sorts" pitchFamily="2" charset="2"/>
                    </a:endParaRPr>
                  </a:p>
                </p:txBody>
              </p:sp>
              <p:sp>
                <p:nvSpPr>
                  <p:cNvPr id="438" name="오른쪽 화살표 358">
                    <a:extLst>
                      <a:ext uri="{FF2B5EF4-FFF2-40B4-BE49-F238E27FC236}">
                        <a16:creationId xmlns:a16="http://schemas.microsoft.com/office/drawing/2014/main" id="{E763E4A9-FCB1-4B9D-B15D-2B02A0943F2A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9061006" y="2557391"/>
                    <a:ext cx="970889" cy="127791"/>
                  </a:xfrm>
                  <a:prstGeom prst="rightArrow">
                    <a:avLst>
                      <a:gd name="adj1" fmla="val 50000"/>
                      <a:gd name="adj2" fmla="val 114989"/>
                    </a:avLst>
                  </a:prstGeom>
                  <a:gradFill>
                    <a:gsLst>
                      <a:gs pos="23000">
                        <a:schemeClr val="accent3">
                          <a:lumMod val="60000"/>
                          <a:lumOff val="40000"/>
                        </a:schemeClr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sp>
                <p:nvSpPr>
                  <p:cNvPr id="439" name="오른쪽 화살표 452">
                    <a:extLst>
                      <a:ext uri="{FF2B5EF4-FFF2-40B4-BE49-F238E27FC236}">
                        <a16:creationId xmlns:a16="http://schemas.microsoft.com/office/drawing/2014/main" id="{A57E7DF5-2E25-4088-9ABA-57AC4E182A60}"/>
                      </a:ext>
                    </a:extLst>
                  </p:cNvPr>
                  <p:cNvSpPr/>
                  <p:nvPr/>
                </p:nvSpPr>
                <p:spPr bwMode="auto">
                  <a:xfrm rot="5400000" flipV="1">
                    <a:off x="8025532" y="2554444"/>
                    <a:ext cx="970887" cy="133700"/>
                  </a:xfrm>
                  <a:prstGeom prst="rightArrow">
                    <a:avLst>
                      <a:gd name="adj1" fmla="val 50000"/>
                      <a:gd name="adj2" fmla="val 67320"/>
                    </a:avLst>
                  </a:prstGeom>
                  <a:gradFill>
                    <a:gsLst>
                      <a:gs pos="23000">
                        <a:schemeClr val="accent1"/>
                      </a:gs>
                      <a:gs pos="77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  <a:latin typeface="-웹윤고딕130" pitchFamily="18" charset="-127"/>
                      <a:ea typeface="-웹윤고딕130" pitchFamily="18" charset="-127"/>
                    </a:endParaRPr>
                  </a:p>
                </p:txBody>
              </p:sp>
              <p:pic>
                <p:nvPicPr>
                  <p:cNvPr id="442" name="그래픽 441" descr="맑음">
                    <a:extLst>
                      <a:ext uri="{FF2B5EF4-FFF2-40B4-BE49-F238E27FC236}">
                        <a16:creationId xmlns:a16="http://schemas.microsoft.com/office/drawing/2014/main" id="{D8ABD35B-A198-41EC-9B64-7A884772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6305" y="1549055"/>
                    <a:ext cx="567771" cy="567771"/>
                  </a:xfrm>
                  <a:prstGeom prst="rect">
                    <a:avLst/>
                  </a:prstGeom>
                </p:spPr>
              </p:pic>
              <p:pic>
                <p:nvPicPr>
                  <p:cNvPr id="446" name="그래픽 445" descr="달과 별">
                    <a:extLst>
                      <a:ext uri="{FF2B5EF4-FFF2-40B4-BE49-F238E27FC236}">
                        <a16:creationId xmlns:a16="http://schemas.microsoft.com/office/drawing/2014/main" id="{80AC14EA-D67C-4737-BA77-A9303916F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37412" y="1568446"/>
                    <a:ext cx="535419" cy="535419"/>
                  </a:xfrm>
                  <a:prstGeom prst="rect">
                    <a:avLst/>
                  </a:prstGeom>
                </p:spPr>
              </p:pic>
              <p:pic>
                <p:nvPicPr>
                  <p:cNvPr id="447" name="그래픽 446" descr="채우기 없는 보통 얼굴">
                    <a:extLst>
                      <a:ext uri="{FF2B5EF4-FFF2-40B4-BE49-F238E27FC236}">
                        <a16:creationId xmlns:a16="http://schemas.microsoft.com/office/drawing/2014/main" id="{8F7730E2-25EA-430A-8D95-4D34FF02E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47126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48" name="그래픽 447" descr="채우기 없는 웃는 얼굴">
                    <a:extLst>
                      <a:ext uri="{FF2B5EF4-FFF2-40B4-BE49-F238E27FC236}">
                        <a16:creationId xmlns:a16="http://schemas.microsoft.com/office/drawing/2014/main" id="{38F06AAF-707D-4E6A-B7BF-5FBD027196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2312" y="2316824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49" name="그래픽 448" descr="채우기 없는 활짝 웃는 얼굴">
                    <a:extLst>
                      <a:ext uri="{FF2B5EF4-FFF2-40B4-BE49-F238E27FC236}">
                        <a16:creationId xmlns:a16="http://schemas.microsoft.com/office/drawing/2014/main" id="{F18E409D-CF8F-4DAC-937B-17A83B16EA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3035" y="2118576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0" name="그래픽 449" descr="채우기 없는 걱정하는 얼굴">
                    <a:extLst>
                      <a:ext uri="{FF2B5EF4-FFF2-40B4-BE49-F238E27FC236}">
                        <a16:creationId xmlns:a16="http://schemas.microsoft.com/office/drawing/2014/main" id="{189E7A4E-DA8B-4192-BA31-8436EA7C14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276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2" name="그래픽 451" descr="채우기 없는 혼란스러운 얼굴">
                    <a:extLst>
                      <a:ext uri="{FF2B5EF4-FFF2-40B4-BE49-F238E27FC236}">
                        <a16:creationId xmlns:a16="http://schemas.microsoft.com/office/drawing/2014/main" id="{B2F08F67-0CD0-4D35-9708-08365FD80A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7480" y="2300792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4" name="그래픽 453" descr="채우기 없는 보통 얼굴">
                    <a:extLst>
                      <a:ext uri="{FF2B5EF4-FFF2-40B4-BE49-F238E27FC236}">
                        <a16:creationId xmlns:a16="http://schemas.microsoft.com/office/drawing/2014/main" id="{1F5C8943-F3F9-45D2-8EE3-1C693AADC7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1469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5" name="그래픽 454" descr="채우기 없는 웃는 얼굴">
                    <a:extLst>
                      <a:ext uri="{FF2B5EF4-FFF2-40B4-BE49-F238E27FC236}">
                        <a16:creationId xmlns:a16="http://schemas.microsoft.com/office/drawing/2014/main" id="{95F468F6-366F-44DD-94D0-9488A00D6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36655" y="2316824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6" name="그래픽 455" descr="채우기 없는 활짝 웃는 얼굴">
                    <a:extLst>
                      <a:ext uri="{FF2B5EF4-FFF2-40B4-BE49-F238E27FC236}">
                        <a16:creationId xmlns:a16="http://schemas.microsoft.com/office/drawing/2014/main" id="{764C3E1F-492C-406D-A9AE-BE31C0895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7378" y="2118576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7" name="그래픽 456" descr="채우기 없는 보통 얼굴">
                    <a:extLst>
                      <a:ext uri="{FF2B5EF4-FFF2-40B4-BE49-F238E27FC236}">
                        <a16:creationId xmlns:a16="http://schemas.microsoft.com/office/drawing/2014/main" id="{C5FE62F9-C9A4-4539-9667-608A8A4163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3571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8" name="그래픽 457" descr="채우기 없는 웃는 얼굴">
                    <a:extLst>
                      <a:ext uri="{FF2B5EF4-FFF2-40B4-BE49-F238E27FC236}">
                        <a16:creationId xmlns:a16="http://schemas.microsoft.com/office/drawing/2014/main" id="{AEC61137-98DD-4859-96D8-F445DC07DB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08757" y="2316824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59" name="그래픽 458" descr="채우기 없는 활짝 웃는 얼굴">
                    <a:extLst>
                      <a:ext uri="{FF2B5EF4-FFF2-40B4-BE49-F238E27FC236}">
                        <a16:creationId xmlns:a16="http://schemas.microsoft.com/office/drawing/2014/main" id="{18383473-8237-4F92-884E-4D6171A03B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39480" y="2118576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60" name="그래픽 459" descr="채우기 없는 걱정하는 얼굴">
                    <a:extLst>
                      <a:ext uri="{FF2B5EF4-FFF2-40B4-BE49-F238E27FC236}">
                        <a16:creationId xmlns:a16="http://schemas.microsoft.com/office/drawing/2014/main" id="{F05356B3-3877-46A0-83EF-F69DC6DBA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73376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61" name="그래픽 460" descr="채우기 없는 혼란스러운 얼굴">
                    <a:extLst>
                      <a:ext uri="{FF2B5EF4-FFF2-40B4-BE49-F238E27FC236}">
                        <a16:creationId xmlns:a16="http://schemas.microsoft.com/office/drawing/2014/main" id="{9FBDB57E-08F1-421D-BCE9-D13D4DF331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89580" y="2300792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62" name="그래픽 461" descr="채우기 없는 걱정하는 얼굴">
                    <a:extLst>
                      <a:ext uri="{FF2B5EF4-FFF2-40B4-BE49-F238E27FC236}">
                        <a16:creationId xmlns:a16="http://schemas.microsoft.com/office/drawing/2014/main" id="{1AF1DFD8-C973-4269-827F-F678B9A917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96795" y="2286787"/>
                    <a:ext cx="218900" cy="218900"/>
                  </a:xfrm>
                  <a:prstGeom prst="rect">
                    <a:avLst/>
                  </a:prstGeom>
                </p:spPr>
              </p:pic>
              <p:pic>
                <p:nvPicPr>
                  <p:cNvPr id="463" name="그래픽 462" descr="채우기 없는 혼란스러운 얼굴">
                    <a:extLst>
                      <a:ext uri="{FF2B5EF4-FFF2-40B4-BE49-F238E27FC236}">
                        <a16:creationId xmlns:a16="http://schemas.microsoft.com/office/drawing/2014/main" id="{88A6036D-3C85-4ECF-8C0E-8CFECA1BFB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39715" y="2300792"/>
                    <a:ext cx="218900" cy="2189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F56B18-3A31-4096-94A6-83ABA8999206}"/>
              </a:ext>
            </a:extLst>
          </p:cNvPr>
          <p:cNvGrpSpPr/>
          <p:nvPr/>
        </p:nvGrpSpPr>
        <p:grpSpPr>
          <a:xfrm>
            <a:off x="407559" y="985667"/>
            <a:ext cx="11204482" cy="5236787"/>
            <a:chOff x="407559" y="985667"/>
            <a:chExt cx="11204482" cy="5236787"/>
          </a:xfrm>
        </p:grpSpPr>
        <p:sp>
          <p:nvSpPr>
            <p:cNvPr id="217" name="화이트투명사각판"/>
            <p:cNvSpPr/>
            <p:nvPr/>
          </p:nvSpPr>
          <p:spPr bwMode="auto">
            <a:xfrm>
              <a:off x="6343126" y="1488669"/>
              <a:ext cx="5262048" cy="4733785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8980826" y="1201691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화이트투명사각판"/>
            <p:cNvSpPr/>
            <p:nvPr/>
          </p:nvSpPr>
          <p:spPr bwMode="auto">
            <a:xfrm>
              <a:off x="6349611" y="985667"/>
              <a:ext cx="5262430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To-Be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349611" y="985667"/>
              <a:ext cx="526204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화이트투명사각판"/>
            <p:cNvSpPr/>
            <p:nvPr/>
          </p:nvSpPr>
          <p:spPr bwMode="auto">
            <a:xfrm>
              <a:off x="407559" y="1488669"/>
              <a:ext cx="5262048" cy="4733785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4" name="직선 화살표 연결선 83"/>
            <p:cNvCxnSpPr/>
            <p:nvPr/>
          </p:nvCxnSpPr>
          <p:spPr>
            <a:xfrm>
              <a:off x="3038581" y="1201691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2971901" y="1434669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이트투명사각판"/>
            <p:cNvSpPr/>
            <p:nvPr/>
          </p:nvSpPr>
          <p:spPr bwMode="auto">
            <a:xfrm>
              <a:off x="407559" y="985667"/>
              <a:ext cx="5262430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As-Is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07559" y="985667"/>
              <a:ext cx="526204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DCDBD485-12A4-43AD-8F76-A52531BB3A38}"/>
                </a:ext>
              </a:extLst>
            </p:cNvPr>
            <p:cNvSpPr/>
            <p:nvPr/>
          </p:nvSpPr>
          <p:spPr>
            <a:xfrm>
              <a:off x="8902928" y="1434669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/>
              <a:t>1. Why Kubernetes?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 bwMode="auto">
          <a:xfrm>
            <a:off x="502229" y="2641137"/>
            <a:ext cx="5059151" cy="33035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</a:ln>
          <a:effectLst/>
        </p:spPr>
        <p:txBody>
          <a:bodyPr lIns="90000" tIns="72000" rIns="90000" bIns="0" rtlCol="0" anchor="t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eaLnBrk="0" fontAlgn="base" latinLnBrk="0" hangingPunct="0">
              <a:spcAft>
                <a:spcPts val="240"/>
              </a:spcAft>
              <a:defRPr/>
            </a:pP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-웹윤고딕130" pitchFamily="18" charset="-127"/>
              <a:ea typeface="-웹윤고딕130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1F662A-C450-42B5-ABD0-0E62F575D1E9}"/>
              </a:ext>
            </a:extLst>
          </p:cNvPr>
          <p:cNvGrpSpPr/>
          <p:nvPr/>
        </p:nvGrpSpPr>
        <p:grpSpPr>
          <a:xfrm>
            <a:off x="2239131" y="1549055"/>
            <a:ext cx="1622371" cy="3059501"/>
            <a:chOff x="2239131" y="1549055"/>
            <a:chExt cx="1622371" cy="3059501"/>
          </a:xfrm>
        </p:grpSpPr>
        <p:sp>
          <p:nvSpPr>
            <p:cNvPr id="353" name="양쪽 모서리가 둥근 사각형 352"/>
            <p:cNvSpPr/>
            <p:nvPr/>
          </p:nvSpPr>
          <p:spPr>
            <a:xfrm>
              <a:off x="2239131" y="3113569"/>
              <a:ext cx="1622371" cy="1494987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82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5"/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90000" tIns="108000" rIns="90000" bIns="0" rtlCol="0" anchor="t" anchorCtr="0"/>
            <a:lstStyle/>
            <a:p>
              <a:pPr marL="95250" lvl="1" indent="-95250" eaLnBrk="0" fontAlgn="base" latinLnBrk="0" hangingPunct="0">
                <a:spcAft>
                  <a:spcPts val="240"/>
                </a:spcAft>
                <a:buSzPct val="100000"/>
                <a:buFont typeface="Wingdings" pitchFamily="2" charset="2"/>
                <a:buChar char="§"/>
                <a:defRPr/>
              </a:pPr>
              <a:endParaRPr lang="en-US" altLang="ko-KR" sz="100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354" name="Rectangle 39"/>
            <p:cNvSpPr>
              <a:spLocks noChangeArrowheads="1"/>
            </p:cNvSpPr>
            <p:nvPr/>
          </p:nvSpPr>
          <p:spPr bwMode="auto">
            <a:xfrm>
              <a:off x="2280914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A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356" name="오른쪽 화살표 355"/>
            <p:cNvSpPr/>
            <p:nvPr/>
          </p:nvSpPr>
          <p:spPr bwMode="auto">
            <a:xfrm rot="5400000" flipV="1">
              <a:off x="2607316" y="2322391"/>
              <a:ext cx="970888" cy="597801"/>
            </a:xfrm>
            <a:prstGeom prst="rightArrow">
              <a:avLst>
                <a:gd name="adj1" fmla="val 50000"/>
                <a:gd name="adj2" fmla="val 25978"/>
              </a:avLst>
            </a:prstGeom>
            <a:gradFill>
              <a:gsLst>
                <a:gs pos="23000">
                  <a:schemeClr val="accent2">
                    <a:lumMod val="60000"/>
                    <a:lumOff val="40000"/>
                  </a:schemeClr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357" name="Rectangle 39"/>
            <p:cNvSpPr>
              <a:spLocks noChangeArrowheads="1"/>
            </p:cNvSpPr>
            <p:nvPr/>
          </p:nvSpPr>
          <p:spPr bwMode="auto">
            <a:xfrm>
              <a:off x="2803025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B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358" name="Rectangle 39"/>
            <p:cNvSpPr>
              <a:spLocks noChangeArrowheads="1"/>
            </p:cNvSpPr>
            <p:nvPr/>
          </p:nvSpPr>
          <p:spPr bwMode="auto">
            <a:xfrm>
              <a:off x="3337813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635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C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359" name="오른쪽 화살표 358"/>
            <p:cNvSpPr/>
            <p:nvPr/>
          </p:nvSpPr>
          <p:spPr bwMode="auto">
            <a:xfrm rot="5400000" flipV="1">
              <a:off x="3129979" y="2557391"/>
              <a:ext cx="970889" cy="127791"/>
            </a:xfrm>
            <a:prstGeom prst="rightArrow">
              <a:avLst>
                <a:gd name="adj1" fmla="val 50000"/>
                <a:gd name="adj2" fmla="val 114989"/>
              </a:avLst>
            </a:prstGeom>
            <a:gradFill>
              <a:gsLst>
                <a:gs pos="23000">
                  <a:schemeClr val="accent3">
                    <a:lumMod val="60000"/>
                    <a:lumOff val="40000"/>
                  </a:schemeClr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453" name="오른쪽 화살표 452"/>
            <p:cNvSpPr/>
            <p:nvPr/>
          </p:nvSpPr>
          <p:spPr bwMode="auto">
            <a:xfrm rot="5400000" flipV="1">
              <a:off x="2094505" y="2554444"/>
              <a:ext cx="970887" cy="133700"/>
            </a:xfrm>
            <a:prstGeom prst="rightArrow">
              <a:avLst>
                <a:gd name="adj1" fmla="val 50000"/>
                <a:gd name="adj2" fmla="val 67320"/>
              </a:avLst>
            </a:prstGeom>
            <a:gradFill>
              <a:gsLst>
                <a:gs pos="23000">
                  <a:schemeClr val="accent1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pic>
          <p:nvPicPr>
            <p:cNvPr id="7" name="그래픽 6" descr="맑음">
              <a:extLst>
                <a:ext uri="{FF2B5EF4-FFF2-40B4-BE49-F238E27FC236}">
                  <a16:creationId xmlns:a16="http://schemas.microsoft.com/office/drawing/2014/main" id="{4E864025-E7FF-4F9B-93E0-F889E167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5278" y="1549055"/>
              <a:ext cx="567771" cy="567771"/>
            </a:xfrm>
            <a:prstGeom prst="rect">
              <a:avLst/>
            </a:prstGeom>
          </p:spPr>
        </p:pic>
        <p:pic>
          <p:nvPicPr>
            <p:cNvPr id="220" name="그래픽 219" descr="채우기 없는 보통 얼굴">
              <a:extLst>
                <a:ext uri="{FF2B5EF4-FFF2-40B4-BE49-F238E27FC236}">
                  <a16:creationId xmlns:a16="http://schemas.microsoft.com/office/drawing/2014/main" id="{FB1BFF98-8F0A-4D63-82B6-BC83B0638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870442" y="2286787"/>
              <a:ext cx="218900" cy="218900"/>
            </a:xfrm>
            <a:prstGeom prst="rect">
              <a:avLst/>
            </a:prstGeom>
          </p:spPr>
        </p:pic>
        <p:pic>
          <p:nvPicPr>
            <p:cNvPr id="221" name="그래픽 220" descr="채우기 없는 웃는 얼굴">
              <a:extLst>
                <a:ext uri="{FF2B5EF4-FFF2-40B4-BE49-F238E27FC236}">
                  <a16:creationId xmlns:a16="http://schemas.microsoft.com/office/drawing/2014/main" id="{7B2B7342-F73C-46B5-8889-18367787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105628" y="2316824"/>
              <a:ext cx="218900" cy="218900"/>
            </a:xfrm>
            <a:prstGeom prst="rect">
              <a:avLst/>
            </a:prstGeom>
          </p:spPr>
        </p:pic>
        <p:pic>
          <p:nvPicPr>
            <p:cNvPr id="222" name="그래픽 221" descr="채우기 없는 활짝 웃는 얼굴">
              <a:extLst>
                <a:ext uri="{FF2B5EF4-FFF2-40B4-BE49-F238E27FC236}">
                  <a16:creationId xmlns:a16="http://schemas.microsoft.com/office/drawing/2014/main" id="{D50D85F2-AC15-467F-9059-18E3234AD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36351" y="2118576"/>
              <a:ext cx="218900" cy="218900"/>
            </a:xfrm>
            <a:prstGeom prst="rect">
              <a:avLst/>
            </a:prstGeom>
          </p:spPr>
        </p:pic>
        <p:pic>
          <p:nvPicPr>
            <p:cNvPr id="231" name="그래픽 230" descr="채우기 없는 걱정하는 얼굴">
              <a:extLst>
                <a:ext uri="{FF2B5EF4-FFF2-40B4-BE49-F238E27FC236}">
                  <a16:creationId xmlns:a16="http://schemas.microsoft.com/office/drawing/2014/main" id="{A6A300D9-5695-4076-AF71-8D48FBB5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2465768" y="2286787"/>
              <a:ext cx="218900" cy="218900"/>
            </a:xfrm>
            <a:prstGeom prst="rect">
              <a:avLst/>
            </a:prstGeom>
          </p:spPr>
        </p:pic>
        <p:pic>
          <p:nvPicPr>
            <p:cNvPr id="232" name="그래픽 231" descr="채우기 없는 혼란스러운 얼굴">
              <a:extLst>
                <a:ext uri="{FF2B5EF4-FFF2-40B4-BE49-F238E27FC236}">
                  <a16:creationId xmlns:a16="http://schemas.microsoft.com/office/drawing/2014/main" id="{0B2390C2-63DC-47CC-B2A7-EE1115D96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508688" y="2300792"/>
              <a:ext cx="218900" cy="218900"/>
            </a:xfrm>
            <a:prstGeom prst="rect">
              <a:avLst/>
            </a:prstGeom>
          </p:spPr>
        </p:pic>
        <p:pic>
          <p:nvPicPr>
            <p:cNvPr id="265" name="Picture 11" descr="C:\Users\wslee\Desktop\28.png">
              <a:extLst>
                <a:ext uri="{FF2B5EF4-FFF2-40B4-BE49-F238E27FC236}">
                  <a16:creationId xmlns:a16="http://schemas.microsoft.com/office/drawing/2014/main" id="{7CB04EA1-25D0-4D86-93F1-8EC5A4290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3591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Picture 11" descr="C:\Users\wslee\Desktop\28.png">
              <a:extLst>
                <a:ext uri="{FF2B5EF4-FFF2-40B4-BE49-F238E27FC236}">
                  <a16:creationId xmlns:a16="http://schemas.microsoft.com/office/drawing/2014/main" id="{CA06A918-32F7-40D8-B619-3BC75F29C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3591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Picture 11" descr="C:\Users\wslee\Desktop\28.png">
              <a:extLst>
                <a:ext uri="{FF2B5EF4-FFF2-40B4-BE49-F238E27FC236}">
                  <a16:creationId xmlns:a16="http://schemas.microsoft.com/office/drawing/2014/main" id="{63CF6DCE-75E0-472A-9B70-5BC771D39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3591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원통 149">
              <a:extLst>
                <a:ext uri="{FF2B5EF4-FFF2-40B4-BE49-F238E27FC236}">
                  <a16:creationId xmlns:a16="http://schemas.microsoft.com/office/drawing/2014/main" id="{327E64B7-BB3D-48D4-8EE7-34B04C971F88}"/>
                </a:ext>
              </a:extLst>
            </p:cNvPr>
            <p:cNvSpPr/>
            <p:nvPr/>
          </p:nvSpPr>
          <p:spPr>
            <a:xfrm>
              <a:off x="2554816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원통 149">
              <a:extLst>
                <a:ext uri="{FF2B5EF4-FFF2-40B4-BE49-F238E27FC236}">
                  <a16:creationId xmlns:a16="http://schemas.microsoft.com/office/drawing/2014/main" id="{43B8B8CB-78F1-4FEB-B37C-710ED4F784C5}"/>
                </a:ext>
              </a:extLst>
            </p:cNvPr>
            <p:cNvSpPr/>
            <p:nvPr/>
          </p:nvSpPr>
          <p:spPr>
            <a:xfrm>
              <a:off x="2554816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원통 149">
              <a:extLst>
                <a:ext uri="{FF2B5EF4-FFF2-40B4-BE49-F238E27FC236}">
                  <a16:creationId xmlns:a16="http://schemas.microsoft.com/office/drawing/2014/main" id="{EB57926F-67D9-4FFF-9B15-B6ECC1906E95}"/>
                </a:ext>
              </a:extLst>
            </p:cNvPr>
            <p:cNvSpPr/>
            <p:nvPr/>
          </p:nvSpPr>
          <p:spPr>
            <a:xfrm>
              <a:off x="2554816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원통 149">
              <a:extLst>
                <a:ext uri="{FF2B5EF4-FFF2-40B4-BE49-F238E27FC236}">
                  <a16:creationId xmlns:a16="http://schemas.microsoft.com/office/drawing/2014/main" id="{40D96B86-1F37-44C3-87E9-87F63F6FC940}"/>
                </a:ext>
              </a:extLst>
            </p:cNvPr>
            <p:cNvSpPr/>
            <p:nvPr/>
          </p:nvSpPr>
          <p:spPr>
            <a:xfrm>
              <a:off x="3085105" y="3475560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원통 149">
              <a:extLst>
                <a:ext uri="{FF2B5EF4-FFF2-40B4-BE49-F238E27FC236}">
                  <a16:creationId xmlns:a16="http://schemas.microsoft.com/office/drawing/2014/main" id="{41EADAFE-81EA-471E-BD49-91E29DBDFEA3}"/>
                </a:ext>
              </a:extLst>
            </p:cNvPr>
            <p:cNvSpPr/>
            <p:nvPr/>
          </p:nvSpPr>
          <p:spPr>
            <a:xfrm>
              <a:off x="3085105" y="3876545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원통 149">
              <a:extLst>
                <a:ext uri="{FF2B5EF4-FFF2-40B4-BE49-F238E27FC236}">
                  <a16:creationId xmlns:a16="http://schemas.microsoft.com/office/drawing/2014/main" id="{16B9D06C-9B39-4CDD-AE4E-E356FA776983}"/>
                </a:ext>
              </a:extLst>
            </p:cNvPr>
            <p:cNvSpPr/>
            <p:nvPr/>
          </p:nvSpPr>
          <p:spPr>
            <a:xfrm>
              <a:off x="3085105" y="4254261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6" name="Picture 11" descr="C:\Users\wslee\Desktop\28.png">
              <a:extLst>
                <a:ext uri="{FF2B5EF4-FFF2-40B4-BE49-F238E27FC236}">
                  <a16:creationId xmlns:a16="http://schemas.microsoft.com/office/drawing/2014/main" id="{BB36D0C5-B7AA-423B-A1F3-B89537CCA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0570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Picture 11" descr="C:\Users\wslee\Desktop\28.png">
              <a:extLst>
                <a:ext uri="{FF2B5EF4-FFF2-40B4-BE49-F238E27FC236}">
                  <a16:creationId xmlns:a16="http://schemas.microsoft.com/office/drawing/2014/main" id="{0B951B49-64D1-4F49-A1C0-1B3070FDA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0570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Picture 11" descr="C:\Users\wslee\Desktop\28.png">
              <a:extLst>
                <a:ext uri="{FF2B5EF4-FFF2-40B4-BE49-F238E27FC236}">
                  <a16:creationId xmlns:a16="http://schemas.microsoft.com/office/drawing/2014/main" id="{F82F7B90-9624-4B49-BBF5-B2D5302A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0570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Picture 11" descr="C:\Users\wslee\Desktop\28.png">
              <a:extLst>
                <a:ext uri="{FF2B5EF4-FFF2-40B4-BE49-F238E27FC236}">
                  <a16:creationId xmlns:a16="http://schemas.microsoft.com/office/drawing/2014/main" id="{583C3AE1-EF86-4724-87D0-F20A8340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5736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Picture 11" descr="C:\Users\wslee\Desktop\28.png">
              <a:extLst>
                <a:ext uri="{FF2B5EF4-FFF2-40B4-BE49-F238E27FC236}">
                  <a16:creationId xmlns:a16="http://schemas.microsoft.com/office/drawing/2014/main" id="{8D0E43CE-D289-4944-9965-601F969B2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5736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Picture 11" descr="C:\Users\wslee\Desktop\28.png">
              <a:extLst>
                <a:ext uri="{FF2B5EF4-FFF2-40B4-BE49-F238E27FC236}">
                  <a16:creationId xmlns:a16="http://schemas.microsoft.com/office/drawing/2014/main" id="{B9A3E2BB-0CCF-45BA-89D0-E15D5AF17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5736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원통 149">
              <a:extLst>
                <a:ext uri="{FF2B5EF4-FFF2-40B4-BE49-F238E27FC236}">
                  <a16:creationId xmlns:a16="http://schemas.microsoft.com/office/drawing/2014/main" id="{8C1E6433-1676-4CF1-B692-38759C4291D5}"/>
                </a:ext>
              </a:extLst>
            </p:cNvPr>
            <p:cNvSpPr/>
            <p:nvPr/>
          </p:nvSpPr>
          <p:spPr>
            <a:xfrm>
              <a:off x="3628325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원통 149">
              <a:extLst>
                <a:ext uri="{FF2B5EF4-FFF2-40B4-BE49-F238E27FC236}">
                  <a16:creationId xmlns:a16="http://schemas.microsoft.com/office/drawing/2014/main" id="{0B9FAC6D-AFBF-4619-A818-AA234A5BD01F}"/>
                </a:ext>
              </a:extLst>
            </p:cNvPr>
            <p:cNvSpPr/>
            <p:nvPr/>
          </p:nvSpPr>
          <p:spPr>
            <a:xfrm>
              <a:off x="3628325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원통 149">
              <a:extLst>
                <a:ext uri="{FF2B5EF4-FFF2-40B4-BE49-F238E27FC236}">
                  <a16:creationId xmlns:a16="http://schemas.microsoft.com/office/drawing/2014/main" id="{FFD7F47E-4E18-43E1-AD01-C77A579D6287}"/>
                </a:ext>
              </a:extLst>
            </p:cNvPr>
            <p:cNvSpPr/>
            <p:nvPr/>
          </p:nvSpPr>
          <p:spPr>
            <a:xfrm>
              <a:off x="3628325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원통 174">
              <a:extLst>
                <a:ext uri="{FF2B5EF4-FFF2-40B4-BE49-F238E27FC236}">
                  <a16:creationId xmlns:a16="http://schemas.microsoft.com/office/drawing/2014/main" id="{2F7B2A68-F4ED-41A3-BF0D-FAB723164B3B}"/>
                </a:ext>
              </a:extLst>
            </p:cNvPr>
            <p:cNvSpPr/>
            <p:nvPr/>
          </p:nvSpPr>
          <p:spPr>
            <a:xfrm>
              <a:off x="2560851" y="3663121"/>
              <a:ext cx="149873" cy="74543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원통 174">
              <a:extLst>
                <a:ext uri="{FF2B5EF4-FFF2-40B4-BE49-F238E27FC236}">
                  <a16:creationId xmlns:a16="http://schemas.microsoft.com/office/drawing/2014/main" id="{EA533123-9E4F-4798-9C94-003D404CB179}"/>
                </a:ext>
              </a:extLst>
            </p:cNvPr>
            <p:cNvSpPr/>
            <p:nvPr/>
          </p:nvSpPr>
          <p:spPr>
            <a:xfrm>
              <a:off x="2560851" y="4067540"/>
              <a:ext cx="149873" cy="74543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원통 174">
              <a:extLst>
                <a:ext uri="{FF2B5EF4-FFF2-40B4-BE49-F238E27FC236}">
                  <a16:creationId xmlns:a16="http://schemas.microsoft.com/office/drawing/2014/main" id="{F9A712FB-7764-4A46-91DA-D848B8FDDA19}"/>
                </a:ext>
              </a:extLst>
            </p:cNvPr>
            <p:cNvSpPr/>
            <p:nvPr/>
          </p:nvSpPr>
          <p:spPr>
            <a:xfrm>
              <a:off x="3639261" y="3671607"/>
              <a:ext cx="142599" cy="67095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DA0FBF2-40B2-4A6F-A5E5-B022CAABB6BB}"/>
              </a:ext>
            </a:extLst>
          </p:cNvPr>
          <p:cNvGrpSpPr/>
          <p:nvPr/>
        </p:nvGrpSpPr>
        <p:grpSpPr>
          <a:xfrm>
            <a:off x="3908668" y="1568446"/>
            <a:ext cx="1629598" cy="3040110"/>
            <a:chOff x="3908668" y="1568446"/>
            <a:chExt cx="1629598" cy="3040110"/>
          </a:xfrm>
        </p:grpSpPr>
        <p:sp>
          <p:nvSpPr>
            <p:cNvPr id="388" name="양쪽 모서리가 둥근 사각형 387"/>
            <p:cNvSpPr/>
            <p:nvPr/>
          </p:nvSpPr>
          <p:spPr>
            <a:xfrm>
              <a:off x="3908668" y="3113569"/>
              <a:ext cx="1622371" cy="1494987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82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5"/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90000" tIns="108000" rIns="90000" bIns="0" rtlCol="0" anchor="t" anchorCtr="0"/>
            <a:lstStyle/>
            <a:p>
              <a:pPr marL="95250" lvl="1" indent="-95250" eaLnBrk="0" fontAlgn="base" latinLnBrk="0" hangingPunct="0">
                <a:spcAft>
                  <a:spcPts val="240"/>
                </a:spcAft>
                <a:buSzPct val="100000"/>
                <a:buFont typeface="Wingdings" pitchFamily="2" charset="2"/>
                <a:buChar char="§"/>
                <a:defRPr/>
              </a:pPr>
              <a:endParaRPr lang="en-US" altLang="ko-KR" sz="100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389" name="Rectangle 39"/>
            <p:cNvSpPr>
              <a:spLocks noChangeArrowheads="1"/>
            </p:cNvSpPr>
            <p:nvPr/>
          </p:nvSpPr>
          <p:spPr bwMode="auto">
            <a:xfrm>
              <a:off x="3950451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A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390" name="오른쪽 화살표 389"/>
            <p:cNvSpPr/>
            <p:nvPr/>
          </p:nvSpPr>
          <p:spPr bwMode="auto">
            <a:xfrm rot="5400000" flipV="1">
              <a:off x="3753859" y="2554440"/>
              <a:ext cx="970887" cy="133698"/>
            </a:xfrm>
            <a:prstGeom prst="rightArrow">
              <a:avLst>
                <a:gd name="adj1" fmla="val 50000"/>
                <a:gd name="adj2" fmla="val 98684"/>
              </a:avLst>
            </a:prstGeom>
            <a:gradFill>
              <a:gsLst>
                <a:gs pos="23000">
                  <a:schemeClr val="tx2">
                    <a:lumMod val="60000"/>
                    <a:lumOff val="40000"/>
                  </a:schemeClr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392" name="Rectangle 39"/>
            <p:cNvSpPr>
              <a:spLocks noChangeArrowheads="1"/>
            </p:cNvSpPr>
            <p:nvPr/>
          </p:nvSpPr>
          <p:spPr bwMode="auto">
            <a:xfrm>
              <a:off x="4472562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B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393" name="Rectangle 39"/>
            <p:cNvSpPr>
              <a:spLocks noChangeArrowheads="1"/>
            </p:cNvSpPr>
            <p:nvPr/>
          </p:nvSpPr>
          <p:spPr bwMode="auto">
            <a:xfrm>
              <a:off x="5007350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635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C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434" name="오른쪽 화살표 433"/>
            <p:cNvSpPr/>
            <p:nvPr/>
          </p:nvSpPr>
          <p:spPr bwMode="auto">
            <a:xfrm rot="5400000" flipV="1">
              <a:off x="4268382" y="2554442"/>
              <a:ext cx="970887" cy="133698"/>
            </a:xfrm>
            <a:prstGeom prst="rightArrow">
              <a:avLst>
                <a:gd name="adj1" fmla="val 50000"/>
                <a:gd name="adj2" fmla="val 98684"/>
              </a:avLst>
            </a:prstGeom>
            <a:gradFill>
              <a:gsLst>
                <a:gs pos="23000">
                  <a:schemeClr val="accent2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441" name="오른쪽 화살표 440"/>
            <p:cNvSpPr/>
            <p:nvPr/>
          </p:nvSpPr>
          <p:spPr bwMode="auto">
            <a:xfrm rot="5400000" flipV="1">
              <a:off x="4776971" y="2345440"/>
              <a:ext cx="970888" cy="551702"/>
            </a:xfrm>
            <a:prstGeom prst="rightArrow">
              <a:avLst>
                <a:gd name="adj1" fmla="val 50000"/>
                <a:gd name="adj2" fmla="val 25978"/>
              </a:avLst>
            </a:prstGeom>
            <a:gradFill>
              <a:gsLst>
                <a:gs pos="23000">
                  <a:schemeClr val="accent3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pic>
          <p:nvPicPr>
            <p:cNvPr id="14" name="그래픽 13" descr="달과 별">
              <a:extLst>
                <a:ext uri="{FF2B5EF4-FFF2-40B4-BE49-F238E27FC236}">
                  <a16:creationId xmlns:a16="http://schemas.microsoft.com/office/drawing/2014/main" id="{7D010494-7804-4517-9ACB-C6B364A61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6385" y="1568446"/>
              <a:ext cx="535419" cy="535419"/>
            </a:xfrm>
            <a:prstGeom prst="rect">
              <a:avLst/>
            </a:prstGeom>
          </p:spPr>
        </p:pic>
        <p:pic>
          <p:nvPicPr>
            <p:cNvPr id="223" name="그래픽 222" descr="채우기 없는 보통 얼굴">
              <a:extLst>
                <a:ext uri="{FF2B5EF4-FFF2-40B4-BE49-F238E27FC236}">
                  <a16:creationId xmlns:a16="http://schemas.microsoft.com/office/drawing/2014/main" id="{5D788031-E82C-4F69-A32E-62DE9887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42544" y="2286787"/>
              <a:ext cx="218900" cy="218900"/>
            </a:xfrm>
            <a:prstGeom prst="rect">
              <a:avLst/>
            </a:prstGeom>
          </p:spPr>
        </p:pic>
        <p:pic>
          <p:nvPicPr>
            <p:cNvPr id="224" name="그래픽 223" descr="채우기 없는 웃는 얼굴">
              <a:extLst>
                <a:ext uri="{FF2B5EF4-FFF2-40B4-BE49-F238E27FC236}">
                  <a16:creationId xmlns:a16="http://schemas.microsoft.com/office/drawing/2014/main" id="{452EE7C5-F501-4C70-8611-D13C925E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277730" y="2316824"/>
              <a:ext cx="218900" cy="218900"/>
            </a:xfrm>
            <a:prstGeom prst="rect">
              <a:avLst/>
            </a:prstGeom>
          </p:spPr>
        </p:pic>
        <p:pic>
          <p:nvPicPr>
            <p:cNvPr id="225" name="그래픽 224" descr="채우기 없는 활짝 웃는 얼굴">
              <a:extLst>
                <a:ext uri="{FF2B5EF4-FFF2-40B4-BE49-F238E27FC236}">
                  <a16:creationId xmlns:a16="http://schemas.microsoft.com/office/drawing/2014/main" id="{1A5BB06E-1F7C-41E3-80DB-760A39D8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208453" y="2118576"/>
              <a:ext cx="218900" cy="218900"/>
            </a:xfrm>
            <a:prstGeom prst="rect">
              <a:avLst/>
            </a:prstGeom>
          </p:spPr>
        </p:pic>
        <p:pic>
          <p:nvPicPr>
            <p:cNvPr id="229" name="그래픽 228" descr="채우기 없는 걱정하는 얼굴">
              <a:extLst>
                <a:ext uri="{FF2B5EF4-FFF2-40B4-BE49-F238E27FC236}">
                  <a16:creationId xmlns:a16="http://schemas.microsoft.com/office/drawing/2014/main" id="{44DDD983-D1A0-480E-8258-EA45D9B6D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142349" y="2286787"/>
              <a:ext cx="218900" cy="218900"/>
            </a:xfrm>
            <a:prstGeom prst="rect">
              <a:avLst/>
            </a:prstGeom>
          </p:spPr>
        </p:pic>
        <p:pic>
          <p:nvPicPr>
            <p:cNvPr id="230" name="그래픽 229" descr="채우기 없는 혼란스러운 얼굴">
              <a:extLst>
                <a:ext uri="{FF2B5EF4-FFF2-40B4-BE49-F238E27FC236}">
                  <a16:creationId xmlns:a16="http://schemas.microsoft.com/office/drawing/2014/main" id="{D57BE3B0-45A5-40E1-9B88-114C33ED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658553" y="2300792"/>
              <a:ext cx="218900" cy="218900"/>
            </a:xfrm>
            <a:prstGeom prst="rect">
              <a:avLst/>
            </a:prstGeom>
          </p:spPr>
        </p:pic>
        <p:sp>
          <p:nvSpPr>
            <p:cNvPr id="299" name="원통 149">
              <a:extLst>
                <a:ext uri="{FF2B5EF4-FFF2-40B4-BE49-F238E27FC236}">
                  <a16:creationId xmlns:a16="http://schemas.microsoft.com/office/drawing/2014/main" id="{CB289C00-DCF5-451B-9BC5-799AF4528D4D}"/>
                </a:ext>
              </a:extLst>
            </p:cNvPr>
            <p:cNvSpPr/>
            <p:nvPr/>
          </p:nvSpPr>
          <p:spPr>
            <a:xfrm>
              <a:off x="5276104" y="3475560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원통 149">
              <a:extLst>
                <a:ext uri="{FF2B5EF4-FFF2-40B4-BE49-F238E27FC236}">
                  <a16:creationId xmlns:a16="http://schemas.microsoft.com/office/drawing/2014/main" id="{601DA391-9773-497F-B345-78084FFB9DF2}"/>
                </a:ext>
              </a:extLst>
            </p:cNvPr>
            <p:cNvSpPr/>
            <p:nvPr/>
          </p:nvSpPr>
          <p:spPr>
            <a:xfrm>
              <a:off x="5276104" y="3876545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원통 149">
              <a:extLst>
                <a:ext uri="{FF2B5EF4-FFF2-40B4-BE49-F238E27FC236}">
                  <a16:creationId xmlns:a16="http://schemas.microsoft.com/office/drawing/2014/main" id="{C237E1D2-5B3F-4A04-A2AA-B6D4EA01A0A8}"/>
                </a:ext>
              </a:extLst>
            </p:cNvPr>
            <p:cNvSpPr/>
            <p:nvPr/>
          </p:nvSpPr>
          <p:spPr>
            <a:xfrm>
              <a:off x="5276104" y="4254261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2" name="Picture 11" descr="C:\Users\wslee\Desktop\28.png">
              <a:extLst>
                <a:ext uri="{FF2B5EF4-FFF2-40B4-BE49-F238E27FC236}">
                  <a16:creationId xmlns:a16="http://schemas.microsoft.com/office/drawing/2014/main" id="{2908517F-AFDE-4466-8496-50F734E49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1569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Picture 11" descr="C:\Users\wslee\Desktop\28.png">
              <a:extLst>
                <a:ext uri="{FF2B5EF4-FFF2-40B4-BE49-F238E27FC236}">
                  <a16:creationId xmlns:a16="http://schemas.microsoft.com/office/drawing/2014/main" id="{C7FD0090-8F40-432B-9368-8D4D6571E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1569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Picture 11" descr="C:\Users\wslee\Desktop\28.png">
              <a:extLst>
                <a:ext uri="{FF2B5EF4-FFF2-40B4-BE49-F238E27FC236}">
                  <a16:creationId xmlns:a16="http://schemas.microsoft.com/office/drawing/2014/main" id="{84710236-48B8-469B-9093-50542779D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1569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Picture 11" descr="C:\Users\wslee\Desktop\28.png">
              <a:extLst>
                <a:ext uri="{FF2B5EF4-FFF2-40B4-BE49-F238E27FC236}">
                  <a16:creationId xmlns:a16="http://schemas.microsoft.com/office/drawing/2014/main" id="{3E7FA0B5-B7C6-49B4-B133-12313C96F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6151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Picture 11" descr="C:\Users\wslee\Desktop\28.png">
              <a:extLst>
                <a:ext uri="{FF2B5EF4-FFF2-40B4-BE49-F238E27FC236}">
                  <a16:creationId xmlns:a16="http://schemas.microsoft.com/office/drawing/2014/main" id="{B14031B2-0E7F-40D5-B6D3-5C6636F00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6151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Picture 11" descr="C:\Users\wslee\Desktop\28.png">
              <a:extLst>
                <a:ext uri="{FF2B5EF4-FFF2-40B4-BE49-F238E27FC236}">
                  <a16:creationId xmlns:a16="http://schemas.microsoft.com/office/drawing/2014/main" id="{6BCEE9BD-BC35-43FE-A791-90D1BB3AD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6151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원통 149">
              <a:extLst>
                <a:ext uri="{FF2B5EF4-FFF2-40B4-BE49-F238E27FC236}">
                  <a16:creationId xmlns:a16="http://schemas.microsoft.com/office/drawing/2014/main" id="{40F896B4-8700-4204-9699-B811412ACC2A}"/>
                </a:ext>
              </a:extLst>
            </p:cNvPr>
            <p:cNvSpPr/>
            <p:nvPr/>
          </p:nvSpPr>
          <p:spPr>
            <a:xfrm>
              <a:off x="4238740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원통 149">
              <a:extLst>
                <a:ext uri="{FF2B5EF4-FFF2-40B4-BE49-F238E27FC236}">
                  <a16:creationId xmlns:a16="http://schemas.microsoft.com/office/drawing/2014/main" id="{B47ACD53-9D49-46F7-8A26-CB0A64014694}"/>
                </a:ext>
              </a:extLst>
            </p:cNvPr>
            <p:cNvSpPr/>
            <p:nvPr/>
          </p:nvSpPr>
          <p:spPr>
            <a:xfrm>
              <a:off x="4238740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원통 149">
              <a:extLst>
                <a:ext uri="{FF2B5EF4-FFF2-40B4-BE49-F238E27FC236}">
                  <a16:creationId xmlns:a16="http://schemas.microsoft.com/office/drawing/2014/main" id="{026AC443-6BB0-497A-88D8-FB42F9249344}"/>
                </a:ext>
              </a:extLst>
            </p:cNvPr>
            <p:cNvSpPr/>
            <p:nvPr/>
          </p:nvSpPr>
          <p:spPr>
            <a:xfrm>
              <a:off x="4238740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0" name="Picture 11" descr="C:\Users\wslee\Desktop\28.png">
              <a:extLst>
                <a:ext uri="{FF2B5EF4-FFF2-40B4-BE49-F238E27FC236}">
                  <a16:creationId xmlns:a16="http://schemas.microsoft.com/office/drawing/2014/main" id="{B3C9C694-FD4E-4477-836F-82B784FC7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79346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Picture 11" descr="C:\Users\wslee\Desktop\28.png">
              <a:extLst>
                <a:ext uri="{FF2B5EF4-FFF2-40B4-BE49-F238E27FC236}">
                  <a16:creationId xmlns:a16="http://schemas.microsoft.com/office/drawing/2014/main" id="{1A25D3EF-B4F8-470F-B20D-472DF8CB1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79346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Picture 11" descr="C:\Users\wslee\Desktop\28.png">
              <a:extLst>
                <a:ext uri="{FF2B5EF4-FFF2-40B4-BE49-F238E27FC236}">
                  <a16:creationId xmlns:a16="http://schemas.microsoft.com/office/drawing/2014/main" id="{06E0D44C-86BF-4BF2-B385-08F07A4C4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79346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원통 149">
              <a:extLst>
                <a:ext uri="{FF2B5EF4-FFF2-40B4-BE49-F238E27FC236}">
                  <a16:creationId xmlns:a16="http://schemas.microsoft.com/office/drawing/2014/main" id="{31A243B7-2C0D-4A9F-88DD-604EB802BCE8}"/>
                </a:ext>
              </a:extLst>
            </p:cNvPr>
            <p:cNvSpPr/>
            <p:nvPr/>
          </p:nvSpPr>
          <p:spPr>
            <a:xfrm>
              <a:off x="4751935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원통 149">
              <a:extLst>
                <a:ext uri="{FF2B5EF4-FFF2-40B4-BE49-F238E27FC236}">
                  <a16:creationId xmlns:a16="http://schemas.microsoft.com/office/drawing/2014/main" id="{9A11FE65-CB57-48A7-91C6-FB7A74EE4F74}"/>
                </a:ext>
              </a:extLst>
            </p:cNvPr>
            <p:cNvSpPr/>
            <p:nvPr/>
          </p:nvSpPr>
          <p:spPr>
            <a:xfrm>
              <a:off x="4751935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원통 149">
              <a:extLst>
                <a:ext uri="{FF2B5EF4-FFF2-40B4-BE49-F238E27FC236}">
                  <a16:creationId xmlns:a16="http://schemas.microsoft.com/office/drawing/2014/main" id="{55BABA67-01C6-405E-B470-20824C518885}"/>
                </a:ext>
              </a:extLst>
            </p:cNvPr>
            <p:cNvSpPr/>
            <p:nvPr/>
          </p:nvSpPr>
          <p:spPr>
            <a:xfrm>
              <a:off x="4751935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원통 174">
              <a:extLst>
                <a:ext uri="{FF2B5EF4-FFF2-40B4-BE49-F238E27FC236}">
                  <a16:creationId xmlns:a16="http://schemas.microsoft.com/office/drawing/2014/main" id="{2F1EFCEC-2B19-4C1D-BB50-C2813EB1DD24}"/>
                </a:ext>
              </a:extLst>
            </p:cNvPr>
            <p:cNvSpPr/>
            <p:nvPr/>
          </p:nvSpPr>
          <p:spPr>
            <a:xfrm>
              <a:off x="4763422" y="3668252"/>
              <a:ext cx="146306" cy="73805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원통 174">
              <a:extLst>
                <a:ext uri="{FF2B5EF4-FFF2-40B4-BE49-F238E27FC236}">
                  <a16:creationId xmlns:a16="http://schemas.microsoft.com/office/drawing/2014/main" id="{551E18F9-3D81-436F-99DB-25608D09BCF7}"/>
                </a:ext>
              </a:extLst>
            </p:cNvPr>
            <p:cNvSpPr/>
            <p:nvPr/>
          </p:nvSpPr>
          <p:spPr>
            <a:xfrm>
              <a:off x="4245370" y="3663121"/>
              <a:ext cx="149873" cy="74543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F024E27-53B0-4197-9792-5CC0C1FE95F7}"/>
              </a:ext>
            </a:extLst>
          </p:cNvPr>
          <p:cNvGrpSpPr/>
          <p:nvPr/>
        </p:nvGrpSpPr>
        <p:grpSpPr>
          <a:xfrm>
            <a:off x="554575" y="1445853"/>
            <a:ext cx="1622371" cy="3162703"/>
            <a:chOff x="554575" y="1445853"/>
            <a:chExt cx="1622371" cy="3162703"/>
          </a:xfrm>
        </p:grpSpPr>
        <p:sp>
          <p:nvSpPr>
            <p:cNvPr id="124" name="양쪽 모서리가 둥근 사각형 123"/>
            <p:cNvSpPr/>
            <p:nvPr/>
          </p:nvSpPr>
          <p:spPr>
            <a:xfrm>
              <a:off x="554575" y="3113569"/>
              <a:ext cx="1622371" cy="1494987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82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5"/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90000" tIns="108000" rIns="90000" bIns="0" rtlCol="0" anchor="t" anchorCtr="0"/>
            <a:lstStyle/>
            <a:p>
              <a:pPr marL="95250" lvl="1" indent="-95250" eaLnBrk="0" fontAlgn="base" latinLnBrk="0" hangingPunct="0">
                <a:spcAft>
                  <a:spcPts val="240"/>
                </a:spcAft>
                <a:buSzPct val="100000"/>
                <a:buFont typeface="Wingdings" pitchFamily="2" charset="2"/>
                <a:buChar char="§"/>
                <a:defRPr/>
              </a:pPr>
              <a:endParaRPr lang="en-US" altLang="ko-KR" sz="100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596358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A</a:t>
              </a:r>
            </a:p>
          </p:txBody>
        </p:sp>
        <p:sp>
          <p:nvSpPr>
            <p:cNvPr id="292" name="오른쪽 화살표 291"/>
            <p:cNvSpPr/>
            <p:nvPr/>
          </p:nvSpPr>
          <p:spPr bwMode="auto">
            <a:xfrm rot="5400000" flipV="1">
              <a:off x="892826" y="2562304"/>
              <a:ext cx="970887" cy="117979"/>
            </a:xfrm>
            <a:prstGeom prst="rightArrow">
              <a:avLst>
                <a:gd name="adj1" fmla="val 50000"/>
                <a:gd name="adj2" fmla="val 67320"/>
              </a:avLst>
            </a:prstGeom>
            <a:gradFill>
              <a:gsLst>
                <a:gs pos="23000">
                  <a:schemeClr val="accent2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295" name="오른쪽 화살표 294"/>
            <p:cNvSpPr/>
            <p:nvPr/>
          </p:nvSpPr>
          <p:spPr bwMode="auto">
            <a:xfrm rot="5400000" flipV="1">
              <a:off x="369648" y="2332267"/>
              <a:ext cx="970888" cy="578051"/>
            </a:xfrm>
            <a:prstGeom prst="rightArrow">
              <a:avLst>
                <a:gd name="adj1" fmla="val 50000"/>
                <a:gd name="adj2" fmla="val 25978"/>
              </a:avLst>
            </a:prstGeom>
            <a:gradFill>
              <a:gsLst>
                <a:gs pos="23000">
                  <a:schemeClr val="accent1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1118469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B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1653257" y="3171448"/>
              <a:ext cx="493405" cy="2330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635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atin typeface="+mn-ea"/>
                  <a:sym typeface="Monotype Sorts" pitchFamily="2" charset="2"/>
                </a:rPr>
                <a:t>C</a:t>
              </a:r>
              <a:endParaRPr lang="ko-KR" altLang="en-US" sz="1400" kern="0" dirty="0" err="1">
                <a:latin typeface="+mn-ea"/>
                <a:sym typeface="Monotype Sorts" pitchFamily="2" charset="2"/>
              </a:endParaRPr>
            </a:p>
          </p:txBody>
        </p:sp>
        <p:sp>
          <p:nvSpPr>
            <p:cNvPr id="142" name="오른쪽 화살표 141"/>
            <p:cNvSpPr/>
            <p:nvPr/>
          </p:nvSpPr>
          <p:spPr bwMode="auto">
            <a:xfrm rot="5400000" flipV="1">
              <a:off x="1405989" y="2562297"/>
              <a:ext cx="970889" cy="117978"/>
            </a:xfrm>
            <a:prstGeom prst="rightArrow">
              <a:avLst>
                <a:gd name="adj1" fmla="val 50000"/>
                <a:gd name="adj2" fmla="val 114989"/>
              </a:avLst>
            </a:prstGeom>
            <a:gradFill>
              <a:gsLst>
                <a:gs pos="23000">
                  <a:schemeClr val="accent3">
                    <a:lumMod val="60000"/>
                    <a:lumOff val="40000"/>
                  </a:schemeClr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-웹윤고딕130" pitchFamily="18" charset="-127"/>
                <a:ea typeface="-웹윤고딕130" pitchFamily="18" charset="-127"/>
              </a:endParaRPr>
            </a:p>
          </p:txBody>
        </p:sp>
        <p:sp>
          <p:nvSpPr>
            <p:cNvPr id="150" name="원통 149"/>
            <p:cNvSpPr/>
            <p:nvPr/>
          </p:nvSpPr>
          <p:spPr>
            <a:xfrm>
              <a:off x="850565" y="3475560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래픽 18" descr="석양 장면">
              <a:extLst>
                <a:ext uri="{FF2B5EF4-FFF2-40B4-BE49-F238E27FC236}">
                  <a16:creationId xmlns:a16="http://schemas.microsoft.com/office/drawing/2014/main" id="{5E2ABDD3-1FD7-453D-A74D-9479C82BB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3001" y="1445853"/>
              <a:ext cx="687003" cy="687003"/>
            </a:xfrm>
            <a:prstGeom prst="rect">
              <a:avLst/>
            </a:prstGeom>
          </p:spPr>
        </p:pic>
        <p:pic>
          <p:nvPicPr>
            <p:cNvPr id="23" name="그래픽 22" descr="채우기 없는 보통 얼굴">
              <a:extLst>
                <a:ext uri="{FF2B5EF4-FFF2-40B4-BE49-F238E27FC236}">
                  <a16:creationId xmlns:a16="http://schemas.microsoft.com/office/drawing/2014/main" id="{0CF187A8-3586-457E-AFDA-FB7B5755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6099" y="2286787"/>
              <a:ext cx="218900" cy="218900"/>
            </a:xfrm>
            <a:prstGeom prst="rect">
              <a:avLst/>
            </a:prstGeom>
          </p:spPr>
        </p:pic>
        <p:pic>
          <p:nvPicPr>
            <p:cNvPr id="25" name="그래픽 24" descr="채우기 없는 웃는 얼굴">
              <a:extLst>
                <a:ext uri="{FF2B5EF4-FFF2-40B4-BE49-F238E27FC236}">
                  <a16:creationId xmlns:a16="http://schemas.microsoft.com/office/drawing/2014/main" id="{D428EAF5-F441-468F-B4DF-5B76C664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1285" y="2316824"/>
              <a:ext cx="218900" cy="218900"/>
            </a:xfrm>
            <a:prstGeom prst="rect">
              <a:avLst/>
            </a:prstGeom>
          </p:spPr>
        </p:pic>
        <p:pic>
          <p:nvPicPr>
            <p:cNvPr id="27" name="그래픽 26" descr="채우기 없는 활짝 웃는 얼굴">
              <a:extLst>
                <a:ext uri="{FF2B5EF4-FFF2-40B4-BE49-F238E27FC236}">
                  <a16:creationId xmlns:a16="http://schemas.microsoft.com/office/drawing/2014/main" id="{0EDD19B1-BB4F-471F-9CD7-46C6B90DD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2008" y="2118576"/>
              <a:ext cx="218900" cy="218900"/>
            </a:xfrm>
            <a:prstGeom prst="rect">
              <a:avLst/>
            </a:prstGeom>
          </p:spPr>
        </p:pic>
        <p:pic>
          <p:nvPicPr>
            <p:cNvPr id="29" name="그래픽 28" descr="채우기 없는 걱정하는 얼굴">
              <a:extLst>
                <a:ext uri="{FF2B5EF4-FFF2-40B4-BE49-F238E27FC236}">
                  <a16:creationId xmlns:a16="http://schemas.microsoft.com/office/drawing/2014/main" id="{974E5BA6-AC33-4639-B4B3-995402F61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70249" y="2286787"/>
              <a:ext cx="218900" cy="218900"/>
            </a:xfrm>
            <a:prstGeom prst="rect">
              <a:avLst/>
            </a:prstGeom>
          </p:spPr>
        </p:pic>
        <p:pic>
          <p:nvPicPr>
            <p:cNvPr id="31" name="그래픽 30" descr="채우기 없는 혼란스러운 얼굴">
              <a:extLst>
                <a:ext uri="{FF2B5EF4-FFF2-40B4-BE49-F238E27FC236}">
                  <a16:creationId xmlns:a16="http://schemas.microsoft.com/office/drawing/2014/main" id="{6CDB0C06-523A-4E3A-86B8-0013202D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86453" y="2300792"/>
              <a:ext cx="218900" cy="218900"/>
            </a:xfrm>
            <a:prstGeom prst="rect">
              <a:avLst/>
            </a:prstGeom>
          </p:spPr>
        </p:pic>
        <p:pic>
          <p:nvPicPr>
            <p:cNvPr id="233" name="Picture 11" descr="C:\Users\wslee\Desktop\28.png">
              <a:extLst>
                <a:ext uri="{FF2B5EF4-FFF2-40B4-BE49-F238E27FC236}">
                  <a16:creationId xmlns:a16="http://schemas.microsoft.com/office/drawing/2014/main" id="{6EB4A921-AEA4-45A2-85B1-BDFDB36D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8401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Picture 11" descr="C:\Users\wslee\Desktop\28.png">
              <a:extLst>
                <a:ext uri="{FF2B5EF4-FFF2-40B4-BE49-F238E27FC236}">
                  <a16:creationId xmlns:a16="http://schemas.microsoft.com/office/drawing/2014/main" id="{197B26FC-B00A-45DA-97B6-620D49E33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8401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Picture 11" descr="C:\Users\wslee\Desktop\28.png">
              <a:extLst>
                <a:ext uri="{FF2B5EF4-FFF2-40B4-BE49-F238E27FC236}">
                  <a16:creationId xmlns:a16="http://schemas.microsoft.com/office/drawing/2014/main" id="{41A398ED-F03D-4BD5-86FC-3EA5677E9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8401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Picture 11" descr="C:\Users\wslee\Desktop\28.png">
              <a:extLst>
                <a:ext uri="{FF2B5EF4-FFF2-40B4-BE49-F238E27FC236}">
                  <a16:creationId xmlns:a16="http://schemas.microsoft.com/office/drawing/2014/main" id="{EB1D8F52-6105-4972-A0C2-F1A80341A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7643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Picture 11" descr="C:\Users\wslee\Desktop\28.png">
              <a:extLst>
                <a:ext uri="{FF2B5EF4-FFF2-40B4-BE49-F238E27FC236}">
                  <a16:creationId xmlns:a16="http://schemas.microsoft.com/office/drawing/2014/main" id="{DBD43855-1D12-4FD3-A15C-8073D983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7643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Picture 11" descr="C:\Users\wslee\Desktop\28.png">
              <a:extLst>
                <a:ext uri="{FF2B5EF4-FFF2-40B4-BE49-F238E27FC236}">
                  <a16:creationId xmlns:a16="http://schemas.microsoft.com/office/drawing/2014/main" id="{5357E190-3E6B-423E-8B29-9D5C33279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7643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원통 149">
              <a:extLst>
                <a:ext uri="{FF2B5EF4-FFF2-40B4-BE49-F238E27FC236}">
                  <a16:creationId xmlns:a16="http://schemas.microsoft.com/office/drawing/2014/main" id="{2A58B68F-DC28-48E7-AF45-4716007299EA}"/>
                </a:ext>
              </a:extLst>
            </p:cNvPr>
            <p:cNvSpPr/>
            <p:nvPr/>
          </p:nvSpPr>
          <p:spPr>
            <a:xfrm>
              <a:off x="850565" y="3876545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원통 149">
              <a:extLst>
                <a:ext uri="{FF2B5EF4-FFF2-40B4-BE49-F238E27FC236}">
                  <a16:creationId xmlns:a16="http://schemas.microsoft.com/office/drawing/2014/main" id="{846B3321-F95D-479D-9961-0A0F552FCE6B}"/>
                </a:ext>
              </a:extLst>
            </p:cNvPr>
            <p:cNvSpPr/>
            <p:nvPr/>
          </p:nvSpPr>
          <p:spPr>
            <a:xfrm>
              <a:off x="850565" y="4254261"/>
              <a:ext cx="159757" cy="27293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원통 149">
              <a:extLst>
                <a:ext uri="{FF2B5EF4-FFF2-40B4-BE49-F238E27FC236}">
                  <a16:creationId xmlns:a16="http://schemas.microsoft.com/office/drawing/2014/main" id="{9B49A469-6DC3-4FEE-B270-6B9069CA62E9}"/>
                </a:ext>
              </a:extLst>
            </p:cNvPr>
            <p:cNvSpPr/>
            <p:nvPr/>
          </p:nvSpPr>
          <p:spPr>
            <a:xfrm>
              <a:off x="1389626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원통 149">
              <a:extLst>
                <a:ext uri="{FF2B5EF4-FFF2-40B4-BE49-F238E27FC236}">
                  <a16:creationId xmlns:a16="http://schemas.microsoft.com/office/drawing/2014/main" id="{CACD1DC8-0144-4F35-9756-67B5E079882E}"/>
                </a:ext>
              </a:extLst>
            </p:cNvPr>
            <p:cNvSpPr/>
            <p:nvPr/>
          </p:nvSpPr>
          <p:spPr>
            <a:xfrm>
              <a:off x="1389626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원통 149">
              <a:extLst>
                <a:ext uri="{FF2B5EF4-FFF2-40B4-BE49-F238E27FC236}">
                  <a16:creationId xmlns:a16="http://schemas.microsoft.com/office/drawing/2014/main" id="{0C17131B-85B2-4CBC-8022-E9AFE0B1B91A}"/>
                </a:ext>
              </a:extLst>
            </p:cNvPr>
            <p:cNvSpPr/>
            <p:nvPr/>
          </p:nvSpPr>
          <p:spPr>
            <a:xfrm>
              <a:off x="1389626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원통 149">
              <a:extLst>
                <a:ext uri="{FF2B5EF4-FFF2-40B4-BE49-F238E27FC236}">
                  <a16:creationId xmlns:a16="http://schemas.microsoft.com/office/drawing/2014/main" id="{69D164D6-213F-4028-8856-9832D4D756B9}"/>
                </a:ext>
              </a:extLst>
            </p:cNvPr>
            <p:cNvSpPr/>
            <p:nvPr/>
          </p:nvSpPr>
          <p:spPr>
            <a:xfrm>
              <a:off x="1920232" y="3475560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원통 149">
              <a:extLst>
                <a:ext uri="{FF2B5EF4-FFF2-40B4-BE49-F238E27FC236}">
                  <a16:creationId xmlns:a16="http://schemas.microsoft.com/office/drawing/2014/main" id="{1071BEA8-257E-411F-97C9-91C9C12FBEB2}"/>
                </a:ext>
              </a:extLst>
            </p:cNvPr>
            <p:cNvSpPr/>
            <p:nvPr/>
          </p:nvSpPr>
          <p:spPr>
            <a:xfrm>
              <a:off x="1920232" y="3876545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원통 149">
              <a:extLst>
                <a:ext uri="{FF2B5EF4-FFF2-40B4-BE49-F238E27FC236}">
                  <a16:creationId xmlns:a16="http://schemas.microsoft.com/office/drawing/2014/main" id="{6C13FC28-03DF-4E80-B2C1-93062500B05E}"/>
                </a:ext>
              </a:extLst>
            </p:cNvPr>
            <p:cNvSpPr/>
            <p:nvPr/>
          </p:nvSpPr>
          <p:spPr>
            <a:xfrm>
              <a:off x="1920232" y="4254261"/>
              <a:ext cx="159757" cy="2729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원통 174">
              <a:extLst>
                <a:ext uri="{FF2B5EF4-FFF2-40B4-BE49-F238E27FC236}">
                  <a16:creationId xmlns:a16="http://schemas.microsoft.com/office/drawing/2014/main" id="{704E550C-E678-4194-8ADE-47D970FE35B9}"/>
                </a:ext>
              </a:extLst>
            </p:cNvPr>
            <p:cNvSpPr/>
            <p:nvPr/>
          </p:nvSpPr>
          <p:spPr>
            <a:xfrm>
              <a:off x="1927224" y="3671607"/>
              <a:ext cx="142599" cy="67095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9" name="Picture 11" descr="C:\Users\wslee\Desktop\28.png">
              <a:extLst>
                <a:ext uri="{FF2B5EF4-FFF2-40B4-BE49-F238E27FC236}">
                  <a16:creationId xmlns:a16="http://schemas.microsoft.com/office/drawing/2014/main" id="{A987DA27-838F-4AD5-8C53-CB1E23EB9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030" y="3460380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Picture 11" descr="C:\Users\wslee\Desktop\28.png">
              <a:extLst>
                <a:ext uri="{FF2B5EF4-FFF2-40B4-BE49-F238E27FC236}">
                  <a16:creationId xmlns:a16="http://schemas.microsoft.com/office/drawing/2014/main" id="{A171481D-E8EF-492C-870B-3E3DB1F13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030" y="385594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Picture 11" descr="C:\Users\wslee\Desktop\28.png">
              <a:extLst>
                <a:ext uri="{FF2B5EF4-FFF2-40B4-BE49-F238E27FC236}">
                  <a16:creationId xmlns:a16="http://schemas.microsoft.com/office/drawing/2014/main" id="{9A885366-B2DA-42DF-9645-FAE2FB029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030" y="4238601"/>
              <a:ext cx="229609" cy="32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원통 174">
              <a:extLst>
                <a:ext uri="{FF2B5EF4-FFF2-40B4-BE49-F238E27FC236}">
                  <a16:creationId xmlns:a16="http://schemas.microsoft.com/office/drawing/2014/main" id="{F04B7A26-ADB5-45BA-B622-3C2F7EB300DD}"/>
                </a:ext>
              </a:extLst>
            </p:cNvPr>
            <p:cNvSpPr/>
            <p:nvPr/>
          </p:nvSpPr>
          <p:spPr>
            <a:xfrm>
              <a:off x="1399238" y="3668252"/>
              <a:ext cx="146306" cy="73805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원통 174">
              <a:extLst>
                <a:ext uri="{FF2B5EF4-FFF2-40B4-BE49-F238E27FC236}">
                  <a16:creationId xmlns:a16="http://schemas.microsoft.com/office/drawing/2014/main" id="{1041D33D-8E5E-422F-AD02-186423A715FE}"/>
                </a:ext>
              </a:extLst>
            </p:cNvPr>
            <p:cNvSpPr/>
            <p:nvPr/>
          </p:nvSpPr>
          <p:spPr>
            <a:xfrm>
              <a:off x="1399238" y="4068278"/>
              <a:ext cx="146306" cy="73805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9324C6-8D5C-4ED7-B77A-8C34D7F58E63}"/>
              </a:ext>
            </a:extLst>
          </p:cNvPr>
          <p:cNvGrpSpPr/>
          <p:nvPr/>
        </p:nvGrpSpPr>
        <p:grpSpPr>
          <a:xfrm>
            <a:off x="554575" y="4241720"/>
            <a:ext cx="4988700" cy="868028"/>
            <a:chOff x="554575" y="4241720"/>
            <a:chExt cx="4988700" cy="86802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A430D8B-D5E3-40EF-8236-B8DCA8F9A836}"/>
                </a:ext>
              </a:extLst>
            </p:cNvPr>
            <p:cNvGrpSpPr/>
            <p:nvPr/>
          </p:nvGrpSpPr>
          <p:grpSpPr>
            <a:xfrm>
              <a:off x="554575" y="4662556"/>
              <a:ext cx="4976464" cy="447192"/>
              <a:chOff x="554575" y="4662556"/>
              <a:chExt cx="4976464" cy="447192"/>
            </a:xfrm>
          </p:grpSpPr>
          <p:sp>
            <p:nvSpPr>
              <p:cNvPr id="195" name="양쪽 모서리가 둥근 사각형 123">
                <a:extLst>
                  <a:ext uri="{FF2B5EF4-FFF2-40B4-BE49-F238E27FC236}">
                    <a16:creationId xmlns:a16="http://schemas.microsoft.com/office/drawing/2014/main" id="{53CBB0B2-F84A-4C78-B577-DC6234245E20}"/>
                  </a:ext>
                </a:extLst>
              </p:cNvPr>
              <p:cNvSpPr/>
              <p:nvPr/>
            </p:nvSpPr>
            <p:spPr>
              <a:xfrm>
                <a:off x="554575" y="4662556"/>
                <a:ext cx="1622371" cy="447192"/>
              </a:xfrm>
              <a:prstGeom prst="round2SameRect">
                <a:avLst>
                  <a:gd name="adj1" fmla="val 0"/>
                  <a:gd name="adj2" fmla="val 0"/>
                </a:avLst>
              </a:prstGeom>
              <a:gradFill>
                <a:gsLst>
                  <a:gs pos="82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5"/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90000" tIns="108000" rIns="90000" bIns="0" rtlCol="0" anchor="t" anchorCtr="0"/>
              <a:lstStyle/>
              <a:p>
                <a:pPr marL="95250" lvl="1" indent="-95250" eaLnBrk="0" fontAlgn="base" latinLnBrk="0" hangingPunct="0">
                  <a:spcAft>
                    <a:spcPts val="240"/>
                  </a:spcAft>
                  <a:buSzPct val="100000"/>
                  <a:buFont typeface="Wingdings" pitchFamily="2" charset="2"/>
                  <a:buChar char="§"/>
                  <a:defRPr/>
                </a:pPr>
                <a:endParaRPr lang="en-US" altLang="ko-KR" sz="1000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웹윤고딕130" pitchFamily="18" charset="-127"/>
                  <a:ea typeface="-웹윤고딕130" pitchFamily="18" charset="-127"/>
                </a:endParaRPr>
              </a:p>
            </p:txBody>
          </p:sp>
          <p:sp>
            <p:nvSpPr>
              <p:cNvPr id="196" name="양쪽 모서리가 둥근 사각형 387">
                <a:extLst>
                  <a:ext uri="{FF2B5EF4-FFF2-40B4-BE49-F238E27FC236}">
                    <a16:creationId xmlns:a16="http://schemas.microsoft.com/office/drawing/2014/main" id="{1422FDDC-BF28-4764-8C11-D2E392E2F51B}"/>
                  </a:ext>
                </a:extLst>
              </p:cNvPr>
              <p:cNvSpPr/>
              <p:nvPr/>
            </p:nvSpPr>
            <p:spPr>
              <a:xfrm>
                <a:off x="3908668" y="4662556"/>
                <a:ext cx="1622371" cy="447192"/>
              </a:xfrm>
              <a:prstGeom prst="round2SameRect">
                <a:avLst>
                  <a:gd name="adj1" fmla="val 0"/>
                  <a:gd name="adj2" fmla="val 0"/>
                </a:avLst>
              </a:prstGeom>
              <a:gradFill>
                <a:gsLst>
                  <a:gs pos="82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5"/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90000" tIns="108000" rIns="90000" bIns="0" rtlCol="0" anchor="t" anchorCtr="0"/>
              <a:lstStyle/>
              <a:p>
                <a:pPr marL="95250" lvl="1" indent="-95250" eaLnBrk="0" fontAlgn="base" latinLnBrk="0" hangingPunct="0">
                  <a:spcAft>
                    <a:spcPts val="240"/>
                  </a:spcAft>
                  <a:buSzPct val="100000"/>
                  <a:buFont typeface="Wingdings" pitchFamily="2" charset="2"/>
                  <a:buChar char="§"/>
                  <a:defRPr/>
                </a:pPr>
                <a:endParaRPr lang="en-US" altLang="ko-KR" sz="1000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웹윤고딕130" pitchFamily="18" charset="-127"/>
                  <a:ea typeface="-웹윤고딕130" pitchFamily="18" charset="-127"/>
                </a:endParaRPr>
              </a:p>
            </p:txBody>
          </p:sp>
          <p:sp>
            <p:nvSpPr>
              <p:cNvPr id="197" name="양쪽 모서리가 둥근 사각형 352">
                <a:extLst>
                  <a:ext uri="{FF2B5EF4-FFF2-40B4-BE49-F238E27FC236}">
                    <a16:creationId xmlns:a16="http://schemas.microsoft.com/office/drawing/2014/main" id="{378A08D6-BE93-4E94-AC6D-E01FB780CC49}"/>
                  </a:ext>
                </a:extLst>
              </p:cNvPr>
              <p:cNvSpPr/>
              <p:nvPr/>
            </p:nvSpPr>
            <p:spPr>
              <a:xfrm>
                <a:off x="2239131" y="4662556"/>
                <a:ext cx="1622371" cy="447192"/>
              </a:xfrm>
              <a:prstGeom prst="round2SameRect">
                <a:avLst>
                  <a:gd name="adj1" fmla="val 0"/>
                  <a:gd name="adj2" fmla="val 0"/>
                </a:avLst>
              </a:prstGeom>
              <a:gradFill>
                <a:gsLst>
                  <a:gs pos="82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5"/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90000" tIns="108000" rIns="90000" bIns="0" rtlCol="0" anchor="t" anchorCtr="0"/>
              <a:lstStyle/>
              <a:p>
                <a:pPr marL="95250" lvl="1" indent="-95250" eaLnBrk="0" fontAlgn="base" latinLnBrk="0" hangingPunct="0">
                  <a:spcAft>
                    <a:spcPts val="240"/>
                  </a:spcAft>
                  <a:buSzPct val="100000"/>
                  <a:buFont typeface="Wingdings" pitchFamily="2" charset="2"/>
                  <a:buChar char="§"/>
                  <a:defRPr/>
                </a:pPr>
                <a:endParaRPr lang="en-US" altLang="ko-KR" sz="1000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웹윤고딕130" pitchFamily="18" charset="-127"/>
                  <a:ea typeface="-웹윤고딕130" pitchFamily="18" charset="-127"/>
                </a:endParaRPr>
              </a:p>
            </p:txBody>
          </p:sp>
          <p:pic>
            <p:nvPicPr>
              <p:cNvPr id="199" name="Picture 11" descr="C:\Users\wslee\Desktop\28.png">
                <a:extLst>
                  <a:ext uri="{FF2B5EF4-FFF2-40B4-BE49-F238E27FC236}">
                    <a16:creationId xmlns:a16="http://schemas.microsoft.com/office/drawing/2014/main" id="{E3DC9A21-EB19-4420-A56D-82EF8EF1E9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86030" y="4719817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Picture 11" descr="C:\Users\wslee\Desktop\28.png">
                <a:extLst>
                  <a:ext uri="{FF2B5EF4-FFF2-40B4-BE49-F238E27FC236}">
                    <a16:creationId xmlns:a16="http://schemas.microsoft.com/office/drawing/2014/main" id="{D8949882-06E9-4E46-AA48-4B2B6CBFFD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20570" y="4719817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Picture 11" descr="C:\Users\wslee\Desktop\28.png">
                <a:extLst>
                  <a:ext uri="{FF2B5EF4-FFF2-40B4-BE49-F238E27FC236}">
                    <a16:creationId xmlns:a16="http://schemas.microsoft.com/office/drawing/2014/main" id="{ECF90D47-2832-4668-9102-0E012EBB7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1569" y="4719817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원통 149">
                <a:extLst>
                  <a:ext uri="{FF2B5EF4-FFF2-40B4-BE49-F238E27FC236}">
                    <a16:creationId xmlns:a16="http://schemas.microsoft.com/office/drawing/2014/main" id="{0CC57D11-E667-4E18-B055-755A7589FB68}"/>
                  </a:ext>
                </a:extLst>
              </p:cNvPr>
              <p:cNvSpPr/>
              <p:nvPr/>
            </p:nvSpPr>
            <p:spPr>
              <a:xfrm>
                <a:off x="850565" y="4736609"/>
                <a:ext cx="159757" cy="272932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원통 149">
                <a:extLst>
                  <a:ext uri="{FF2B5EF4-FFF2-40B4-BE49-F238E27FC236}">
                    <a16:creationId xmlns:a16="http://schemas.microsoft.com/office/drawing/2014/main" id="{63FEEEAE-9CF2-41C2-AB83-9922AB6FA800}"/>
                  </a:ext>
                </a:extLst>
              </p:cNvPr>
              <p:cNvSpPr/>
              <p:nvPr/>
            </p:nvSpPr>
            <p:spPr>
              <a:xfrm>
                <a:off x="3085105" y="4736609"/>
                <a:ext cx="159757" cy="272932"/>
              </a:xfrm>
              <a:prstGeom prst="can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원통 149">
                <a:extLst>
                  <a:ext uri="{FF2B5EF4-FFF2-40B4-BE49-F238E27FC236}">
                    <a16:creationId xmlns:a16="http://schemas.microsoft.com/office/drawing/2014/main" id="{4D699264-F0B8-40E0-878F-23CBCE6077F5}"/>
                  </a:ext>
                </a:extLst>
              </p:cNvPr>
              <p:cNvSpPr/>
              <p:nvPr/>
            </p:nvSpPr>
            <p:spPr>
              <a:xfrm>
                <a:off x="5276104" y="4736609"/>
                <a:ext cx="159757" cy="272932"/>
              </a:xfrm>
              <a:prstGeom prst="ca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" name="그래픽 4" descr="닫기">
              <a:extLst>
                <a:ext uri="{FF2B5EF4-FFF2-40B4-BE49-F238E27FC236}">
                  <a16:creationId xmlns:a16="http://schemas.microsoft.com/office/drawing/2014/main" id="{E6BE74AA-DABE-4F31-9DF0-CC73A6283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190734" y="4241720"/>
              <a:ext cx="352541" cy="352541"/>
            </a:xfrm>
            <a:prstGeom prst="rect">
              <a:avLst/>
            </a:prstGeom>
          </p:spPr>
        </p:pic>
        <p:pic>
          <p:nvPicPr>
            <p:cNvPr id="278" name="그래픽 277" descr="닫기">
              <a:extLst>
                <a:ext uri="{FF2B5EF4-FFF2-40B4-BE49-F238E27FC236}">
                  <a16:creationId xmlns:a16="http://schemas.microsoft.com/office/drawing/2014/main" id="{9E0DB047-9500-4567-BC84-09DCF16A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987709" y="4241720"/>
              <a:ext cx="352541" cy="352541"/>
            </a:xfrm>
            <a:prstGeom prst="rect">
              <a:avLst/>
            </a:prstGeom>
          </p:spPr>
        </p:pic>
        <p:pic>
          <p:nvPicPr>
            <p:cNvPr id="280" name="그래픽 279" descr="닫기">
              <a:extLst>
                <a:ext uri="{FF2B5EF4-FFF2-40B4-BE49-F238E27FC236}">
                  <a16:creationId xmlns:a16="http://schemas.microsoft.com/office/drawing/2014/main" id="{AED7DD3C-6C94-4F26-822F-2946461CE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768453" y="4241720"/>
              <a:ext cx="352541" cy="352541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40F72A2-8D91-4855-B6CD-1E6282292C1B}"/>
              </a:ext>
            </a:extLst>
          </p:cNvPr>
          <p:cNvGrpSpPr/>
          <p:nvPr/>
        </p:nvGrpSpPr>
        <p:grpSpPr>
          <a:xfrm>
            <a:off x="634181" y="5156051"/>
            <a:ext cx="4811796" cy="784877"/>
            <a:chOff x="634181" y="5156051"/>
            <a:chExt cx="4811796" cy="784877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37B8A5EF-C577-4B19-A74D-422A78BBC2FE}"/>
                </a:ext>
              </a:extLst>
            </p:cNvPr>
            <p:cNvSpPr/>
            <p:nvPr/>
          </p:nvSpPr>
          <p:spPr>
            <a:xfrm>
              <a:off x="1574818" y="5514432"/>
              <a:ext cx="473427" cy="1325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E9478557-DC5A-4F6A-A6F6-C4A73AFF1CF7}"/>
                </a:ext>
              </a:extLst>
            </p:cNvPr>
            <p:cNvSpPr/>
            <p:nvPr/>
          </p:nvSpPr>
          <p:spPr>
            <a:xfrm>
              <a:off x="1321428" y="5156051"/>
              <a:ext cx="101558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Blue Green</a:t>
              </a:r>
            </a:p>
          </p:txBody>
        </p:sp>
        <p:sp>
          <p:nvSpPr>
            <p:cNvPr id="288" name="화살표: 오른쪽 287">
              <a:extLst>
                <a:ext uri="{FF2B5EF4-FFF2-40B4-BE49-F238E27FC236}">
                  <a16:creationId xmlns:a16="http://schemas.microsoft.com/office/drawing/2014/main" id="{FA18D4EE-D8B6-4669-B523-7759DE44E08E}"/>
                </a:ext>
              </a:extLst>
            </p:cNvPr>
            <p:cNvSpPr/>
            <p:nvPr/>
          </p:nvSpPr>
          <p:spPr>
            <a:xfrm>
              <a:off x="4084841" y="5514432"/>
              <a:ext cx="473427" cy="1325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81915538-F048-4980-975B-D0027C4C9932}"/>
                </a:ext>
              </a:extLst>
            </p:cNvPr>
            <p:cNvSpPr/>
            <p:nvPr/>
          </p:nvSpPr>
          <p:spPr>
            <a:xfrm>
              <a:off x="3844523" y="5156051"/>
              <a:ext cx="92325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Canary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0D9D99-BBC0-49B6-8668-6EB216223924}"/>
                </a:ext>
              </a:extLst>
            </p:cNvPr>
            <p:cNvGrpSpPr/>
            <p:nvPr/>
          </p:nvGrpSpPr>
          <p:grpSpPr>
            <a:xfrm>
              <a:off x="634181" y="5352138"/>
              <a:ext cx="385042" cy="588790"/>
              <a:chOff x="634181" y="5352138"/>
              <a:chExt cx="385042" cy="588790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EDD27DFD-3060-4881-AF02-6B9CC0F9F8F0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255" name="Picture 11" descr="C:\Users\wslee\Desktop\28.png">
                <a:extLst>
                  <a:ext uri="{FF2B5EF4-FFF2-40B4-BE49-F238E27FC236}">
                    <a16:creationId xmlns:a16="http://schemas.microsoft.com/office/drawing/2014/main" id="{816CF7FA-C954-470C-A8FB-A490DB7348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그래픽 338" descr="닫기">
                <a:extLst>
                  <a:ext uri="{FF2B5EF4-FFF2-40B4-BE49-F238E27FC236}">
                    <a16:creationId xmlns:a16="http://schemas.microsoft.com/office/drawing/2014/main" id="{D39080E4-4460-4706-BCDB-9CCCE464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23547" y="5352138"/>
                <a:ext cx="218900" cy="218900"/>
              </a:xfrm>
              <a:prstGeom prst="rect">
                <a:avLst/>
              </a:prstGeom>
            </p:spPr>
          </p:pic>
        </p:grp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5962374A-DBFB-4CCF-B9F3-CE9A755321CA}"/>
                </a:ext>
              </a:extLst>
            </p:cNvPr>
            <p:cNvGrpSpPr/>
            <p:nvPr/>
          </p:nvGrpSpPr>
          <p:grpSpPr>
            <a:xfrm>
              <a:off x="907410" y="5352138"/>
              <a:ext cx="385042" cy="588790"/>
              <a:chOff x="634181" y="5352138"/>
              <a:chExt cx="385042" cy="58879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6E4FDD2D-40D8-430F-B2C4-838FDC7C03E7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47" name="Picture 11" descr="C:\Users\wslee\Desktop\28.png">
                <a:extLst>
                  <a:ext uri="{FF2B5EF4-FFF2-40B4-BE49-F238E27FC236}">
                    <a16:creationId xmlns:a16="http://schemas.microsoft.com/office/drawing/2014/main" id="{51DE7680-FECE-4A07-A3EC-AE0BEA713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그래픽 347" descr="닫기">
                <a:extLst>
                  <a:ext uri="{FF2B5EF4-FFF2-40B4-BE49-F238E27FC236}">
                    <a16:creationId xmlns:a16="http://schemas.microsoft.com/office/drawing/2014/main" id="{8BB17952-FC71-4473-9316-D42FF3272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23547" y="5352138"/>
                <a:ext cx="218900" cy="218900"/>
              </a:xfrm>
              <a:prstGeom prst="rect">
                <a:avLst/>
              </a:prstGeom>
            </p:spPr>
          </p:pic>
        </p:grpSp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5751F3C3-B81F-49A6-BB9D-292C92DDEF12}"/>
                </a:ext>
              </a:extLst>
            </p:cNvPr>
            <p:cNvGrpSpPr/>
            <p:nvPr/>
          </p:nvGrpSpPr>
          <p:grpSpPr>
            <a:xfrm>
              <a:off x="1188001" y="5352138"/>
              <a:ext cx="385042" cy="588790"/>
              <a:chOff x="634181" y="5352138"/>
              <a:chExt cx="385042" cy="588790"/>
            </a:xfrm>
          </p:grpSpPr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B99068DB-A240-4B8F-881E-B9D785D9A68E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51" name="Picture 11" descr="C:\Users\wslee\Desktop\28.png">
                <a:extLst>
                  <a:ext uri="{FF2B5EF4-FFF2-40B4-BE49-F238E27FC236}">
                    <a16:creationId xmlns:a16="http://schemas.microsoft.com/office/drawing/2014/main" id="{07204563-F282-49D8-B8FD-2001A6DAB9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그래픽 351" descr="닫기">
                <a:extLst>
                  <a:ext uri="{FF2B5EF4-FFF2-40B4-BE49-F238E27FC236}">
                    <a16:creationId xmlns:a16="http://schemas.microsoft.com/office/drawing/2014/main" id="{436ED690-01ED-4114-8D2D-EF258214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23547" y="5352138"/>
                <a:ext cx="218900" cy="218900"/>
              </a:xfrm>
              <a:prstGeom prst="rect">
                <a:avLst/>
              </a:prstGeom>
            </p:spPr>
          </p:pic>
        </p:grpSp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B3EC1FEC-2542-4575-BCD8-C6BA9C9B0E86}"/>
                </a:ext>
              </a:extLst>
            </p:cNvPr>
            <p:cNvGrpSpPr/>
            <p:nvPr/>
          </p:nvGrpSpPr>
          <p:grpSpPr>
            <a:xfrm>
              <a:off x="2030916" y="5389436"/>
              <a:ext cx="385042" cy="551492"/>
              <a:chOff x="634181" y="5389436"/>
              <a:chExt cx="385042" cy="55149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6280869F-8A62-4754-B027-02843FF26DF5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v2</a:t>
                </a:r>
              </a:p>
            </p:txBody>
          </p:sp>
          <p:pic>
            <p:nvPicPr>
              <p:cNvPr id="361" name="Picture 11" descr="C:\Users\wslee\Desktop\28.png">
                <a:extLst>
                  <a:ext uri="{FF2B5EF4-FFF2-40B4-BE49-F238E27FC236}">
                    <a16:creationId xmlns:a16="http://schemas.microsoft.com/office/drawing/2014/main" id="{FB6A5568-0FBC-46CC-9C94-09E1C2A55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6B257EB8-7BFF-4D53-8A40-906D956C76F9}"/>
                </a:ext>
              </a:extLst>
            </p:cNvPr>
            <p:cNvGrpSpPr/>
            <p:nvPr/>
          </p:nvGrpSpPr>
          <p:grpSpPr>
            <a:xfrm>
              <a:off x="2296551" y="5389436"/>
              <a:ext cx="385042" cy="551492"/>
              <a:chOff x="634181" y="5389436"/>
              <a:chExt cx="385042" cy="551492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22AC15D9-804C-476C-B218-7972D41C9383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v2</a:t>
                </a:r>
              </a:p>
            </p:txBody>
          </p:sp>
          <p:pic>
            <p:nvPicPr>
              <p:cNvPr id="365" name="Picture 11" descr="C:\Users\wslee\Desktop\28.png">
                <a:extLst>
                  <a:ext uri="{FF2B5EF4-FFF2-40B4-BE49-F238E27FC236}">
                    <a16:creationId xmlns:a16="http://schemas.microsoft.com/office/drawing/2014/main" id="{1B08E3CD-D212-405A-A686-C7FCB6858A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5F549261-19FD-4C6D-AE54-226A0CEF4973}"/>
                </a:ext>
              </a:extLst>
            </p:cNvPr>
            <p:cNvGrpSpPr/>
            <p:nvPr/>
          </p:nvGrpSpPr>
          <p:grpSpPr>
            <a:xfrm>
              <a:off x="2562193" y="5389436"/>
              <a:ext cx="385042" cy="551492"/>
              <a:chOff x="634181" y="5389436"/>
              <a:chExt cx="385042" cy="551492"/>
            </a:xfrm>
          </p:grpSpPr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79EAEE19-A303-4B82-B9CE-4CF8C11ED1DE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v2</a:t>
                </a:r>
              </a:p>
            </p:txBody>
          </p:sp>
          <p:pic>
            <p:nvPicPr>
              <p:cNvPr id="369" name="Picture 11" descr="C:\Users\wslee\Desktop\28.png">
                <a:extLst>
                  <a:ext uri="{FF2B5EF4-FFF2-40B4-BE49-F238E27FC236}">
                    <a16:creationId xmlns:a16="http://schemas.microsoft.com/office/drawing/2014/main" id="{319BA920-7E3B-4524-B7AE-C44FF55180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925E5101-A2C8-4F17-BE88-C067FB072C8F}"/>
                </a:ext>
              </a:extLst>
            </p:cNvPr>
            <p:cNvGrpSpPr/>
            <p:nvPr/>
          </p:nvGrpSpPr>
          <p:grpSpPr>
            <a:xfrm>
              <a:off x="3152640" y="5389436"/>
              <a:ext cx="385042" cy="551492"/>
              <a:chOff x="634181" y="5389436"/>
              <a:chExt cx="385042" cy="551492"/>
            </a:xfrm>
          </p:grpSpPr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2011A132-640D-47B9-9BE3-8BBB10D1BC04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73" name="Picture 11" descr="C:\Users\wslee\Desktop\28.png">
                <a:extLst>
                  <a:ext uri="{FF2B5EF4-FFF2-40B4-BE49-F238E27FC236}">
                    <a16:creationId xmlns:a16="http://schemas.microsoft.com/office/drawing/2014/main" id="{527EE35C-734E-482D-BE8B-C2711746C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1A00C5F-0517-4F4E-B035-602D0A717DF3}"/>
                </a:ext>
              </a:extLst>
            </p:cNvPr>
            <p:cNvGrpSpPr/>
            <p:nvPr/>
          </p:nvGrpSpPr>
          <p:grpSpPr>
            <a:xfrm>
              <a:off x="3425869" y="5389436"/>
              <a:ext cx="385042" cy="551492"/>
              <a:chOff x="634181" y="5389436"/>
              <a:chExt cx="385042" cy="55149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84439679-AEFA-471A-B663-CCFA7B7AD4BF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77" name="Picture 11" descr="C:\Users\wslee\Desktop\28.png">
                <a:extLst>
                  <a:ext uri="{FF2B5EF4-FFF2-40B4-BE49-F238E27FC236}">
                    <a16:creationId xmlns:a16="http://schemas.microsoft.com/office/drawing/2014/main" id="{AB751507-B570-44B0-BA7F-E64FB648A0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9" name="그룹 378">
              <a:extLst>
                <a:ext uri="{FF2B5EF4-FFF2-40B4-BE49-F238E27FC236}">
                  <a16:creationId xmlns:a16="http://schemas.microsoft.com/office/drawing/2014/main" id="{5765DF36-DB44-4E94-B37A-1FD3EADD9317}"/>
                </a:ext>
              </a:extLst>
            </p:cNvPr>
            <p:cNvGrpSpPr/>
            <p:nvPr/>
          </p:nvGrpSpPr>
          <p:grpSpPr>
            <a:xfrm>
              <a:off x="3706460" y="5352138"/>
              <a:ext cx="385042" cy="588790"/>
              <a:chOff x="634181" y="5352138"/>
              <a:chExt cx="385042" cy="588790"/>
            </a:xfrm>
          </p:grpSpPr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FCC01556-A078-448C-AA27-2ED7DF768DCE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81" name="Picture 11" descr="C:\Users\wslee\Desktop\28.png">
                <a:extLst>
                  <a:ext uri="{FF2B5EF4-FFF2-40B4-BE49-F238E27FC236}">
                    <a16:creationId xmlns:a16="http://schemas.microsoft.com/office/drawing/2014/main" id="{A466D857-FCC6-48B5-B7F5-DBF6639D3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그래픽 381" descr="닫기">
                <a:extLst>
                  <a:ext uri="{FF2B5EF4-FFF2-40B4-BE49-F238E27FC236}">
                    <a16:creationId xmlns:a16="http://schemas.microsoft.com/office/drawing/2014/main" id="{4270142E-D979-46AF-BBD1-9AB47BED2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23547" y="5352138"/>
                <a:ext cx="218900" cy="218900"/>
              </a:xfrm>
              <a:prstGeom prst="rect">
                <a:avLst/>
              </a:prstGeom>
            </p:spPr>
          </p:pic>
        </p:grp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873EA2CF-BB0C-41B5-A902-12DD69B52E4B}"/>
                </a:ext>
              </a:extLst>
            </p:cNvPr>
            <p:cNvGrpSpPr/>
            <p:nvPr/>
          </p:nvGrpSpPr>
          <p:grpSpPr>
            <a:xfrm>
              <a:off x="4507115" y="5389436"/>
              <a:ext cx="385042" cy="551492"/>
              <a:chOff x="634181" y="5389436"/>
              <a:chExt cx="385042" cy="551492"/>
            </a:xfrm>
          </p:grpSpPr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A7F33FF6-373D-4365-9482-7A121DF79B83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85" name="Picture 11" descr="C:\Users\wslee\Desktop\28.png">
                <a:extLst>
                  <a:ext uri="{FF2B5EF4-FFF2-40B4-BE49-F238E27FC236}">
                    <a16:creationId xmlns:a16="http://schemas.microsoft.com/office/drawing/2014/main" id="{DE8D67B2-157A-4997-B4BA-CC1BF38BA9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3ED186C6-43CB-4A1B-867E-41C341063B0D}"/>
                </a:ext>
              </a:extLst>
            </p:cNvPr>
            <p:cNvGrpSpPr/>
            <p:nvPr/>
          </p:nvGrpSpPr>
          <p:grpSpPr>
            <a:xfrm>
              <a:off x="4780344" y="5389436"/>
              <a:ext cx="385042" cy="551492"/>
              <a:chOff x="634181" y="5389436"/>
              <a:chExt cx="385042" cy="551492"/>
            </a:xfrm>
          </p:grpSpPr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6251D464-A1B4-4B65-B08F-D33DF1C16D08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v1</a:t>
                </a:r>
              </a:p>
            </p:txBody>
          </p:sp>
          <p:pic>
            <p:nvPicPr>
              <p:cNvPr id="395" name="Picture 11" descr="C:\Users\wslee\Desktop\28.png">
                <a:extLst>
                  <a:ext uri="{FF2B5EF4-FFF2-40B4-BE49-F238E27FC236}">
                    <a16:creationId xmlns:a16="http://schemas.microsoft.com/office/drawing/2014/main" id="{5AF37985-10F4-4B24-9077-068121327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4A465CD0-F295-4BCB-855C-C85CEB9776B6}"/>
                </a:ext>
              </a:extLst>
            </p:cNvPr>
            <p:cNvGrpSpPr/>
            <p:nvPr/>
          </p:nvGrpSpPr>
          <p:grpSpPr>
            <a:xfrm>
              <a:off x="5060935" y="5389436"/>
              <a:ext cx="385042" cy="551492"/>
              <a:chOff x="634181" y="5389436"/>
              <a:chExt cx="385042" cy="551492"/>
            </a:xfrm>
          </p:grpSpPr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E8DAB748-E2E1-4624-BD31-BF30D69B0E59}"/>
                  </a:ext>
                </a:extLst>
              </p:cNvPr>
              <p:cNvSpPr/>
              <p:nvPr/>
            </p:nvSpPr>
            <p:spPr>
              <a:xfrm>
                <a:off x="634181" y="5663929"/>
                <a:ext cx="38504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12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v2</a:t>
                </a:r>
              </a:p>
            </p:txBody>
          </p:sp>
          <p:pic>
            <p:nvPicPr>
              <p:cNvPr id="398" name="Picture 11" descr="C:\Users\wslee\Desktop\28.png">
                <a:extLst>
                  <a:ext uri="{FF2B5EF4-FFF2-40B4-BE49-F238E27FC236}">
                    <a16:creationId xmlns:a16="http://schemas.microsoft.com/office/drawing/2014/main" id="{B7F625A4-9C66-442F-9E3F-394E7303EA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18193" y="5389436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10D9818-22E8-49F9-84F0-DD78FEC01514}"/>
              </a:ext>
            </a:extLst>
          </p:cNvPr>
          <p:cNvGrpSpPr/>
          <p:nvPr/>
        </p:nvGrpSpPr>
        <p:grpSpPr>
          <a:xfrm>
            <a:off x="6510568" y="4980198"/>
            <a:ext cx="1185556" cy="978955"/>
            <a:chOff x="6510568" y="4980198"/>
            <a:chExt cx="1185556" cy="978955"/>
          </a:xfrm>
        </p:grpSpPr>
        <p:sp>
          <p:nvSpPr>
            <p:cNvPr id="401" name="사각형: 위쪽 모서리의 한쪽은 둥글고 다른 한쪽은 잘림 400">
              <a:extLst>
                <a:ext uri="{FF2B5EF4-FFF2-40B4-BE49-F238E27FC236}">
                  <a16:creationId xmlns:a16="http://schemas.microsoft.com/office/drawing/2014/main" id="{B74538BD-F6C6-4399-AC73-93D63473152F}"/>
                </a:ext>
              </a:extLst>
            </p:cNvPr>
            <p:cNvSpPr/>
            <p:nvPr/>
          </p:nvSpPr>
          <p:spPr>
            <a:xfrm>
              <a:off x="6597501" y="5158253"/>
              <a:ext cx="960346" cy="258128"/>
            </a:xfrm>
            <a:prstGeom prst="snip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0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A97F885D-3445-46E4-93F6-BA2C7CD7104E}"/>
                </a:ext>
              </a:extLst>
            </p:cNvPr>
            <p:cNvSpPr/>
            <p:nvPr/>
          </p:nvSpPr>
          <p:spPr>
            <a:xfrm>
              <a:off x="6540984" y="5407968"/>
              <a:ext cx="1015583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10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Blue Green</a:t>
              </a: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BCA1C6C7-8D28-4790-94A5-01B5DB273BB8}"/>
                </a:ext>
              </a:extLst>
            </p:cNvPr>
            <p:cNvSpPr/>
            <p:nvPr/>
          </p:nvSpPr>
          <p:spPr>
            <a:xfrm>
              <a:off x="6540984" y="5559043"/>
              <a:ext cx="11551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10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Canary</a:t>
              </a:r>
            </a:p>
            <a:p>
              <a:r>
                <a:rPr lang="en-US" altLang="ko-KR" sz="10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RollingUpdate</a:t>
              </a:r>
            </a:p>
          </p:txBody>
        </p:sp>
        <p:pic>
          <p:nvPicPr>
            <p:cNvPr id="404" name="그림 403">
              <a:extLst>
                <a:ext uri="{FF2B5EF4-FFF2-40B4-BE49-F238E27FC236}">
                  <a16:creationId xmlns:a16="http://schemas.microsoft.com/office/drawing/2014/main" id="{98033F34-0BEC-43E5-B081-44B35627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568" y="4980198"/>
              <a:ext cx="292014" cy="284241"/>
            </a:xfrm>
            <a:prstGeom prst="rect">
              <a:avLst/>
            </a:prstGeom>
          </p:spPr>
        </p:pic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4E68B47A-58FD-48BE-BB30-A91742CD1F02}"/>
              </a:ext>
            </a:extLst>
          </p:cNvPr>
          <p:cNvGrpSpPr/>
          <p:nvPr/>
        </p:nvGrpSpPr>
        <p:grpSpPr>
          <a:xfrm>
            <a:off x="7490282" y="3902931"/>
            <a:ext cx="4201254" cy="1875973"/>
            <a:chOff x="7490282" y="3902931"/>
            <a:chExt cx="4201254" cy="1875973"/>
          </a:xfrm>
        </p:grpSpPr>
        <p:cxnSp>
          <p:nvCxnSpPr>
            <p:cNvPr id="253" name="연결선: 꺾임 252">
              <a:extLst>
                <a:ext uri="{FF2B5EF4-FFF2-40B4-BE49-F238E27FC236}">
                  <a16:creationId xmlns:a16="http://schemas.microsoft.com/office/drawing/2014/main" id="{6395BA61-E194-4425-B294-EEDD812EBD3D}"/>
                </a:ext>
              </a:extLst>
            </p:cNvPr>
            <p:cNvCxnSpPr>
              <a:cxnSpLocks/>
              <a:endCxn id="237" idx="2"/>
            </p:cNvCxnSpPr>
            <p:nvPr/>
          </p:nvCxnSpPr>
          <p:spPr>
            <a:xfrm rot="5400000" flipH="1" flipV="1">
              <a:off x="10625472" y="4773300"/>
              <a:ext cx="927269" cy="585886"/>
            </a:xfrm>
            <a:prstGeom prst="bentConnector3">
              <a:avLst>
                <a:gd name="adj1" fmla="val 59860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17D3508-ED91-400C-BF11-ADFA98FAF619}"/>
                </a:ext>
              </a:extLst>
            </p:cNvPr>
            <p:cNvGrpSpPr/>
            <p:nvPr/>
          </p:nvGrpSpPr>
          <p:grpSpPr>
            <a:xfrm>
              <a:off x="7490282" y="3902931"/>
              <a:ext cx="4201254" cy="1875973"/>
              <a:chOff x="7490282" y="3902931"/>
              <a:chExt cx="4201254" cy="1875973"/>
            </a:xfrm>
          </p:grpSpPr>
          <p:pic>
            <p:nvPicPr>
              <p:cNvPr id="214" name="Picture 11" descr="C:\Users\wslee\Desktop\28.png">
                <a:extLst>
                  <a:ext uri="{FF2B5EF4-FFF2-40B4-BE49-F238E27FC236}">
                    <a16:creationId xmlns:a16="http://schemas.microsoft.com/office/drawing/2014/main" id="{40C26EFF-2C65-45EE-A778-9330EC696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07570" y="5450244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그래픽 225" descr="닫기">
                <a:extLst>
                  <a:ext uri="{FF2B5EF4-FFF2-40B4-BE49-F238E27FC236}">
                    <a16:creationId xmlns:a16="http://schemas.microsoft.com/office/drawing/2014/main" id="{1121492F-D269-4A15-8AD0-DC81C6276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0926172" y="3902931"/>
                <a:ext cx="352541" cy="352541"/>
              </a:xfrm>
              <a:prstGeom prst="rect">
                <a:avLst/>
              </a:prstGeom>
            </p:spPr>
          </p:pic>
          <p:sp>
            <p:nvSpPr>
              <p:cNvPr id="236" name="원통 149">
                <a:extLst>
                  <a:ext uri="{FF2B5EF4-FFF2-40B4-BE49-F238E27FC236}">
                    <a16:creationId xmlns:a16="http://schemas.microsoft.com/office/drawing/2014/main" id="{4D596F64-932A-4B1E-9792-FBD5D3717731}"/>
                  </a:ext>
                </a:extLst>
              </p:cNvPr>
              <p:cNvSpPr/>
              <p:nvPr/>
            </p:nvSpPr>
            <p:spPr>
              <a:xfrm>
                <a:off x="11531779" y="4289128"/>
                <a:ext cx="159757" cy="272932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7" name="Picture 11" descr="C:\Users\wslee\Desktop\28.png">
                <a:extLst>
                  <a:ext uri="{FF2B5EF4-FFF2-40B4-BE49-F238E27FC236}">
                    <a16:creationId xmlns:a16="http://schemas.microsoft.com/office/drawing/2014/main" id="{51790C23-C471-4D0B-9589-5C88F5EEA4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267244" y="4273948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46" name="연결선: 꺾임 245">
                <a:extLst>
                  <a:ext uri="{FF2B5EF4-FFF2-40B4-BE49-F238E27FC236}">
                    <a16:creationId xmlns:a16="http://schemas.microsoft.com/office/drawing/2014/main" id="{21C3C86D-D587-4436-98E9-71DE0D7CFEC3}"/>
                  </a:ext>
                </a:extLst>
              </p:cNvPr>
              <p:cNvCxnSpPr>
                <a:cxnSpLocks/>
                <a:stCxn id="214" idx="3"/>
                <a:endCxn id="219" idx="1"/>
              </p:cNvCxnSpPr>
              <p:nvPr/>
            </p:nvCxnSpPr>
            <p:spPr>
              <a:xfrm flipV="1">
                <a:off x="10237179" y="5485709"/>
                <a:ext cx="558983" cy="128865"/>
              </a:xfrm>
              <a:prstGeom prst="bentConnector2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사각형: 위쪽 모서리의 한쪽은 둥글고 다른 한쪽은 잘림 218">
                <a:extLst>
                  <a:ext uri="{FF2B5EF4-FFF2-40B4-BE49-F238E27FC236}">
                    <a16:creationId xmlns:a16="http://schemas.microsoft.com/office/drawing/2014/main" id="{C92AB067-663D-45C5-8809-C8FE0700DD36}"/>
                  </a:ext>
                </a:extLst>
              </p:cNvPr>
              <p:cNvSpPr/>
              <p:nvPr/>
            </p:nvSpPr>
            <p:spPr>
              <a:xfrm>
                <a:off x="10283823" y="5227581"/>
                <a:ext cx="1024678" cy="258128"/>
              </a:xfrm>
              <a:prstGeom prst="snipRoundRect">
                <a:avLst/>
              </a:prstGeom>
              <a:ln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000" b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Auto Healing</a:t>
                </a:r>
              </a:p>
            </p:txBody>
          </p:sp>
          <p:pic>
            <p:nvPicPr>
              <p:cNvPr id="410" name="그림 409">
                <a:extLst>
                  <a:ext uri="{FF2B5EF4-FFF2-40B4-BE49-F238E27FC236}">
                    <a16:creationId xmlns:a16="http://schemas.microsoft.com/office/drawing/2014/main" id="{7354D0DF-3532-4F39-9C36-8D7FEDBA9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6107" y="5091163"/>
                <a:ext cx="292014" cy="284241"/>
              </a:xfrm>
              <a:prstGeom prst="rect">
                <a:avLst/>
              </a:prstGeom>
            </p:spPr>
          </p:pic>
          <p:pic>
            <p:nvPicPr>
              <p:cNvPr id="281" name="그래픽 280" descr="닫기">
                <a:extLst>
                  <a:ext uri="{FF2B5EF4-FFF2-40B4-BE49-F238E27FC236}">
                    <a16:creationId xmlns:a16="http://schemas.microsoft.com/office/drawing/2014/main" id="{35624074-3E20-4614-968F-D41E6D740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9244083" y="3902931"/>
                <a:ext cx="352541" cy="352541"/>
              </a:xfrm>
              <a:prstGeom prst="rect">
                <a:avLst/>
              </a:prstGeom>
            </p:spPr>
          </p:pic>
          <p:pic>
            <p:nvPicPr>
              <p:cNvPr id="284" name="그래픽 283" descr="닫기">
                <a:extLst>
                  <a:ext uri="{FF2B5EF4-FFF2-40B4-BE49-F238E27FC236}">
                    <a16:creationId xmlns:a16="http://schemas.microsoft.com/office/drawing/2014/main" id="{F72B9654-A072-41F3-A59B-0B83BF170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490282" y="3902931"/>
                <a:ext cx="352541" cy="352541"/>
              </a:xfrm>
              <a:prstGeom prst="rect">
                <a:avLst/>
              </a:prstGeom>
            </p:spPr>
          </p:pic>
          <p:sp>
            <p:nvSpPr>
              <p:cNvPr id="285" name="원통 149">
                <a:extLst>
                  <a:ext uri="{FF2B5EF4-FFF2-40B4-BE49-F238E27FC236}">
                    <a16:creationId xmlns:a16="http://schemas.microsoft.com/office/drawing/2014/main" id="{42B8FF1E-A339-49DA-AD9F-BF390E6EE819}"/>
                  </a:ext>
                </a:extLst>
              </p:cNvPr>
              <p:cNvSpPr/>
              <p:nvPr/>
            </p:nvSpPr>
            <p:spPr>
              <a:xfrm>
                <a:off x="9811437" y="4289128"/>
                <a:ext cx="159757" cy="272932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9" name="Picture 11" descr="C:\Users\wslee\Desktop\28.png">
                <a:extLst>
                  <a:ext uri="{FF2B5EF4-FFF2-40B4-BE49-F238E27FC236}">
                    <a16:creationId xmlns:a16="http://schemas.microsoft.com/office/drawing/2014/main" id="{10C554D6-D249-4981-ADA8-CB393B5C15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546902" y="4273948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" name="원통 149">
                <a:extLst>
                  <a:ext uri="{FF2B5EF4-FFF2-40B4-BE49-F238E27FC236}">
                    <a16:creationId xmlns:a16="http://schemas.microsoft.com/office/drawing/2014/main" id="{EA8C4A40-A2BA-4DA8-A2A9-426CED55FAA1}"/>
                  </a:ext>
                </a:extLst>
              </p:cNvPr>
              <p:cNvSpPr/>
              <p:nvPr/>
            </p:nvSpPr>
            <p:spPr>
              <a:xfrm>
                <a:off x="8082900" y="4289128"/>
                <a:ext cx="159757" cy="272932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1" name="Picture 11" descr="C:\Users\wslee\Desktop\28.png">
                <a:extLst>
                  <a:ext uri="{FF2B5EF4-FFF2-40B4-BE49-F238E27FC236}">
                    <a16:creationId xmlns:a16="http://schemas.microsoft.com/office/drawing/2014/main" id="{62A4CB40-2EF5-4E4A-922E-731084712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818365" y="4273948"/>
                <a:ext cx="229609" cy="328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0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그룹 40"/>
          <p:cNvGrpSpPr/>
          <p:nvPr/>
        </p:nvGrpSpPr>
        <p:grpSpPr>
          <a:xfrm>
            <a:off x="406709" y="980728"/>
            <a:ext cx="5262431" cy="288000"/>
            <a:chOff x="2208148" y="4963764"/>
            <a:chExt cx="1852608" cy="288000"/>
          </a:xfrm>
        </p:grpSpPr>
        <p:sp>
          <p:nvSpPr>
            <p:cNvPr id="24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Virtual Machine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6348762" y="980728"/>
            <a:ext cx="5262431" cy="5236787"/>
            <a:chOff x="6348762" y="980728"/>
            <a:chExt cx="5262431" cy="5236787"/>
          </a:xfrm>
        </p:grpSpPr>
        <p:sp>
          <p:nvSpPr>
            <p:cNvPr id="243" name="화이트투명사각판"/>
            <p:cNvSpPr/>
            <p:nvPr/>
          </p:nvSpPr>
          <p:spPr bwMode="auto">
            <a:xfrm>
              <a:off x="6348955" y="1483730"/>
              <a:ext cx="5262049" cy="4733785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4" name="직선 화살표 연결선 243"/>
            <p:cNvCxnSpPr/>
            <p:nvPr/>
          </p:nvCxnSpPr>
          <p:spPr>
            <a:xfrm>
              <a:off x="8979977" y="1196752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타원 244"/>
            <p:cNvSpPr/>
            <p:nvPr/>
          </p:nvSpPr>
          <p:spPr>
            <a:xfrm>
              <a:off x="8913297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6" name="그룹 40"/>
            <p:cNvGrpSpPr/>
            <p:nvPr/>
          </p:nvGrpSpPr>
          <p:grpSpPr>
            <a:xfrm>
              <a:off x="6348762" y="980728"/>
              <a:ext cx="5262431" cy="288000"/>
              <a:chOff x="2208148" y="4963764"/>
              <a:chExt cx="1852608" cy="288000"/>
            </a:xfrm>
          </p:grpSpPr>
          <p:sp>
            <p:nvSpPr>
              <p:cNvPr id="247" name="화이트투명사각판"/>
              <p:cNvSpPr/>
              <p:nvPr/>
            </p:nvSpPr>
            <p:spPr bwMode="auto">
              <a:xfrm>
                <a:off x="2208148" y="4963764"/>
                <a:ext cx="1852608" cy="288000"/>
              </a:xfrm>
              <a:prstGeom prst="roundRect">
                <a:avLst>
                  <a:gd name="adj" fmla="val 287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000" tIns="18000" rIns="18000" bIns="18000" anchor="ctr"/>
              <a:lstStyle/>
              <a:p>
                <a:pPr marL="0" lvl="2" algn="ctr" latinLnBrk="0">
                  <a:buClr>
                    <a:prstClr val="black">
                      <a:lumMod val="65000"/>
                      <a:lumOff val="35000"/>
                    </a:prstClr>
                  </a:buClr>
                  <a:buSzPct val="140000"/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Container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>
              <a:xfrm>
                <a:off x="2208148" y="4963764"/>
                <a:ext cx="185247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화이트투명사각판"/>
          <p:cNvSpPr/>
          <p:nvPr/>
        </p:nvSpPr>
        <p:spPr bwMode="auto">
          <a:xfrm>
            <a:off x="406709" y="1483730"/>
            <a:ext cx="5262049" cy="473378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303773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/>
          <p:cNvSpPr/>
          <p:nvPr/>
        </p:nvSpPr>
        <p:spPr>
          <a:xfrm>
            <a:off x="297105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345A89-6F62-4057-9D72-5C9A1C13516F}"/>
              </a:ext>
            </a:extLst>
          </p:cNvPr>
          <p:cNvGrpSpPr/>
          <p:nvPr/>
        </p:nvGrpSpPr>
        <p:grpSpPr>
          <a:xfrm>
            <a:off x="598394" y="5097417"/>
            <a:ext cx="10830220" cy="400018"/>
            <a:chOff x="598394" y="5097417"/>
            <a:chExt cx="10830220" cy="40001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98394" y="5210929"/>
              <a:ext cx="10830220" cy="286506"/>
            </a:xfrm>
            <a:prstGeom prst="roundRect">
              <a:avLst>
                <a:gd name="adj" fmla="val 0"/>
              </a:avLst>
            </a:prstGeom>
            <a:solidFill>
              <a:srgbClr val="9DCDED"/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</a:rPr>
                <a:t>Host</a:t>
              </a:r>
              <a:r>
                <a:rPr lang="ko-KR" altLang="en-US" sz="12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2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</a:rPr>
                <a:t>OS</a:t>
              </a: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9009365" y="5097417"/>
              <a:ext cx="2045406" cy="329537"/>
              <a:chOff x="5508104" y="4950155"/>
              <a:chExt cx="2016224" cy="438614"/>
            </a:xfrm>
          </p:grpSpPr>
          <p:sp>
            <p:nvSpPr>
              <p:cNvPr id="90" name="타원 18"/>
              <p:cNvSpPr/>
              <p:nvPr/>
            </p:nvSpPr>
            <p:spPr>
              <a:xfrm>
                <a:off x="550810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96" name="타원 18"/>
              <p:cNvSpPr/>
              <p:nvPr/>
            </p:nvSpPr>
            <p:spPr>
              <a:xfrm>
                <a:off x="622818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97" name="타원 18"/>
              <p:cNvSpPr/>
              <p:nvPr/>
            </p:nvSpPr>
            <p:spPr>
              <a:xfrm>
                <a:off x="6917239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l="61928" t="14705" r="2524" b="7257"/>
              <a:stretch/>
            </p:blipFill>
            <p:spPr>
              <a:xfrm>
                <a:off x="7094921" y="5034998"/>
                <a:ext cx="258572" cy="275811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2730" y="5031383"/>
                <a:ext cx="257834" cy="292568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 rotWithShape="1">
              <a:blip r:embed="rId3"/>
              <a:srcRect l="2781" t="10419" r="66410" b="16422"/>
              <a:stretch/>
            </p:blipFill>
            <p:spPr>
              <a:xfrm>
                <a:off x="6395999" y="5013657"/>
                <a:ext cx="274051" cy="316214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3B31D9-6B6F-4744-AB53-05255A50E301}"/>
              </a:ext>
            </a:extLst>
          </p:cNvPr>
          <p:cNvGrpSpPr/>
          <p:nvPr/>
        </p:nvGrpSpPr>
        <p:grpSpPr>
          <a:xfrm>
            <a:off x="406706" y="5727277"/>
            <a:ext cx="11204104" cy="490239"/>
            <a:chOff x="406706" y="5727277"/>
            <a:chExt cx="11204104" cy="490239"/>
          </a:xfrm>
        </p:grpSpPr>
        <p:sp>
          <p:nvSpPr>
            <p:cNvPr id="94" name="양쪽 모서리가 둥근 사각형 93"/>
            <p:cNvSpPr/>
            <p:nvPr/>
          </p:nvSpPr>
          <p:spPr>
            <a:xfrm flipH="1">
              <a:off x="406706" y="5899431"/>
              <a:ext cx="11204104" cy="318085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algn="ctr" fontAlgn="base" latinLnBrk="0">
                <a:spcAft>
                  <a:spcPts val="240"/>
                </a:spcAft>
                <a:buSzPct val="100000"/>
                <a:defRPr/>
              </a:pPr>
              <a:r>
                <a:rPr lang="en-US" altLang="ko-KR" sz="1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</a:rPr>
                <a:t>Host Server</a:t>
              </a: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75418" y="5727277"/>
              <a:ext cx="543877" cy="354856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25" name="그룹 24"/>
          <p:cNvGrpSpPr/>
          <p:nvPr/>
        </p:nvGrpSpPr>
        <p:grpSpPr>
          <a:xfrm>
            <a:off x="611073" y="4375075"/>
            <a:ext cx="4847171" cy="494085"/>
            <a:chOff x="611073" y="4375075"/>
            <a:chExt cx="4847171" cy="494085"/>
          </a:xfrm>
        </p:grpSpPr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611073" y="4375075"/>
              <a:ext cx="4847171" cy="4940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7438" y="4456483"/>
              <a:ext cx="457246" cy="3512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9304" y="4459035"/>
              <a:ext cx="495877" cy="3491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1090" y="4437111"/>
              <a:ext cx="460840" cy="389996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86146" y="4501777"/>
              <a:ext cx="762727" cy="271519"/>
            </a:xfrm>
            <a:prstGeom prst="rect">
              <a:avLst/>
            </a:prstGeom>
          </p:spPr>
        </p:pic>
        <p:sp>
          <p:nvSpPr>
            <p:cNvPr id="118" name="Rectangle 39"/>
            <p:cNvSpPr>
              <a:spLocks noChangeArrowheads="1"/>
            </p:cNvSpPr>
            <p:nvPr/>
          </p:nvSpPr>
          <p:spPr bwMode="auto">
            <a:xfrm>
              <a:off x="757792" y="4422893"/>
              <a:ext cx="1853298" cy="37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6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Hypervisor</a:t>
              </a:r>
              <a:endParaRPr lang="ko-KR" altLang="en-US" sz="16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98394" y="1667976"/>
            <a:ext cx="4887976" cy="2625120"/>
            <a:chOff x="598394" y="1667976"/>
            <a:chExt cx="4887976" cy="2625120"/>
          </a:xfrm>
        </p:grpSpPr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633624" y="1667976"/>
              <a:ext cx="2182878" cy="1962222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598394" y="3611792"/>
              <a:ext cx="2270141" cy="236782"/>
            </a:xfrm>
            <a:prstGeom prst="roundRect">
              <a:avLst/>
            </a:prstGeom>
            <a:solidFill>
              <a:srgbClr val="9DCDED"/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46891" y="3970319"/>
              <a:ext cx="322693" cy="322777"/>
              <a:chOff x="1175137" y="4442058"/>
              <a:chExt cx="172864" cy="401943"/>
            </a:xfrm>
          </p:grpSpPr>
          <p:sp>
            <p:nvSpPr>
              <p:cNvPr id="98" name="오른쪽 화살표 97"/>
              <p:cNvSpPr/>
              <p:nvPr/>
            </p:nvSpPr>
            <p:spPr bwMode="auto">
              <a:xfrm rot="16200000" flipV="1">
                <a:off x="1122255" y="4494940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sp>
            <p:nvSpPr>
              <p:cNvPr id="99" name="오른쪽 화살표 98"/>
              <p:cNvSpPr/>
              <p:nvPr/>
            </p:nvSpPr>
            <p:spPr bwMode="auto">
              <a:xfrm rot="16200000" flipH="1" flipV="1">
                <a:off x="1122255" y="4618256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751960" y="3604471"/>
              <a:ext cx="867451" cy="169105"/>
              <a:chOff x="5508104" y="4950155"/>
              <a:chExt cx="2016224" cy="438614"/>
            </a:xfrm>
          </p:grpSpPr>
          <p:sp>
            <p:nvSpPr>
              <p:cNvPr id="104" name="타원 18"/>
              <p:cNvSpPr/>
              <p:nvPr/>
            </p:nvSpPr>
            <p:spPr>
              <a:xfrm>
                <a:off x="550810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05" name="타원 18"/>
              <p:cNvSpPr/>
              <p:nvPr/>
            </p:nvSpPr>
            <p:spPr>
              <a:xfrm>
                <a:off x="622818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06" name="타원 18"/>
              <p:cNvSpPr/>
              <p:nvPr/>
            </p:nvSpPr>
            <p:spPr>
              <a:xfrm>
                <a:off x="6917239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pic>
            <p:nvPicPr>
              <p:cNvPr id="107" name="그림 106"/>
              <p:cNvPicPr>
                <a:picLocks noChangeAspect="1"/>
              </p:cNvPicPr>
              <p:nvPr/>
            </p:nvPicPr>
            <p:blipFill rotWithShape="1">
              <a:blip r:embed="rId3"/>
              <a:srcRect l="61928" t="14705" r="2524" b="7257"/>
              <a:stretch/>
            </p:blipFill>
            <p:spPr>
              <a:xfrm>
                <a:off x="7094921" y="5034998"/>
                <a:ext cx="258572" cy="275811"/>
              </a:xfrm>
              <a:prstGeom prst="rect">
                <a:avLst/>
              </a:prstGeom>
            </p:spPr>
          </p:pic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2730" y="5031383"/>
                <a:ext cx="257834" cy="292568"/>
              </a:xfrm>
              <a:prstGeom prst="rect">
                <a:avLst/>
              </a:prstGeom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3"/>
              <a:srcRect l="2781" t="10419" r="66410" b="16422"/>
              <a:stretch/>
            </p:blipFill>
            <p:spPr>
              <a:xfrm>
                <a:off x="6395999" y="5013657"/>
                <a:ext cx="274051" cy="316214"/>
              </a:xfrm>
              <a:prstGeom prst="rect">
                <a:avLst/>
              </a:prstGeom>
            </p:spPr>
          </p:pic>
        </p:grp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3251459" y="1667976"/>
              <a:ext cx="2182878" cy="1962222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3216229" y="3611792"/>
              <a:ext cx="2270141" cy="236782"/>
            </a:xfrm>
            <a:prstGeom prst="roundRect">
              <a:avLst/>
            </a:prstGeom>
            <a:solidFill>
              <a:srgbClr val="9DCDED"/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4164726" y="3970319"/>
              <a:ext cx="322693" cy="322777"/>
              <a:chOff x="1175137" y="4442058"/>
              <a:chExt cx="172864" cy="401943"/>
            </a:xfrm>
          </p:grpSpPr>
          <p:sp>
            <p:nvSpPr>
              <p:cNvPr id="153" name="오른쪽 화살표 152"/>
              <p:cNvSpPr/>
              <p:nvPr/>
            </p:nvSpPr>
            <p:spPr bwMode="auto">
              <a:xfrm rot="16200000" flipV="1">
                <a:off x="1122255" y="4494940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sp>
            <p:nvSpPr>
              <p:cNvPr id="154" name="오른쪽 화살표 153"/>
              <p:cNvSpPr/>
              <p:nvPr/>
            </p:nvSpPr>
            <p:spPr bwMode="auto">
              <a:xfrm rot="16200000" flipH="1" flipV="1">
                <a:off x="1122255" y="4618256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369795" y="3604471"/>
              <a:ext cx="867451" cy="169105"/>
              <a:chOff x="5508104" y="4950155"/>
              <a:chExt cx="2016224" cy="438614"/>
            </a:xfrm>
          </p:grpSpPr>
          <p:sp>
            <p:nvSpPr>
              <p:cNvPr id="156" name="타원 18"/>
              <p:cNvSpPr/>
              <p:nvPr/>
            </p:nvSpPr>
            <p:spPr>
              <a:xfrm>
                <a:off x="550810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57" name="타원 18"/>
              <p:cNvSpPr/>
              <p:nvPr/>
            </p:nvSpPr>
            <p:spPr>
              <a:xfrm>
                <a:off x="622818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58" name="타원 18"/>
              <p:cNvSpPr/>
              <p:nvPr/>
            </p:nvSpPr>
            <p:spPr>
              <a:xfrm>
                <a:off x="6917239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3"/>
              <a:srcRect l="61928" t="14705" r="2524" b="7257"/>
              <a:stretch/>
            </p:blipFill>
            <p:spPr>
              <a:xfrm>
                <a:off x="7094921" y="5034998"/>
                <a:ext cx="258572" cy="275811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2730" y="5031383"/>
                <a:ext cx="257834" cy="292568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3"/>
              <a:srcRect l="2781" t="10419" r="66410" b="16422"/>
              <a:stretch/>
            </p:blipFill>
            <p:spPr>
              <a:xfrm>
                <a:off x="6395999" y="5013657"/>
                <a:ext cx="274051" cy="316214"/>
              </a:xfrm>
              <a:prstGeom prst="rect">
                <a:avLst/>
              </a:prstGeom>
            </p:spPr>
          </p:pic>
        </p:grpSp>
        <p:pic>
          <p:nvPicPr>
            <p:cNvPr id="190" name="Picture 2" descr="C:\Users\우팀\Desktop\Untitled-1.png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71170" y="3521417"/>
              <a:ext cx="968815" cy="291488"/>
            </a:xfrm>
            <a:prstGeom prst="rect">
              <a:avLst/>
            </a:prstGeom>
            <a:noFill/>
          </p:spPr>
        </p:pic>
        <p:sp>
          <p:nvSpPr>
            <p:cNvPr id="191" name="TextBox 190"/>
            <p:cNvSpPr txBox="1"/>
            <p:nvPr/>
          </p:nvSpPr>
          <p:spPr>
            <a:xfrm>
              <a:off x="665291" y="3593426"/>
              <a:ext cx="1001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Guest OS</a:t>
              </a:r>
              <a:endParaRPr lang="ko-KR" altLang="en-US" sz="1000" b="1"/>
            </a:p>
          </p:txBody>
        </p:sp>
        <p:pic>
          <p:nvPicPr>
            <p:cNvPr id="192" name="Picture 2" descr="C:\Users\우팀\Desktop\Untitled-1.png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292354" y="3521417"/>
              <a:ext cx="968815" cy="291488"/>
            </a:xfrm>
            <a:prstGeom prst="rect">
              <a:avLst/>
            </a:prstGeom>
            <a:noFill/>
          </p:spPr>
        </p:pic>
        <p:sp>
          <p:nvSpPr>
            <p:cNvPr id="193" name="TextBox 192"/>
            <p:cNvSpPr txBox="1"/>
            <p:nvPr/>
          </p:nvSpPr>
          <p:spPr>
            <a:xfrm>
              <a:off x="3286475" y="3593426"/>
              <a:ext cx="1001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Guest OS</a:t>
              </a:r>
              <a:endParaRPr lang="ko-KR" altLang="en-US" sz="1000" b="1"/>
            </a:p>
          </p:txBody>
        </p:sp>
      </p:grpSp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VM vs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Container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516304" y="4374448"/>
            <a:ext cx="4912309" cy="494085"/>
            <a:chOff x="6516304" y="4374448"/>
            <a:chExt cx="4912309" cy="494085"/>
          </a:xfrm>
        </p:grpSpPr>
        <p:sp>
          <p:nvSpPr>
            <p:cNvPr id="183" name="Rectangle 39"/>
            <p:cNvSpPr>
              <a:spLocks noChangeArrowheads="1"/>
            </p:cNvSpPr>
            <p:nvPr/>
          </p:nvSpPr>
          <p:spPr bwMode="auto">
            <a:xfrm>
              <a:off x="6516304" y="4374448"/>
              <a:ext cx="4912309" cy="4940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84" name="Rectangle 39"/>
            <p:cNvSpPr>
              <a:spLocks noChangeArrowheads="1"/>
            </p:cNvSpPr>
            <p:nvPr/>
          </p:nvSpPr>
          <p:spPr bwMode="auto">
            <a:xfrm>
              <a:off x="7177496" y="4506869"/>
              <a:ext cx="1150752" cy="2556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b="1" kern="0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docker</a:t>
              </a:r>
              <a:endParaRPr lang="ko-KR" altLang="en-US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29472" y="4421709"/>
              <a:ext cx="531117" cy="42489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58604" y="4408106"/>
              <a:ext cx="431742" cy="42582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61044" y="4447386"/>
              <a:ext cx="593811" cy="351439"/>
            </a:xfrm>
            <a:prstGeom prst="rect">
              <a:avLst/>
            </a:prstGeom>
          </p:spPr>
        </p:pic>
        <p:sp>
          <p:nvSpPr>
            <p:cNvPr id="213" name="Rectangle 39"/>
            <p:cNvSpPr>
              <a:spLocks noChangeArrowheads="1"/>
            </p:cNvSpPr>
            <p:nvPr/>
          </p:nvSpPr>
          <p:spPr bwMode="auto">
            <a:xfrm>
              <a:off x="9004419" y="4506869"/>
              <a:ext cx="443665" cy="2556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b="1" kern="0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rkt</a:t>
              </a:r>
              <a:endParaRPr lang="ko-KR" altLang="en-US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4" name="Rectangle 39"/>
            <p:cNvSpPr>
              <a:spLocks noChangeArrowheads="1"/>
            </p:cNvSpPr>
            <p:nvPr/>
          </p:nvSpPr>
          <p:spPr bwMode="auto">
            <a:xfrm>
              <a:off x="10482285" y="4506869"/>
              <a:ext cx="488032" cy="2556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LXC</a:t>
              </a:r>
              <a:endParaRPr lang="ko-KR" altLang="en-US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CAE2B4F-4B0F-40FE-855F-E040B1ACDF2B}"/>
              </a:ext>
            </a:extLst>
          </p:cNvPr>
          <p:cNvGrpSpPr/>
          <p:nvPr/>
        </p:nvGrpSpPr>
        <p:grpSpPr>
          <a:xfrm>
            <a:off x="837282" y="1779493"/>
            <a:ext cx="4154624" cy="1701755"/>
            <a:chOff x="837282" y="1779493"/>
            <a:chExt cx="4154624" cy="1701755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075DE95-3EFB-410B-94D6-0B45A46DD5CB}"/>
                </a:ext>
              </a:extLst>
            </p:cNvPr>
            <p:cNvGrpSpPr/>
            <p:nvPr/>
          </p:nvGrpSpPr>
          <p:grpSpPr>
            <a:xfrm>
              <a:off x="837282" y="2972835"/>
              <a:ext cx="584473" cy="483034"/>
              <a:chOff x="2890046" y="2220465"/>
              <a:chExt cx="584473" cy="531337"/>
            </a:xfrm>
          </p:grpSpPr>
          <p:sp>
            <p:nvSpPr>
              <p:cNvPr id="256" name="타원 18">
                <a:extLst>
                  <a:ext uri="{FF2B5EF4-FFF2-40B4-BE49-F238E27FC236}">
                    <a16:creationId xmlns:a16="http://schemas.microsoft.com/office/drawing/2014/main" id="{0AC0EE62-D1F1-4708-9F73-9DE37A17EDBA}"/>
                  </a:ext>
                </a:extLst>
              </p:cNvPr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257" name="타원 19">
                <a:extLst>
                  <a:ext uri="{FF2B5EF4-FFF2-40B4-BE49-F238E27FC236}">
                    <a16:creationId xmlns:a16="http://schemas.microsoft.com/office/drawing/2014/main" id="{8636F685-E5E6-47F9-A0E2-6BE3B7C6E4AF}"/>
                  </a:ext>
                </a:extLst>
              </p:cNvPr>
              <p:cNvSpPr/>
              <p:nvPr/>
            </p:nvSpPr>
            <p:spPr>
              <a:xfrm>
                <a:off x="2922433" y="2249906"/>
                <a:ext cx="51969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353F615F-890D-4C1C-BD20-BB6E0C7829F9}"/>
                </a:ext>
              </a:extLst>
            </p:cNvPr>
            <p:cNvGrpSpPr/>
            <p:nvPr/>
          </p:nvGrpSpPr>
          <p:grpSpPr>
            <a:xfrm>
              <a:off x="1918064" y="2949911"/>
              <a:ext cx="531339" cy="531337"/>
              <a:chOff x="2890046" y="2220465"/>
              <a:chExt cx="584473" cy="531337"/>
            </a:xfrm>
          </p:grpSpPr>
          <p:sp>
            <p:nvSpPr>
              <p:cNvPr id="254" name="타원 18">
                <a:extLst>
                  <a:ext uri="{FF2B5EF4-FFF2-40B4-BE49-F238E27FC236}">
                    <a16:creationId xmlns:a16="http://schemas.microsoft.com/office/drawing/2014/main" id="{01A314DE-BE77-4124-B4E0-9B2ED6453AF7}"/>
                  </a:ext>
                </a:extLst>
              </p:cNvPr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255" name="타원 19">
                <a:extLst>
                  <a:ext uri="{FF2B5EF4-FFF2-40B4-BE49-F238E27FC236}">
                    <a16:creationId xmlns:a16="http://schemas.microsoft.com/office/drawing/2014/main" id="{2AED9608-32A6-4272-BC5D-6B95FF5C779D}"/>
                  </a:ext>
                </a:extLst>
              </p:cNvPr>
              <p:cNvSpPr/>
              <p:nvPr/>
            </p:nvSpPr>
            <p:spPr>
              <a:xfrm>
                <a:off x="2922433" y="2249906"/>
                <a:ext cx="51969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9A74FB1F-B0FF-43F3-B1B2-35DD7A72FF70}"/>
                </a:ext>
              </a:extLst>
            </p:cNvPr>
            <p:cNvGrpSpPr/>
            <p:nvPr/>
          </p:nvGrpSpPr>
          <p:grpSpPr>
            <a:xfrm>
              <a:off x="4348986" y="2924546"/>
              <a:ext cx="642920" cy="531337"/>
              <a:chOff x="2890046" y="2220465"/>
              <a:chExt cx="584473" cy="531337"/>
            </a:xfrm>
          </p:grpSpPr>
          <p:sp>
            <p:nvSpPr>
              <p:cNvPr id="252" name="타원 18">
                <a:extLst>
                  <a:ext uri="{FF2B5EF4-FFF2-40B4-BE49-F238E27FC236}">
                    <a16:creationId xmlns:a16="http://schemas.microsoft.com/office/drawing/2014/main" id="{8BCD2683-E91B-4AA3-990B-156B404DD24A}"/>
                  </a:ext>
                </a:extLst>
              </p:cNvPr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253" name="타원 19">
                <a:extLst>
                  <a:ext uri="{FF2B5EF4-FFF2-40B4-BE49-F238E27FC236}">
                    <a16:creationId xmlns:a16="http://schemas.microsoft.com/office/drawing/2014/main" id="{C01FEBC0-0CC3-471A-9518-422153F25F7F}"/>
                  </a:ext>
                </a:extLst>
              </p:cNvPr>
              <p:cNvSpPr/>
              <p:nvPr/>
            </p:nvSpPr>
            <p:spPr>
              <a:xfrm>
                <a:off x="2922433" y="2249906"/>
                <a:ext cx="51969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9D0F0446-9FD0-443E-A66C-92D704A3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53213" y="3050295"/>
              <a:ext cx="337541" cy="358492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9B3F80AF-F4FE-48C9-B5B6-BD6525B9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37842" y="3039061"/>
              <a:ext cx="306524" cy="383705"/>
            </a:xfrm>
            <a:prstGeom prst="rect">
              <a:avLst/>
            </a:prstGeom>
          </p:spPr>
        </p:pic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0376D7F9-2850-46D2-B435-697D30CBCF6D}"/>
                </a:ext>
              </a:extLst>
            </p:cNvPr>
            <p:cNvGrpSpPr/>
            <p:nvPr/>
          </p:nvGrpSpPr>
          <p:grpSpPr>
            <a:xfrm>
              <a:off x="3635764" y="2339640"/>
              <a:ext cx="531339" cy="531337"/>
              <a:chOff x="2890046" y="2220465"/>
              <a:chExt cx="584473" cy="531337"/>
            </a:xfrm>
          </p:grpSpPr>
          <p:sp>
            <p:nvSpPr>
              <p:cNvPr id="234" name="타원 18">
                <a:extLst>
                  <a:ext uri="{FF2B5EF4-FFF2-40B4-BE49-F238E27FC236}">
                    <a16:creationId xmlns:a16="http://schemas.microsoft.com/office/drawing/2014/main" id="{34AB6244-FD5F-4B50-9BAA-F4F08EAE7AF9}"/>
                  </a:ext>
                </a:extLst>
              </p:cNvPr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238" name="타원 19">
                <a:extLst>
                  <a:ext uri="{FF2B5EF4-FFF2-40B4-BE49-F238E27FC236}">
                    <a16:creationId xmlns:a16="http://schemas.microsoft.com/office/drawing/2014/main" id="{74E9E35D-9C13-4A38-BE9E-5AA9138C9CBD}"/>
                  </a:ext>
                </a:extLst>
              </p:cNvPr>
              <p:cNvSpPr/>
              <p:nvPr/>
            </p:nvSpPr>
            <p:spPr>
              <a:xfrm>
                <a:off x="2922433" y="2249906"/>
                <a:ext cx="51969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910BFC63-E4C2-41D0-A7B9-A9F02AFFC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28365" y="2417106"/>
              <a:ext cx="346135" cy="376235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E89E480B-AE24-42F9-949B-10148AE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14929" y="3017158"/>
              <a:ext cx="340032" cy="352453"/>
            </a:xfrm>
            <a:prstGeom prst="rect">
              <a:avLst/>
            </a:prstGeom>
          </p:spPr>
        </p:pic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05BF68FA-FF7E-4E4E-8B1F-3969275183F5}"/>
                </a:ext>
              </a:extLst>
            </p:cNvPr>
            <p:cNvGrpSpPr/>
            <p:nvPr/>
          </p:nvGrpSpPr>
          <p:grpSpPr>
            <a:xfrm>
              <a:off x="1362485" y="2297894"/>
              <a:ext cx="642920" cy="483034"/>
              <a:chOff x="3544178" y="2466204"/>
              <a:chExt cx="483035" cy="642918"/>
            </a:xfrm>
          </p:grpSpPr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7CE70F25-70D2-48F3-B741-81BBB507C86A}"/>
                  </a:ext>
                </a:extLst>
              </p:cNvPr>
              <p:cNvGrpSpPr/>
              <p:nvPr/>
            </p:nvGrpSpPr>
            <p:grpSpPr>
              <a:xfrm>
                <a:off x="3544178" y="2466204"/>
                <a:ext cx="483035" cy="642918"/>
                <a:chOff x="2890046" y="2220465"/>
                <a:chExt cx="584473" cy="531337"/>
              </a:xfrm>
            </p:grpSpPr>
            <p:sp>
              <p:nvSpPr>
                <p:cNvPr id="230" name="타원 18">
                  <a:extLst>
                    <a:ext uri="{FF2B5EF4-FFF2-40B4-BE49-F238E27FC236}">
                      <a16:creationId xmlns:a16="http://schemas.microsoft.com/office/drawing/2014/main" id="{BAC9B688-1E85-42EE-9533-526EB59A695D}"/>
                    </a:ext>
                  </a:extLst>
                </p:cNvPr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232" name="타원 19">
                  <a:extLst>
                    <a:ext uri="{FF2B5EF4-FFF2-40B4-BE49-F238E27FC236}">
                      <a16:creationId xmlns:a16="http://schemas.microsoft.com/office/drawing/2014/main" id="{F36763C7-44A0-482A-976C-4368B9AFAF16}"/>
                    </a:ext>
                  </a:extLst>
                </p:cNvPr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F5B5BFF2-49D2-483A-AA31-A3CACE446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53778" y="2584740"/>
                <a:ext cx="272167" cy="421859"/>
              </a:xfrm>
              <a:prstGeom prst="rect">
                <a:avLst/>
              </a:prstGeom>
            </p:spPr>
          </p:pic>
        </p:grpSp>
        <p:sp>
          <p:nvSpPr>
            <p:cNvPr id="206" name="모서리가 둥근 직사각형 51">
              <a:extLst>
                <a:ext uri="{FF2B5EF4-FFF2-40B4-BE49-F238E27FC236}">
                  <a16:creationId xmlns:a16="http://schemas.microsoft.com/office/drawing/2014/main" id="{1749A3E1-D74E-45C8-B887-F34FA0F96DF4}"/>
                </a:ext>
              </a:extLst>
            </p:cNvPr>
            <p:cNvSpPr/>
            <p:nvPr/>
          </p:nvSpPr>
          <p:spPr>
            <a:xfrm>
              <a:off x="1151192" y="1779493"/>
              <a:ext cx="1100678" cy="3153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A6EAC8FA-C174-411C-A3B1-A3E9EB940D14}"/>
                </a:ext>
              </a:extLst>
            </p:cNvPr>
            <p:cNvCxnSpPr>
              <a:cxnSpLocks/>
              <a:stCxn id="257" idx="3"/>
              <a:endCxn id="232" idx="2"/>
            </p:cNvCxnSpPr>
            <p:nvPr/>
          </p:nvCxnSpPr>
          <p:spPr>
            <a:xfrm flipV="1">
              <a:off x="1389367" y="2754161"/>
              <a:ext cx="294578" cy="46019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연결선: 꺾임 220">
              <a:extLst>
                <a:ext uri="{FF2B5EF4-FFF2-40B4-BE49-F238E27FC236}">
                  <a16:creationId xmlns:a16="http://schemas.microsoft.com/office/drawing/2014/main" id="{F029A65C-BF56-4FA8-89DA-F5990C897EDA}"/>
                </a:ext>
              </a:extLst>
            </p:cNvPr>
            <p:cNvCxnSpPr>
              <a:cxnSpLocks/>
              <a:stCxn id="232" idx="2"/>
              <a:endCxn id="255" idx="1"/>
            </p:cNvCxnSpPr>
            <p:nvPr/>
          </p:nvCxnSpPr>
          <p:spPr>
            <a:xfrm rot="16200000" flipH="1">
              <a:off x="1585018" y="2853088"/>
              <a:ext cx="461417" cy="26356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모서리가 둥근 직사각형 51">
              <a:extLst>
                <a:ext uri="{FF2B5EF4-FFF2-40B4-BE49-F238E27FC236}">
                  <a16:creationId xmlns:a16="http://schemas.microsoft.com/office/drawing/2014/main" id="{631F9965-6397-4A25-B779-E81833C57253}"/>
                </a:ext>
              </a:extLst>
            </p:cNvPr>
            <p:cNvSpPr/>
            <p:nvPr/>
          </p:nvSpPr>
          <p:spPr>
            <a:xfrm>
              <a:off x="3853035" y="1779493"/>
              <a:ext cx="1100678" cy="3153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B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580A340B-D545-4725-B326-B64448A3FBBB}"/>
                </a:ext>
              </a:extLst>
            </p:cNvPr>
            <p:cNvCxnSpPr>
              <a:cxnSpLocks/>
              <a:stCxn id="234" idx="3"/>
              <a:endCxn id="252" idx="0"/>
            </p:cNvCxnSpPr>
            <p:nvPr/>
          </p:nvCxnSpPr>
          <p:spPr>
            <a:xfrm>
              <a:off x="4167103" y="2605309"/>
              <a:ext cx="503343" cy="31923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C45916CB-4984-4C2C-8622-D7513CD030FD}"/>
              </a:ext>
            </a:extLst>
          </p:cNvPr>
          <p:cNvGrpSpPr/>
          <p:nvPr/>
        </p:nvGrpSpPr>
        <p:grpSpPr>
          <a:xfrm>
            <a:off x="7811913" y="2032596"/>
            <a:ext cx="2385012" cy="1538969"/>
            <a:chOff x="7811913" y="2032596"/>
            <a:chExt cx="2385012" cy="1538969"/>
          </a:xfrm>
        </p:grpSpPr>
        <p:sp>
          <p:nvSpPr>
            <p:cNvPr id="259" name="정육면체 258">
              <a:extLst>
                <a:ext uri="{FF2B5EF4-FFF2-40B4-BE49-F238E27FC236}">
                  <a16:creationId xmlns:a16="http://schemas.microsoft.com/office/drawing/2014/main" id="{0770EE34-7410-484A-9E97-69B7AEC09ABD}"/>
                </a:ext>
              </a:extLst>
            </p:cNvPr>
            <p:cNvSpPr/>
            <p:nvPr/>
          </p:nvSpPr>
          <p:spPr>
            <a:xfrm>
              <a:off x="7811913" y="2032596"/>
              <a:ext cx="2385012" cy="1538969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12A31C83-5F3E-474D-8615-84CF76E159CC}"/>
                </a:ext>
              </a:extLst>
            </p:cNvPr>
            <p:cNvSpPr/>
            <p:nvPr/>
          </p:nvSpPr>
          <p:spPr>
            <a:xfrm>
              <a:off x="7951122" y="2708920"/>
              <a:ext cx="1961302" cy="5159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400">
                  <a:ln w="0"/>
                  <a:solidFill>
                    <a:schemeClr val="accent1"/>
                  </a:solidFill>
                  <a:latin typeface="Broadway" panose="04040905080B02020502" pitchFamily="82" charset="0"/>
                </a:rPr>
                <a:t>Container</a:t>
              </a:r>
              <a:endParaRPr lang="en-US" altLang="ko-KR" sz="2400" cap="none" spc="0">
                <a:ln w="0"/>
                <a:solidFill>
                  <a:schemeClr val="accent1"/>
                </a:solidFill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3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215A30-151C-4112-9A35-85D6C118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769" y="160822"/>
            <a:ext cx="11359847" cy="614849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DA7F742-D9F1-4C96-B602-163707AFE3E7}"/>
              </a:ext>
            </a:extLst>
          </p:cNvPr>
          <p:cNvGrpSpPr/>
          <p:nvPr/>
        </p:nvGrpSpPr>
        <p:grpSpPr>
          <a:xfrm>
            <a:off x="3359027" y="446828"/>
            <a:ext cx="8641629" cy="4278475"/>
            <a:chOff x="7791337" y="3112665"/>
            <a:chExt cx="13917428" cy="9171296"/>
          </a:xfrm>
        </p:grpSpPr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9D1BDD4C-9D10-4211-9A41-48FBE378125B}"/>
                </a:ext>
              </a:extLst>
            </p:cNvPr>
            <p:cNvSpPr/>
            <p:nvPr/>
          </p:nvSpPr>
          <p:spPr>
            <a:xfrm>
              <a:off x="7791337" y="3204597"/>
              <a:ext cx="13917428" cy="9079364"/>
            </a:xfrm>
            <a:prstGeom prst="cube">
              <a:avLst>
                <a:gd name="adj" fmla="val 820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FD1AB1-C8E5-4169-82F4-72D8AA835A95}"/>
                </a:ext>
              </a:extLst>
            </p:cNvPr>
            <p:cNvSpPr/>
            <p:nvPr/>
          </p:nvSpPr>
          <p:spPr>
            <a:xfrm>
              <a:off x="13190595" y="3112665"/>
              <a:ext cx="3572423" cy="8576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000">
                  <a:ln w="0"/>
                  <a:solidFill>
                    <a:schemeClr val="accent1"/>
                  </a:solidFill>
                  <a:latin typeface="Broadway" panose="04040905080B02020502" pitchFamily="82" charset="0"/>
                </a:rPr>
                <a:t>Container</a:t>
              </a:r>
              <a:endParaRPr lang="en-US" altLang="ko-KR" sz="2000" cap="none" spc="0">
                <a:ln w="0"/>
                <a:solidFill>
                  <a:schemeClr val="accent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83A2A5-B4BB-45D1-BC7F-F71BECC0248E}"/>
              </a:ext>
            </a:extLst>
          </p:cNvPr>
          <p:cNvGrpSpPr/>
          <p:nvPr/>
        </p:nvGrpSpPr>
        <p:grpSpPr>
          <a:xfrm>
            <a:off x="7629793" y="1340767"/>
            <a:ext cx="3756286" cy="3159818"/>
            <a:chOff x="7629793" y="1340767"/>
            <a:chExt cx="3756286" cy="31598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46155B-9923-440A-8FC3-018197A7B550}"/>
                </a:ext>
              </a:extLst>
            </p:cNvPr>
            <p:cNvSpPr/>
            <p:nvPr/>
          </p:nvSpPr>
          <p:spPr>
            <a:xfrm>
              <a:off x="7629793" y="1340767"/>
              <a:ext cx="3756286" cy="31428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170A9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34" name="모서리가 둥근 직사각형 72">
              <a:extLst>
                <a:ext uri="{FF2B5EF4-FFF2-40B4-BE49-F238E27FC236}">
                  <a16:creationId xmlns:a16="http://schemas.microsoft.com/office/drawing/2014/main" id="{EBFAD554-0A27-48D3-BFA8-02E167CC7D5C}"/>
                </a:ext>
              </a:extLst>
            </p:cNvPr>
            <p:cNvSpPr/>
            <p:nvPr/>
          </p:nvSpPr>
          <p:spPr>
            <a:xfrm>
              <a:off x="8075895" y="3492632"/>
              <a:ext cx="802628" cy="38320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Version </a:t>
              </a:r>
              <a:r>
                <a:rPr lang="en-US" altLang="ko-KR" sz="1000" b="1" kern="0">
                  <a:solidFill>
                    <a:srgbClr val="0070C0"/>
                  </a:solidFill>
                  <a:latin typeface="+mn-ea"/>
                </a:rPr>
                <a:t>1.8</a:t>
              </a:r>
              <a:endParaRPr lang="ko-KR" altLang="en-US" sz="1000" b="1" kern="0" dirty="0">
                <a:solidFill>
                  <a:srgbClr val="0070C0"/>
                </a:solidFill>
                <a:latin typeface="+mn-ea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EA63BD4-91FF-4CB0-BB01-BE59912BD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5792" y="3159397"/>
              <a:ext cx="581479" cy="32170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3CEE845-7F58-4B78-904B-CA1129D0E5C4}"/>
                </a:ext>
              </a:extLst>
            </p:cNvPr>
            <p:cNvGrpSpPr/>
            <p:nvPr/>
          </p:nvGrpSpPr>
          <p:grpSpPr>
            <a:xfrm>
              <a:off x="7865563" y="3868354"/>
              <a:ext cx="1164992" cy="426805"/>
              <a:chOff x="1225628" y="4999821"/>
              <a:chExt cx="1281491" cy="469486"/>
            </a:xfrm>
          </p:grpSpPr>
          <p:sp>
            <p:nvSpPr>
              <p:cNvPr id="54" name="모서리가 둥근 직사각형 309">
                <a:extLst>
                  <a:ext uri="{FF2B5EF4-FFF2-40B4-BE49-F238E27FC236}">
                    <a16:creationId xmlns:a16="http://schemas.microsoft.com/office/drawing/2014/main" id="{827873F5-C784-4542-858B-72B81DFF6CCA}"/>
                  </a:ext>
                </a:extLst>
              </p:cNvPr>
              <p:cNvSpPr/>
              <p:nvPr/>
            </p:nvSpPr>
            <p:spPr>
              <a:xfrm>
                <a:off x="1225628" y="5065383"/>
                <a:ext cx="1281491" cy="331619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5824950-F376-49C1-960F-1876344E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702" y="4999821"/>
                <a:ext cx="1251964" cy="469486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94D3D2-52E4-478F-9E1E-B9AA233268D9}"/>
                </a:ext>
              </a:extLst>
            </p:cNvPr>
            <p:cNvSpPr txBox="1"/>
            <p:nvPr/>
          </p:nvSpPr>
          <p:spPr>
            <a:xfrm>
              <a:off x="8963525" y="4192808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Linux</a:t>
              </a:r>
              <a:r>
                <a:rPr lang="ko-KR" altLang="en-US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14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</a:t>
              </a:r>
              <a:endParaRPr lang="ko-KR" alt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71D798A-1343-4173-95E1-F62DCBAED518}"/>
              </a:ext>
            </a:extLst>
          </p:cNvPr>
          <p:cNvGrpSpPr/>
          <p:nvPr/>
        </p:nvGrpSpPr>
        <p:grpSpPr>
          <a:xfrm>
            <a:off x="9609144" y="1628800"/>
            <a:ext cx="1384895" cy="2542680"/>
            <a:chOff x="9609144" y="1628800"/>
            <a:chExt cx="1384895" cy="2542680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43C06BD-C95D-4AE2-8B40-A85420F9A21E}"/>
                </a:ext>
              </a:extLst>
            </p:cNvPr>
            <p:cNvGrpSpPr/>
            <p:nvPr/>
          </p:nvGrpSpPr>
          <p:grpSpPr>
            <a:xfrm>
              <a:off x="9609144" y="1628800"/>
              <a:ext cx="1384895" cy="2542680"/>
              <a:chOff x="9609144" y="1628800"/>
              <a:chExt cx="1384895" cy="25426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39D9678-FEDF-4C18-8B47-B6A42BFC0F5D}"/>
                  </a:ext>
                </a:extLst>
              </p:cNvPr>
              <p:cNvGrpSpPr/>
              <p:nvPr/>
            </p:nvGrpSpPr>
            <p:grpSpPr>
              <a:xfrm>
                <a:off x="9609144" y="1628800"/>
                <a:ext cx="1384895" cy="1188607"/>
                <a:chOff x="7593016" y="2519273"/>
                <a:chExt cx="1384895" cy="1307468"/>
              </a:xfrm>
            </p:grpSpPr>
            <p:sp>
              <p:nvSpPr>
                <p:cNvPr id="15" name="Rectangle 39">
                  <a:extLst>
                    <a:ext uri="{FF2B5EF4-FFF2-40B4-BE49-F238E27FC236}">
                      <a16:creationId xmlns:a16="http://schemas.microsoft.com/office/drawing/2014/main" id="{52F6878D-DA3A-49FE-9B70-4D8942379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7773" y="2519273"/>
                  <a:ext cx="1337110" cy="109792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16" name="모서리가 둥근 직사각형 309">
                  <a:extLst>
                    <a:ext uri="{FF2B5EF4-FFF2-40B4-BE49-F238E27FC236}">
                      <a16:creationId xmlns:a16="http://schemas.microsoft.com/office/drawing/2014/main" id="{73529A62-C0D1-410F-8D3B-8FAD6EC5BB3C}"/>
                    </a:ext>
                  </a:extLst>
                </p:cNvPr>
                <p:cNvSpPr/>
                <p:nvPr/>
              </p:nvSpPr>
              <p:spPr>
                <a:xfrm>
                  <a:off x="7593016" y="3588654"/>
                  <a:ext cx="1384895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C48AF-E1B6-44DB-82B2-F247E87AEC67}"/>
                    </a:ext>
                  </a:extLst>
                </p:cNvPr>
                <p:cNvSpPr txBox="1"/>
                <p:nvPr/>
              </p:nvSpPr>
              <p:spPr>
                <a:xfrm>
                  <a:off x="7877197" y="3572825"/>
                  <a:ext cx="80663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latin typeface="+mn-ea"/>
                    </a:rPr>
                    <a:t>Container</a:t>
                  </a:r>
                  <a:endParaRPr lang="ko-KR" altLang="en-US" sz="1050" b="1">
                    <a:latin typeface="+mn-ea"/>
                  </a:endParaRPr>
                </a:p>
              </p:txBody>
            </p:sp>
            <p:sp>
              <p:nvSpPr>
                <p:cNvPr id="18" name="모서리가 둥근 직사각형 51">
                  <a:extLst>
                    <a:ext uri="{FF2B5EF4-FFF2-40B4-BE49-F238E27FC236}">
                      <a16:creationId xmlns:a16="http://schemas.microsoft.com/office/drawing/2014/main" id="{70A9E60D-73C7-4CAA-8887-E3682C327BB3}"/>
                    </a:ext>
                  </a:extLst>
                </p:cNvPr>
                <p:cNvSpPr/>
                <p:nvPr/>
              </p:nvSpPr>
              <p:spPr>
                <a:xfrm>
                  <a:off x="7690319" y="2644400"/>
                  <a:ext cx="1190287" cy="236782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75B9E7"/>
                    </a:gs>
                    <a:gs pos="100000">
                      <a:srgbClr val="37A1E9"/>
                    </a:gs>
                  </a:gsLst>
                  <a:lin ang="5400000" scaled="0"/>
                </a:gradFill>
                <a:ln w="6350" cap="flat" cmpd="sng" algn="ctr">
                  <a:solidFill>
                    <a:srgbClr val="77C3F1"/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000" b="1" kern="0">
                      <a:solidFill>
                        <a:schemeClr val="bg1"/>
                      </a:solidFill>
                      <a:latin typeface="+mn-ea"/>
                    </a:rPr>
                    <a:t>B Service</a:t>
                  </a:r>
                  <a:endParaRPr lang="ko-KR" altLang="en-US" sz="1000" b="1" kern="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9" name="모서리가 둥근 직사각형 72">
                  <a:extLst>
                    <a:ext uri="{FF2B5EF4-FFF2-40B4-BE49-F238E27FC236}">
                      <a16:creationId xmlns:a16="http://schemas.microsoft.com/office/drawing/2014/main" id="{F84D0276-623C-425F-8E41-72C62DE38703}"/>
                    </a:ext>
                  </a:extLst>
                </p:cNvPr>
                <p:cNvSpPr/>
                <p:nvPr/>
              </p:nvSpPr>
              <p:spPr>
                <a:xfrm>
                  <a:off x="7889388" y="3181149"/>
                  <a:ext cx="802628" cy="287525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 w="6350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dist="12700" dir="5400000" algn="t" rotWithShape="0">
                    <a:schemeClr val="tx1">
                      <a:lumMod val="75000"/>
                      <a:lumOff val="25000"/>
                      <a:alpha val="20000"/>
                    </a:schemeClr>
                  </a:outerShdw>
                </a:effectLst>
              </p:spPr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000" ker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Version </a:t>
                  </a:r>
                  <a:r>
                    <a:rPr lang="en-US" altLang="ko-KR" sz="1000" b="1" kern="0">
                      <a:solidFill>
                        <a:srgbClr val="0070C0"/>
                      </a:solidFill>
                      <a:latin typeface="+mn-ea"/>
                    </a:rPr>
                    <a:t>3.6</a:t>
                  </a:r>
                  <a:endParaRPr lang="ko-KR" altLang="en-US" sz="1000" b="1" kern="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A58DA00-00B0-4125-9D31-8CAEE14ED310}"/>
                  </a:ext>
                </a:extLst>
              </p:cNvPr>
              <p:cNvGrpSpPr/>
              <p:nvPr/>
            </p:nvGrpSpPr>
            <p:grpSpPr>
              <a:xfrm>
                <a:off x="9609144" y="2982873"/>
                <a:ext cx="1384895" cy="1188607"/>
                <a:chOff x="7593016" y="2519273"/>
                <a:chExt cx="1384895" cy="1307468"/>
              </a:xfrm>
            </p:grpSpPr>
            <p:sp>
              <p:nvSpPr>
                <p:cNvPr id="21" name="Rectangle 39">
                  <a:extLst>
                    <a:ext uri="{FF2B5EF4-FFF2-40B4-BE49-F238E27FC236}">
                      <a16:creationId xmlns:a16="http://schemas.microsoft.com/office/drawing/2014/main" id="{B62C9E28-80AD-4BB0-9647-914FEAD30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7773" y="2519273"/>
                  <a:ext cx="1337110" cy="109792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2" name="모서리가 둥근 직사각형 309">
                  <a:extLst>
                    <a:ext uri="{FF2B5EF4-FFF2-40B4-BE49-F238E27FC236}">
                      <a16:creationId xmlns:a16="http://schemas.microsoft.com/office/drawing/2014/main" id="{99A0FF10-D5A9-4181-B8B5-29BD912FE2B4}"/>
                    </a:ext>
                  </a:extLst>
                </p:cNvPr>
                <p:cNvSpPr/>
                <p:nvPr/>
              </p:nvSpPr>
              <p:spPr>
                <a:xfrm>
                  <a:off x="7593016" y="3588654"/>
                  <a:ext cx="1384895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17101B-B03B-4ED3-A729-0E9C3CD0A3E2}"/>
                    </a:ext>
                  </a:extLst>
                </p:cNvPr>
                <p:cNvSpPr txBox="1"/>
                <p:nvPr/>
              </p:nvSpPr>
              <p:spPr>
                <a:xfrm>
                  <a:off x="7877197" y="3572825"/>
                  <a:ext cx="80663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latin typeface="+mn-ea"/>
                    </a:rPr>
                    <a:t>Container</a:t>
                  </a:r>
                  <a:endParaRPr lang="ko-KR" altLang="en-US" sz="1050" b="1">
                    <a:latin typeface="+mn-ea"/>
                  </a:endParaRPr>
                </a:p>
              </p:txBody>
            </p:sp>
            <p:sp>
              <p:nvSpPr>
                <p:cNvPr id="24" name="모서리가 둥근 직사각형 51">
                  <a:extLst>
                    <a:ext uri="{FF2B5EF4-FFF2-40B4-BE49-F238E27FC236}">
                      <a16:creationId xmlns:a16="http://schemas.microsoft.com/office/drawing/2014/main" id="{B28C3832-298E-4051-A609-4E33F2CD3D94}"/>
                    </a:ext>
                  </a:extLst>
                </p:cNvPr>
                <p:cNvSpPr/>
                <p:nvPr/>
              </p:nvSpPr>
              <p:spPr>
                <a:xfrm>
                  <a:off x="7690319" y="2644400"/>
                  <a:ext cx="1190287" cy="236782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75B9E7"/>
                    </a:gs>
                    <a:gs pos="100000">
                      <a:srgbClr val="37A1E9"/>
                    </a:gs>
                  </a:gsLst>
                  <a:lin ang="5400000" scaled="0"/>
                </a:gradFill>
                <a:ln w="6350" cap="flat" cmpd="sng" algn="ctr">
                  <a:solidFill>
                    <a:srgbClr val="77C3F1"/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000" b="1" kern="0">
                      <a:solidFill>
                        <a:schemeClr val="bg1"/>
                      </a:solidFill>
                      <a:latin typeface="+mn-ea"/>
                    </a:rPr>
                    <a:t>C Service</a:t>
                  </a:r>
                  <a:endParaRPr lang="ko-KR" altLang="en-US" sz="1000" b="1" kern="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5" name="모서리가 둥근 직사각형 72">
                  <a:extLst>
                    <a:ext uri="{FF2B5EF4-FFF2-40B4-BE49-F238E27FC236}">
                      <a16:creationId xmlns:a16="http://schemas.microsoft.com/office/drawing/2014/main" id="{26F4A096-AD70-47B5-9E59-09194AEF0B6F}"/>
                    </a:ext>
                  </a:extLst>
                </p:cNvPr>
                <p:cNvSpPr/>
                <p:nvPr/>
              </p:nvSpPr>
              <p:spPr>
                <a:xfrm>
                  <a:off x="7889388" y="3181149"/>
                  <a:ext cx="802628" cy="287525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 w="6350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dist="12700" dir="5400000" algn="t" rotWithShape="0">
                    <a:schemeClr val="tx1">
                      <a:lumMod val="75000"/>
                      <a:lumOff val="25000"/>
                      <a:alpha val="20000"/>
                    </a:schemeClr>
                  </a:outerShdw>
                </a:effectLst>
              </p:spPr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000" ker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Version </a:t>
                  </a:r>
                  <a:r>
                    <a:rPr lang="en-US" altLang="ko-KR" sz="1000" b="1" kern="0">
                      <a:solidFill>
                        <a:srgbClr val="0070C0"/>
                      </a:solidFill>
                      <a:latin typeface="+mn-ea"/>
                    </a:rPr>
                    <a:t>10</a:t>
                  </a:r>
                  <a:endParaRPr lang="ko-KR" altLang="en-US" sz="1000" b="1" kern="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8E39AB0-8BCF-4753-A773-99B7C03C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559" y="3311881"/>
              <a:ext cx="627729" cy="2849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716A37A-71BE-435B-B76F-CA0A5438F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1" t="31163" r="10676" b="30548"/>
            <a:stretch/>
          </p:blipFill>
          <p:spPr>
            <a:xfrm>
              <a:off x="9978106" y="1998542"/>
              <a:ext cx="641229" cy="20662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ED302D9-C767-46FD-9A29-ED9F336CFC04}"/>
              </a:ext>
            </a:extLst>
          </p:cNvPr>
          <p:cNvGrpSpPr/>
          <p:nvPr/>
        </p:nvGrpSpPr>
        <p:grpSpPr>
          <a:xfrm>
            <a:off x="4128471" y="2586575"/>
            <a:ext cx="2997579" cy="1914010"/>
            <a:chOff x="4128471" y="2586575"/>
            <a:chExt cx="2997579" cy="19140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884883-C9B1-49E7-AB4A-B87BAC5852DB}"/>
                </a:ext>
              </a:extLst>
            </p:cNvPr>
            <p:cNvSpPr/>
            <p:nvPr/>
          </p:nvSpPr>
          <p:spPr>
            <a:xfrm>
              <a:off x="4128471" y="2586575"/>
              <a:ext cx="1259464" cy="18678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170A9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5D86F1-716C-4120-B3BF-889D281104CF}"/>
                </a:ext>
              </a:extLst>
            </p:cNvPr>
            <p:cNvSpPr/>
            <p:nvPr/>
          </p:nvSpPr>
          <p:spPr>
            <a:xfrm>
              <a:off x="5866586" y="2586575"/>
              <a:ext cx="1259464" cy="18678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170A9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FDC50D-47F4-4BB4-8E2F-D81FFA331FF5}"/>
                </a:ext>
              </a:extLst>
            </p:cNvPr>
            <p:cNvSpPr txBox="1"/>
            <p:nvPr/>
          </p:nvSpPr>
          <p:spPr>
            <a:xfrm>
              <a:off x="6184897" y="4192808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Linux</a:t>
              </a:r>
              <a:r>
                <a:rPr lang="ko-KR" altLang="en-US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14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</a:t>
              </a:r>
              <a:endParaRPr lang="ko-KR" alt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FB16B3-81C5-43A0-8989-5F931D053993}"/>
                </a:ext>
              </a:extLst>
            </p:cNvPr>
            <p:cNvSpPr txBox="1"/>
            <p:nvPr/>
          </p:nvSpPr>
          <p:spPr>
            <a:xfrm>
              <a:off x="4454411" y="4192808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Linux</a:t>
              </a:r>
              <a:r>
                <a:rPr lang="ko-KR" altLang="en-US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14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</a:t>
              </a:r>
              <a:endParaRPr lang="ko-KR" altLang="en-US" sz="11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33" name="모서리가 둥근 직사각형 51">
            <a:extLst>
              <a:ext uri="{FF2B5EF4-FFF2-40B4-BE49-F238E27FC236}">
                <a16:creationId xmlns:a16="http://schemas.microsoft.com/office/drawing/2014/main" id="{CA15C7E7-2043-49CA-BC9E-63976DFC024C}"/>
              </a:ext>
            </a:extLst>
          </p:cNvPr>
          <p:cNvSpPr/>
          <p:nvPr/>
        </p:nvSpPr>
        <p:spPr>
          <a:xfrm>
            <a:off x="4242915" y="2850281"/>
            <a:ext cx="1030576" cy="2668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5B9E7"/>
              </a:gs>
              <a:gs pos="100000">
                <a:srgbClr val="37A1E9"/>
              </a:gs>
            </a:gsLst>
            <a:lin ang="5400000" scaled="0"/>
          </a:gradFill>
          <a:ln w="6350" cap="flat" cmpd="sng" algn="ctr">
            <a:solidFill>
              <a:srgbClr val="77C3F1"/>
            </a:solidFill>
            <a:prstDash val="solid"/>
          </a:ln>
          <a:effectLst/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solidFill>
                  <a:schemeClr val="bg1"/>
                </a:solidFill>
                <a:latin typeface="+mn-ea"/>
              </a:rPr>
              <a:t>A Service</a:t>
            </a:r>
            <a:endParaRPr lang="ko-KR" altLang="en-US" sz="1100" b="1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0A836A-1843-4005-B149-137E4B2DD2EB}"/>
              </a:ext>
            </a:extLst>
          </p:cNvPr>
          <p:cNvGrpSpPr/>
          <p:nvPr/>
        </p:nvGrpSpPr>
        <p:grpSpPr>
          <a:xfrm>
            <a:off x="4363759" y="3159397"/>
            <a:ext cx="2533114" cy="716441"/>
            <a:chOff x="4363759" y="3159397"/>
            <a:chExt cx="2533114" cy="716441"/>
          </a:xfrm>
        </p:grpSpPr>
        <p:sp>
          <p:nvSpPr>
            <p:cNvPr id="43" name="모서리가 둥근 직사각형 72">
              <a:extLst>
                <a:ext uri="{FF2B5EF4-FFF2-40B4-BE49-F238E27FC236}">
                  <a16:creationId xmlns:a16="http://schemas.microsoft.com/office/drawing/2014/main" id="{C6C2192B-00C5-4DF0-86A1-30AE38536332}"/>
                </a:ext>
              </a:extLst>
            </p:cNvPr>
            <p:cNvSpPr/>
            <p:nvPr/>
          </p:nvSpPr>
          <p:spPr>
            <a:xfrm>
              <a:off x="6094245" y="3492632"/>
              <a:ext cx="802628" cy="38320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Version </a:t>
              </a:r>
              <a:r>
                <a:rPr lang="en-US" altLang="ko-KR" sz="1000" b="1" kern="0">
                  <a:solidFill>
                    <a:srgbClr val="0070C0"/>
                  </a:solidFill>
                  <a:latin typeface="+mn-ea"/>
                </a:rPr>
                <a:t>1.8</a:t>
              </a:r>
              <a:endParaRPr lang="ko-KR" altLang="en-US" sz="1000" b="1" kern="0" dirty="0">
                <a:solidFill>
                  <a:srgbClr val="0070C0"/>
                </a:solidFill>
                <a:latin typeface="+mn-ea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940B3AD-A840-40DE-81EE-2D33EE70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4142" y="3159397"/>
              <a:ext cx="581479" cy="321706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모서리가 둥근 직사각형 72">
              <a:extLst>
                <a:ext uri="{FF2B5EF4-FFF2-40B4-BE49-F238E27FC236}">
                  <a16:creationId xmlns:a16="http://schemas.microsoft.com/office/drawing/2014/main" id="{7F6891A8-5F17-4803-A9E2-3A7DE4E77811}"/>
                </a:ext>
              </a:extLst>
            </p:cNvPr>
            <p:cNvSpPr/>
            <p:nvPr/>
          </p:nvSpPr>
          <p:spPr>
            <a:xfrm>
              <a:off x="4363759" y="3492632"/>
              <a:ext cx="802628" cy="38320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Version </a:t>
              </a:r>
              <a:r>
                <a:rPr lang="en-US" altLang="ko-KR" sz="1000" b="1" kern="0">
                  <a:solidFill>
                    <a:srgbClr val="0070C0"/>
                  </a:solidFill>
                  <a:latin typeface="+mn-ea"/>
                </a:rPr>
                <a:t>1.6</a:t>
              </a:r>
              <a:endParaRPr lang="ko-KR" altLang="en-US" sz="1000" b="1" kern="0" dirty="0">
                <a:solidFill>
                  <a:srgbClr val="0070C0"/>
                </a:solidFill>
                <a:latin typeface="+mn-ea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FBBDA5F-E57F-482B-8FE6-06D3ED3B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656" y="3159397"/>
              <a:ext cx="581479" cy="32170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B5259F2-2C6C-4F88-B668-6D60B09375E5}"/>
              </a:ext>
            </a:extLst>
          </p:cNvPr>
          <p:cNvGrpSpPr/>
          <p:nvPr/>
        </p:nvGrpSpPr>
        <p:grpSpPr>
          <a:xfrm>
            <a:off x="5401298" y="2636912"/>
            <a:ext cx="1084357" cy="612496"/>
            <a:chOff x="5401298" y="2636912"/>
            <a:chExt cx="1084357" cy="612496"/>
          </a:xfrm>
        </p:grpSpPr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89AC98E9-3A8D-43B8-B61A-7C691FB7E6DA}"/>
                </a:ext>
              </a:extLst>
            </p:cNvPr>
            <p:cNvSpPr>
              <a:spLocks/>
            </p:cNvSpPr>
            <p:nvPr/>
          </p:nvSpPr>
          <p:spPr bwMode="auto">
            <a:xfrm rot="8100000">
              <a:off x="5401298" y="2745303"/>
              <a:ext cx="579734" cy="441673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0065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48" name="그래픽 47" descr="물음표">
              <a:extLst>
                <a:ext uri="{FF2B5EF4-FFF2-40B4-BE49-F238E27FC236}">
                  <a16:creationId xmlns:a16="http://schemas.microsoft.com/office/drawing/2014/main" id="{23420914-CBBA-4232-A1F6-E258EE5E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3159" y="2636912"/>
              <a:ext cx="612496" cy="612496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AFF0CF-E8CB-4321-B4BD-345F600712E7}"/>
              </a:ext>
            </a:extLst>
          </p:cNvPr>
          <p:cNvGrpSpPr/>
          <p:nvPr/>
        </p:nvGrpSpPr>
        <p:grpSpPr>
          <a:xfrm>
            <a:off x="4181035" y="990983"/>
            <a:ext cx="1418478" cy="3304176"/>
            <a:chOff x="4181035" y="990983"/>
            <a:chExt cx="1418478" cy="330417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00E1CA7-CC20-49DE-B65F-E4DFE55F8416}"/>
                </a:ext>
              </a:extLst>
            </p:cNvPr>
            <p:cNvGrpSpPr/>
            <p:nvPr/>
          </p:nvGrpSpPr>
          <p:grpSpPr>
            <a:xfrm>
              <a:off x="4214618" y="990983"/>
              <a:ext cx="1384895" cy="1188607"/>
              <a:chOff x="7593016" y="2519273"/>
              <a:chExt cx="1384895" cy="1307468"/>
            </a:xfrm>
          </p:grpSpPr>
          <p:sp>
            <p:nvSpPr>
              <p:cNvPr id="37" name="Rectangle 39">
                <a:extLst>
                  <a:ext uri="{FF2B5EF4-FFF2-40B4-BE49-F238E27FC236}">
                    <a16:creationId xmlns:a16="http://schemas.microsoft.com/office/drawing/2014/main" id="{809EF0AC-372C-48FD-9C98-91CD70DBC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7773" y="2519273"/>
                <a:ext cx="1337110" cy="109792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38" name="모서리가 둥근 직사각형 309">
                <a:extLst>
                  <a:ext uri="{FF2B5EF4-FFF2-40B4-BE49-F238E27FC236}">
                    <a16:creationId xmlns:a16="http://schemas.microsoft.com/office/drawing/2014/main" id="{F70A86E5-6C9E-4F63-96D5-F4987F200D2D}"/>
                  </a:ext>
                </a:extLst>
              </p:cNvPr>
              <p:cNvSpPr/>
              <p:nvPr/>
            </p:nvSpPr>
            <p:spPr>
              <a:xfrm>
                <a:off x="7593016" y="3588654"/>
                <a:ext cx="1384895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BDA380-ABBF-43DE-9DE6-8F5608D7A77C}"/>
                  </a:ext>
                </a:extLst>
              </p:cNvPr>
              <p:cNvSpPr txBox="1"/>
              <p:nvPr/>
            </p:nvSpPr>
            <p:spPr>
              <a:xfrm>
                <a:off x="7877197" y="3572825"/>
                <a:ext cx="8066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latin typeface="+mn-ea"/>
                  </a:rPr>
                  <a:t>Container</a:t>
                </a:r>
                <a:endParaRPr lang="ko-KR" altLang="en-US" sz="1050" b="1">
                  <a:latin typeface="+mn-ea"/>
                </a:endParaRPr>
              </a:p>
            </p:txBody>
          </p:sp>
          <p:sp>
            <p:nvSpPr>
              <p:cNvPr id="40" name="모서리가 둥근 직사각형 51">
                <a:extLst>
                  <a:ext uri="{FF2B5EF4-FFF2-40B4-BE49-F238E27FC236}">
                    <a16:creationId xmlns:a16="http://schemas.microsoft.com/office/drawing/2014/main" id="{75CA0594-718C-49BB-9571-E701CA1AB908}"/>
                  </a:ext>
                </a:extLst>
              </p:cNvPr>
              <p:cNvSpPr/>
              <p:nvPr/>
            </p:nvSpPr>
            <p:spPr>
              <a:xfrm>
                <a:off x="7690319" y="2644400"/>
                <a:ext cx="1190287" cy="23678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b="1" kern="0">
                    <a:solidFill>
                      <a:schemeClr val="bg1"/>
                    </a:solidFill>
                    <a:latin typeface="+mn-ea"/>
                  </a:rPr>
                  <a:t>A Service</a:t>
                </a:r>
                <a:endParaRPr lang="ko-KR" altLang="en-US" sz="10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1" name="모서리가 둥근 직사각형 72">
                <a:extLst>
                  <a:ext uri="{FF2B5EF4-FFF2-40B4-BE49-F238E27FC236}">
                    <a16:creationId xmlns:a16="http://schemas.microsoft.com/office/drawing/2014/main" id="{1FC0F4F3-34C3-4E40-AFF2-E0166EA84ABB}"/>
                  </a:ext>
                </a:extLst>
              </p:cNvPr>
              <p:cNvSpPr/>
              <p:nvPr/>
            </p:nvSpPr>
            <p:spPr>
              <a:xfrm>
                <a:off x="7889388" y="3181149"/>
                <a:ext cx="802628" cy="28752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Version </a:t>
                </a:r>
                <a:r>
                  <a:rPr lang="en-US" altLang="ko-KR" sz="1000" b="1" kern="0">
                    <a:solidFill>
                      <a:srgbClr val="0070C0"/>
                    </a:solidFill>
                    <a:latin typeface="+mn-ea"/>
                  </a:rPr>
                  <a:t>1.6</a:t>
                </a:r>
                <a:endParaRPr lang="ko-KR" altLang="en-US" sz="1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6FEA7E4B-C602-42F8-95CB-3531574E1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9285" y="2931118"/>
                <a:ext cx="581479" cy="241381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2E933FA3-4D4E-4195-B1F7-68005F589CC0}"/>
                </a:ext>
              </a:extLst>
            </p:cNvPr>
            <p:cNvCxnSpPr>
              <a:cxnSpLocks/>
              <a:stCxn id="52" idx="1"/>
              <a:endCxn id="37" idx="1"/>
            </p:cNvCxnSpPr>
            <p:nvPr/>
          </p:nvCxnSpPr>
          <p:spPr>
            <a:xfrm rot="10800000" flipH="1">
              <a:off x="4184739" y="1490041"/>
              <a:ext cx="54636" cy="2591717"/>
            </a:xfrm>
            <a:prstGeom prst="curvedConnector3">
              <a:avLst>
                <a:gd name="adj1" fmla="val -418405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7B0925-B22A-4A5A-905A-BD4969C95A34}"/>
                </a:ext>
              </a:extLst>
            </p:cNvPr>
            <p:cNvGrpSpPr/>
            <p:nvPr/>
          </p:nvGrpSpPr>
          <p:grpSpPr>
            <a:xfrm>
              <a:off x="4181035" y="3868354"/>
              <a:ext cx="1164992" cy="426805"/>
              <a:chOff x="1225628" y="4999821"/>
              <a:chExt cx="1281491" cy="469486"/>
            </a:xfrm>
          </p:grpSpPr>
          <p:sp>
            <p:nvSpPr>
              <p:cNvPr id="51" name="모서리가 둥근 직사각형 309">
                <a:extLst>
                  <a:ext uri="{FF2B5EF4-FFF2-40B4-BE49-F238E27FC236}">
                    <a16:creationId xmlns:a16="http://schemas.microsoft.com/office/drawing/2014/main" id="{496D6FD5-E26B-4AB7-A6EB-79529E6E6D6E}"/>
                  </a:ext>
                </a:extLst>
              </p:cNvPr>
              <p:cNvSpPr/>
              <p:nvPr/>
            </p:nvSpPr>
            <p:spPr>
              <a:xfrm>
                <a:off x="1225628" y="5065383"/>
                <a:ext cx="1281491" cy="331619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ABADAECC-580F-4C3B-BA8D-FA292656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702" y="4999821"/>
                <a:ext cx="1251964" cy="469486"/>
              </a:xfrm>
              <a:prstGeom prst="rect">
                <a:avLst/>
              </a:prstGeom>
            </p:spPr>
          </p:pic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E38DFC1-FFB1-4358-9085-0551A7D7CA78}"/>
              </a:ext>
            </a:extLst>
          </p:cNvPr>
          <p:cNvGrpSpPr/>
          <p:nvPr/>
        </p:nvGrpSpPr>
        <p:grpSpPr>
          <a:xfrm>
            <a:off x="5576485" y="1490040"/>
            <a:ext cx="3586727" cy="1327367"/>
            <a:chOff x="5576485" y="1490040"/>
            <a:chExt cx="3586727" cy="13273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A1FFFA-E514-4E40-8517-6B5D0368BCC0}"/>
                </a:ext>
              </a:extLst>
            </p:cNvPr>
            <p:cNvGrpSpPr/>
            <p:nvPr/>
          </p:nvGrpSpPr>
          <p:grpSpPr>
            <a:xfrm>
              <a:off x="7778317" y="1628800"/>
              <a:ext cx="1384895" cy="1188607"/>
              <a:chOff x="7593016" y="2519273"/>
              <a:chExt cx="1384895" cy="1307468"/>
            </a:xfrm>
          </p:grpSpPr>
          <p:sp>
            <p:nvSpPr>
              <p:cNvPr id="8" name="Rectangle 39">
                <a:extLst>
                  <a:ext uri="{FF2B5EF4-FFF2-40B4-BE49-F238E27FC236}">
                    <a16:creationId xmlns:a16="http://schemas.microsoft.com/office/drawing/2014/main" id="{40E24DF4-A476-4765-B47F-AB5C4A907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7773" y="2519273"/>
                <a:ext cx="1337110" cy="109792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9" name="모서리가 둥근 직사각형 309">
                <a:extLst>
                  <a:ext uri="{FF2B5EF4-FFF2-40B4-BE49-F238E27FC236}">
                    <a16:creationId xmlns:a16="http://schemas.microsoft.com/office/drawing/2014/main" id="{24AAF8AC-2553-4A32-9E4D-A958BE20A6A1}"/>
                  </a:ext>
                </a:extLst>
              </p:cNvPr>
              <p:cNvSpPr/>
              <p:nvPr/>
            </p:nvSpPr>
            <p:spPr>
              <a:xfrm>
                <a:off x="7593016" y="3588654"/>
                <a:ext cx="1384895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35C338-F17B-4C31-8C83-89DCC8D75250}"/>
                  </a:ext>
                </a:extLst>
              </p:cNvPr>
              <p:cNvSpPr txBox="1"/>
              <p:nvPr/>
            </p:nvSpPr>
            <p:spPr>
              <a:xfrm>
                <a:off x="7877197" y="3572825"/>
                <a:ext cx="8066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latin typeface="+mn-ea"/>
                  </a:rPr>
                  <a:t>Container</a:t>
                </a:r>
                <a:endParaRPr lang="ko-KR" altLang="en-US" sz="1050" b="1">
                  <a:latin typeface="+mn-ea"/>
                </a:endParaRPr>
              </a:p>
            </p:txBody>
          </p:sp>
          <p:sp>
            <p:nvSpPr>
              <p:cNvPr id="11" name="모서리가 둥근 직사각형 51">
                <a:extLst>
                  <a:ext uri="{FF2B5EF4-FFF2-40B4-BE49-F238E27FC236}">
                    <a16:creationId xmlns:a16="http://schemas.microsoft.com/office/drawing/2014/main" id="{F8D5B5F8-AAC5-4B39-BE58-B64935EA26B5}"/>
                  </a:ext>
                </a:extLst>
              </p:cNvPr>
              <p:cNvSpPr/>
              <p:nvPr/>
            </p:nvSpPr>
            <p:spPr>
              <a:xfrm>
                <a:off x="7690319" y="2644400"/>
                <a:ext cx="1190287" cy="23678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b="1" kern="0">
                    <a:solidFill>
                      <a:schemeClr val="bg1"/>
                    </a:solidFill>
                    <a:latin typeface="+mn-ea"/>
                  </a:rPr>
                  <a:t>A Service</a:t>
                </a:r>
                <a:endParaRPr lang="ko-KR" altLang="en-US" sz="10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" name="모서리가 둥근 직사각형 72">
                <a:extLst>
                  <a:ext uri="{FF2B5EF4-FFF2-40B4-BE49-F238E27FC236}">
                    <a16:creationId xmlns:a16="http://schemas.microsoft.com/office/drawing/2014/main" id="{F14FD074-2C46-446F-9283-F7761A970F53}"/>
                  </a:ext>
                </a:extLst>
              </p:cNvPr>
              <p:cNvSpPr/>
              <p:nvPr/>
            </p:nvSpPr>
            <p:spPr>
              <a:xfrm>
                <a:off x="7889388" y="3181149"/>
                <a:ext cx="802628" cy="28752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Version </a:t>
                </a:r>
                <a:r>
                  <a:rPr lang="en-US" altLang="ko-KR" sz="1000" b="1" kern="0">
                    <a:solidFill>
                      <a:srgbClr val="0070C0"/>
                    </a:solidFill>
                    <a:latin typeface="+mn-ea"/>
                  </a:rPr>
                  <a:t>1.6</a:t>
                </a:r>
                <a:endParaRPr lang="ko-KR" altLang="en-US" sz="1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0B7B682-6366-4564-B5F0-C0E165596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9285" y="2931118"/>
                <a:ext cx="581479" cy="241381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8B9CC7E-F7AA-4896-B8ED-A16684DDE27E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5576485" y="1490040"/>
              <a:ext cx="2218194" cy="635003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F2464B4-95B1-4ACF-9180-990EE47143C0}"/>
              </a:ext>
            </a:extLst>
          </p:cNvPr>
          <p:cNvGrpSpPr/>
          <p:nvPr/>
        </p:nvGrpSpPr>
        <p:grpSpPr>
          <a:xfrm>
            <a:off x="5099069" y="3064724"/>
            <a:ext cx="4141264" cy="751488"/>
            <a:chOff x="5099069" y="3064724"/>
            <a:chExt cx="4141264" cy="75148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ECF49C3-F1A6-4EA4-B8F3-9292C40BE216}"/>
                </a:ext>
              </a:extLst>
            </p:cNvPr>
            <p:cNvGrpSpPr/>
            <p:nvPr/>
          </p:nvGrpSpPr>
          <p:grpSpPr>
            <a:xfrm>
              <a:off x="5099069" y="3064724"/>
              <a:ext cx="4141264" cy="751488"/>
              <a:chOff x="5079892" y="3064724"/>
              <a:chExt cx="4141264" cy="751488"/>
            </a:xfrm>
          </p:grpSpPr>
          <p:sp>
            <p:nvSpPr>
              <p:cNvPr id="73" name="말풍선: 사각형 72">
                <a:extLst>
                  <a:ext uri="{FF2B5EF4-FFF2-40B4-BE49-F238E27FC236}">
                    <a16:creationId xmlns:a16="http://schemas.microsoft.com/office/drawing/2014/main" id="{43BB4885-B480-4783-AF59-D3B5FE3B0F73}"/>
                  </a:ext>
                </a:extLst>
              </p:cNvPr>
              <p:cNvSpPr/>
              <p:nvPr/>
            </p:nvSpPr>
            <p:spPr>
              <a:xfrm>
                <a:off x="5079892" y="3064724"/>
                <a:ext cx="4138941" cy="751488"/>
              </a:xfrm>
              <a:prstGeom prst="wedgeRectCallout">
                <a:avLst>
                  <a:gd name="adj1" fmla="val 27034"/>
                  <a:gd name="adj2" fmla="val 5814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633213F-1781-46A1-B68A-0AE8879F3F90}"/>
                  </a:ext>
                </a:extLst>
              </p:cNvPr>
              <p:cNvSpPr/>
              <p:nvPr/>
            </p:nvSpPr>
            <p:spPr>
              <a:xfrm>
                <a:off x="6490729" y="3087015"/>
                <a:ext cx="267733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ko-KR" sz="160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mnt, pid, net, ipc, uts, user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303A80B-3F47-403C-AE53-C42F61DDC167}"/>
                  </a:ext>
                </a:extLst>
              </p:cNvPr>
              <p:cNvSpPr/>
              <p:nvPr/>
            </p:nvSpPr>
            <p:spPr>
              <a:xfrm>
                <a:off x="6490729" y="3412525"/>
                <a:ext cx="273042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ko-KR" sz="160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memory, CPU, I/O, network</a:t>
                </a:r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75B71CE8-E89D-4F13-8185-0F195FCACFA1}"/>
                </a:ext>
              </a:extLst>
            </p:cNvPr>
            <p:cNvSpPr/>
            <p:nvPr/>
          </p:nvSpPr>
          <p:spPr>
            <a:xfrm>
              <a:off x="5159896" y="3133508"/>
              <a:ext cx="1291979" cy="28142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16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namespace</a:t>
              </a:r>
              <a:endParaRPr lang="en-US" altLang="ko-KR" sz="1600">
                <a:ln w="0"/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8BDA200-05E7-4ECA-8FBE-5BB2D137C700}"/>
                </a:ext>
              </a:extLst>
            </p:cNvPr>
            <p:cNvSpPr/>
            <p:nvPr/>
          </p:nvSpPr>
          <p:spPr>
            <a:xfrm>
              <a:off x="5161921" y="3495625"/>
              <a:ext cx="1289954" cy="2558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ko-KR" sz="16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cgroups</a:t>
              </a:r>
              <a:endParaRPr lang="en-US" altLang="ko-KR" sz="1600">
                <a:ln w="0"/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CE907E-B909-44D0-AF30-493A851359C8}"/>
              </a:ext>
            </a:extLst>
          </p:cNvPr>
          <p:cNvGrpSpPr/>
          <p:nvPr/>
        </p:nvGrpSpPr>
        <p:grpSpPr>
          <a:xfrm>
            <a:off x="7772147" y="1592688"/>
            <a:ext cx="3333486" cy="2702471"/>
            <a:chOff x="7772147" y="1592688"/>
            <a:chExt cx="3333486" cy="270247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C628528-E1F5-49F4-9A8C-15E30AADB534}"/>
                </a:ext>
              </a:extLst>
            </p:cNvPr>
            <p:cNvCxnSpPr/>
            <p:nvPr/>
          </p:nvCxnSpPr>
          <p:spPr>
            <a:xfrm>
              <a:off x="9427545" y="1592688"/>
              <a:ext cx="0" cy="27024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2DFE82D-95C7-48B8-B900-B84FEE5E9054}"/>
                </a:ext>
              </a:extLst>
            </p:cNvPr>
            <p:cNvCxnSpPr/>
            <p:nvPr/>
          </p:nvCxnSpPr>
          <p:spPr>
            <a:xfrm>
              <a:off x="7772147" y="2899892"/>
              <a:ext cx="33334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VM vs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Container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986C64-CF5E-4BE6-AC36-F4FBBE4FDF03}"/>
              </a:ext>
            </a:extLst>
          </p:cNvPr>
          <p:cNvGrpSpPr/>
          <p:nvPr/>
        </p:nvGrpSpPr>
        <p:grpSpPr>
          <a:xfrm>
            <a:off x="406706" y="980728"/>
            <a:ext cx="11204487" cy="5236788"/>
            <a:chOff x="406706" y="980728"/>
            <a:chExt cx="11204487" cy="52367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2AC594-212F-41E3-B32E-22AF7FE0E93F}"/>
                </a:ext>
              </a:extLst>
            </p:cNvPr>
            <p:cNvGrpSpPr/>
            <p:nvPr/>
          </p:nvGrpSpPr>
          <p:grpSpPr>
            <a:xfrm>
              <a:off x="406706" y="980728"/>
              <a:ext cx="11204487" cy="5236788"/>
              <a:chOff x="406706" y="980728"/>
              <a:chExt cx="11204487" cy="5236788"/>
            </a:xfrm>
          </p:grpSpPr>
          <p:grpSp>
            <p:nvGrpSpPr>
              <p:cNvPr id="240" name="그룹 40"/>
              <p:cNvGrpSpPr/>
              <p:nvPr/>
            </p:nvGrpSpPr>
            <p:grpSpPr>
              <a:xfrm>
                <a:off x="406709" y="980728"/>
                <a:ext cx="5262431" cy="288000"/>
                <a:chOff x="2208148" y="4963764"/>
                <a:chExt cx="1852608" cy="288000"/>
              </a:xfrm>
            </p:grpSpPr>
            <p:sp>
              <p:nvSpPr>
                <p:cNvPr id="241" name="화이트투명사각판"/>
                <p:cNvSpPr/>
                <p:nvPr/>
              </p:nvSpPr>
              <p:spPr bwMode="auto">
                <a:xfrm>
                  <a:off x="2208148" y="4963764"/>
                  <a:ext cx="1852608" cy="288000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" tIns="18000" rIns="18000" bIns="18000" anchor="ctr"/>
                <a:lstStyle/>
                <a:p>
                  <a:pPr marL="0" lvl="2" algn="ctr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40000"/>
                    <a:defRPr/>
                  </a:pPr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Virtual Machine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42" name="직선 연결선 241"/>
                <p:cNvCxnSpPr/>
                <p:nvPr/>
              </p:nvCxnSpPr>
              <p:spPr>
                <a:xfrm>
                  <a:off x="2208148" y="4963764"/>
                  <a:ext cx="1852473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6348762" y="980728"/>
                <a:ext cx="5262431" cy="5236787"/>
                <a:chOff x="6348762" y="980728"/>
                <a:chExt cx="5262431" cy="5236787"/>
              </a:xfrm>
            </p:grpSpPr>
            <p:sp>
              <p:nvSpPr>
                <p:cNvPr id="243" name="화이트투명사각판"/>
                <p:cNvSpPr/>
                <p:nvPr/>
              </p:nvSpPr>
              <p:spPr bwMode="auto">
                <a:xfrm>
                  <a:off x="6348955" y="1483730"/>
                  <a:ext cx="5262049" cy="4733785"/>
                </a:xfrm>
                <a:prstGeom prst="rect">
                  <a:avLst/>
                </a:prstGeom>
                <a:noFill/>
                <a:ln w="25400">
                  <a:solidFill>
                    <a:srgbClr val="DEDE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" tIns="18000" rIns="18000" bIns="18000" anchor="ctr"/>
                <a:lstStyle/>
                <a:p>
                  <a:pPr marL="0" lvl="2" algn="ctr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40000"/>
                    <a:defRPr/>
                  </a:pPr>
                  <a:endParaRPr lang="ko-KR" altLang="en-US" sz="15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44" name="직선 화살표 연결선 243"/>
                <p:cNvCxnSpPr/>
                <p:nvPr/>
              </p:nvCxnSpPr>
              <p:spPr>
                <a:xfrm>
                  <a:off x="8979977" y="1196752"/>
                  <a:ext cx="0" cy="316716"/>
                </a:xfrm>
                <a:prstGeom prst="straightConnector1">
                  <a:avLst/>
                </a:prstGeom>
                <a:ln w="2286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타원 244"/>
                <p:cNvSpPr/>
                <p:nvPr/>
              </p:nvSpPr>
              <p:spPr>
                <a:xfrm>
                  <a:off x="8913297" y="1429730"/>
                  <a:ext cx="133361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6" name="그룹 40"/>
                <p:cNvGrpSpPr/>
                <p:nvPr/>
              </p:nvGrpSpPr>
              <p:grpSpPr>
                <a:xfrm>
                  <a:off x="6348762" y="980728"/>
                  <a:ext cx="5262431" cy="288000"/>
                  <a:chOff x="2208148" y="4963764"/>
                  <a:chExt cx="1852608" cy="288000"/>
                </a:xfrm>
              </p:grpSpPr>
              <p:sp>
                <p:nvSpPr>
                  <p:cNvPr id="247" name="화이트투명사각판"/>
                  <p:cNvSpPr/>
                  <p:nvPr/>
                </p:nvSpPr>
                <p:spPr bwMode="auto">
                  <a:xfrm>
                    <a:off x="2208148" y="4963764"/>
                    <a:ext cx="1852608" cy="288000"/>
                  </a:xfrm>
                  <a:prstGeom prst="roundRect">
                    <a:avLst>
                      <a:gd name="adj" fmla="val 2877"/>
                    </a:avLst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8000" tIns="18000" rIns="18000" bIns="18000" anchor="ctr"/>
                  <a:lstStyle/>
                  <a:p>
                    <a:pPr marL="0" lvl="2" algn="ctr" latinLnBrk="0"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40000"/>
                      <a:defRPr/>
                    </a:pPr>
                    <a:r>
                      <a: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Container</a:t>
                    </a:r>
                    <a:endParaRPr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248" name="직선 연결선 247"/>
                  <p:cNvCxnSpPr/>
                  <p:nvPr/>
                </p:nvCxnSpPr>
                <p:spPr>
                  <a:xfrm>
                    <a:off x="2208148" y="4963764"/>
                    <a:ext cx="185247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9" name="화이트투명사각판"/>
              <p:cNvSpPr/>
              <p:nvPr/>
            </p:nvSpPr>
            <p:spPr bwMode="auto">
              <a:xfrm>
                <a:off x="406709" y="1483730"/>
                <a:ext cx="5262049" cy="4733785"/>
              </a:xfrm>
              <a:prstGeom prst="rect">
                <a:avLst/>
              </a:prstGeom>
              <a:noFill/>
              <a:ln w="25400">
                <a:solidFill>
                  <a:srgbClr val="DED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000" tIns="18000" rIns="18000" bIns="18000" anchor="ctr"/>
              <a:lstStyle/>
              <a:p>
                <a:pPr marL="0" lvl="2" algn="ctr" latinLnBrk="0">
                  <a:buClr>
                    <a:prstClr val="black">
                      <a:lumMod val="65000"/>
                      <a:lumOff val="35000"/>
                    </a:prstClr>
                  </a:buClr>
                  <a:buSzPct val="140000"/>
                  <a:defRPr/>
                </a:pP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50" name="직선 화살표 연결선 249"/>
              <p:cNvCxnSpPr/>
              <p:nvPr/>
            </p:nvCxnSpPr>
            <p:spPr>
              <a:xfrm>
                <a:off x="3037731" y="1196752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타원 250"/>
              <p:cNvSpPr/>
              <p:nvPr/>
            </p:nvSpPr>
            <p:spPr>
              <a:xfrm>
                <a:off x="2971051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F345A89-6F62-4057-9D72-5C9A1C13516F}"/>
                  </a:ext>
                </a:extLst>
              </p:cNvPr>
              <p:cNvGrpSpPr/>
              <p:nvPr/>
            </p:nvGrpSpPr>
            <p:grpSpPr>
              <a:xfrm>
                <a:off x="598394" y="5097417"/>
                <a:ext cx="10830220" cy="400018"/>
                <a:chOff x="598394" y="5097417"/>
                <a:chExt cx="10830220" cy="400018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98394" y="5210929"/>
                  <a:ext cx="10830220" cy="28650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2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</a:rPr>
                    <a:t>Host</a:t>
                  </a:r>
                  <a:r>
                    <a:rPr lang="ko-KR" altLang="en-US" sz="1200" kern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</a:rPr>
                    <a:t> </a:t>
                  </a:r>
                  <a:r>
                    <a:rPr lang="en-US" altLang="ko-KR" sz="12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</a:rPr>
                    <a:t>OS</a:t>
                  </a: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7" name="그룹 6"/>
                <p:cNvGrpSpPr/>
                <p:nvPr/>
              </p:nvGrpSpPr>
              <p:grpSpPr>
                <a:xfrm>
                  <a:off x="9009365" y="5097417"/>
                  <a:ext cx="2045406" cy="329537"/>
                  <a:chOff x="5508104" y="4950155"/>
                  <a:chExt cx="2016224" cy="438614"/>
                </a:xfrm>
              </p:grpSpPr>
              <p:sp>
                <p:nvSpPr>
                  <p:cNvPr id="90" name="타원 18"/>
                  <p:cNvSpPr/>
                  <p:nvPr/>
                </p:nvSpPr>
                <p:spPr>
                  <a:xfrm>
                    <a:off x="550810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6" name="타원 18"/>
                  <p:cNvSpPr/>
                  <p:nvPr/>
                </p:nvSpPr>
                <p:spPr>
                  <a:xfrm>
                    <a:off x="622818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7" name="타원 18"/>
                  <p:cNvSpPr/>
                  <p:nvPr/>
                </p:nvSpPr>
                <p:spPr>
                  <a:xfrm>
                    <a:off x="6917239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1928" t="14705" r="2524" b="7257"/>
                  <a:stretch/>
                </p:blipFill>
                <p:spPr>
                  <a:xfrm>
                    <a:off x="7094921" y="5034998"/>
                    <a:ext cx="258572" cy="275811"/>
                  </a:xfrm>
                  <a:prstGeom prst="rect">
                    <a:avLst/>
                  </a:prstGeom>
                </p:spPr>
              </p:pic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82730" y="5031383"/>
                    <a:ext cx="257834" cy="29256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781" t="10419" r="66410" b="16422"/>
                  <a:stretch/>
                </p:blipFill>
                <p:spPr>
                  <a:xfrm>
                    <a:off x="6395999" y="5013657"/>
                    <a:ext cx="274051" cy="31621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13B31D9-6B6F-4744-AB53-05255A50E301}"/>
                  </a:ext>
                </a:extLst>
              </p:cNvPr>
              <p:cNvGrpSpPr/>
              <p:nvPr/>
            </p:nvGrpSpPr>
            <p:grpSpPr>
              <a:xfrm>
                <a:off x="406706" y="5727277"/>
                <a:ext cx="11204104" cy="490239"/>
                <a:chOff x="406706" y="5727277"/>
                <a:chExt cx="11204104" cy="490239"/>
              </a:xfrm>
            </p:grpSpPr>
            <p:sp>
              <p:nvSpPr>
                <p:cNvPr id="94" name="양쪽 모서리가 둥근 사각형 93"/>
                <p:cNvSpPr/>
                <p:nvPr/>
              </p:nvSpPr>
              <p:spPr>
                <a:xfrm flipH="1">
                  <a:off x="406706" y="5899431"/>
                  <a:ext cx="11204104" cy="318085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gradFill>
                  <a:gsLst>
                    <a:gs pos="0">
                      <a:srgbClr val="2D87C6"/>
                    </a:gs>
                    <a:gs pos="100000">
                      <a:srgbClr val="0565A7"/>
                    </a:gs>
                  </a:gsLst>
                  <a:lin ang="5400000" scaled="0"/>
                </a:gradFill>
                <a:ln w="6350" cap="flat" cmpd="sng" algn="ctr">
                  <a:solidFill>
                    <a:srgbClr val="2D87C6"/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algn="ctr" fontAlgn="base" latinLnBrk="0">
                    <a:spcAft>
                      <a:spcPts val="240"/>
                    </a:spcAft>
                    <a:buSzPct val="100000"/>
                    <a:defRPr/>
                  </a:pPr>
                  <a:r>
                    <a:rPr lang="en-US" altLang="ko-KR" sz="1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</a:rPr>
                    <a:t>Host Server</a:t>
                  </a:r>
                </a:p>
              </p:txBody>
            </p:sp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75418" y="5727277"/>
                  <a:ext cx="543877" cy="354856"/>
                </a:xfrm>
                <a:prstGeom prst="rect">
                  <a:avLst/>
                </a:prstGeom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611073" y="4375075"/>
                <a:ext cx="4847171" cy="494085"/>
                <a:chOff x="611073" y="4375075"/>
                <a:chExt cx="4847171" cy="494085"/>
              </a:xfrm>
            </p:grpSpPr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611073" y="4375075"/>
                  <a:ext cx="4847171" cy="49408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7438" y="4456483"/>
                  <a:ext cx="457246" cy="351255"/>
                </a:xfrm>
                <a:prstGeom prst="rect">
                  <a:avLst/>
                </a:prstGeom>
              </p:spPr>
            </p:pic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9304" y="4459035"/>
                  <a:ext cx="495877" cy="349155"/>
                </a:xfrm>
                <a:prstGeom prst="rect">
                  <a:avLst/>
                </a:prstGeom>
              </p:spPr>
            </p:pic>
            <p:pic>
              <p:nvPicPr>
                <p:cNvPr id="116" name="그림 11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11090" y="4437111"/>
                  <a:ext cx="460840" cy="389996"/>
                </a:xfrm>
                <a:prstGeom prst="rect">
                  <a:avLst/>
                </a:prstGeom>
              </p:spPr>
            </p:pic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146" y="4501777"/>
                  <a:ext cx="762727" cy="271519"/>
                </a:xfrm>
                <a:prstGeom prst="rect">
                  <a:avLst/>
                </a:prstGeom>
              </p:spPr>
            </p:pic>
            <p:sp>
              <p:nvSpPr>
                <p:cNvPr id="118" name="Rectangle 39"/>
                <p:cNvSpPr>
                  <a:spLocks noChangeArrowheads="1"/>
                </p:cNvSpPr>
                <p:nvPr/>
              </p:nvSpPr>
              <p:spPr bwMode="auto">
                <a:xfrm>
                  <a:off x="757792" y="4422893"/>
                  <a:ext cx="1853298" cy="37425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sz="1600" b="1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  <a:sym typeface="Monotype Sorts" pitchFamily="2" charset="2"/>
                    </a:rPr>
                    <a:t>Hypervisor</a:t>
                  </a:r>
                  <a:endParaRPr lang="ko-KR" altLang="en-US" sz="1600" b="1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98394" y="1670724"/>
                <a:ext cx="4887976" cy="2622372"/>
                <a:chOff x="598394" y="1670724"/>
                <a:chExt cx="4887976" cy="2622372"/>
              </a:xfrm>
            </p:grpSpPr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633624" y="1670724"/>
                  <a:ext cx="2182878" cy="195947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98394" y="3611792"/>
                  <a:ext cx="2270141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2" name="그룹 1"/>
                <p:cNvGrpSpPr/>
                <p:nvPr/>
              </p:nvGrpSpPr>
              <p:grpSpPr>
                <a:xfrm>
                  <a:off x="1546891" y="3970319"/>
                  <a:ext cx="322693" cy="322777"/>
                  <a:chOff x="1175137" y="4442058"/>
                  <a:chExt cx="172864" cy="401943"/>
                </a:xfrm>
              </p:grpSpPr>
              <p:sp>
                <p:nvSpPr>
                  <p:cNvPr id="98" name="오른쪽 화살표 97"/>
                  <p:cNvSpPr/>
                  <p:nvPr/>
                </p:nvSpPr>
                <p:spPr bwMode="auto">
                  <a:xfrm rot="16200000" flipV="1">
                    <a:off x="1122255" y="4494940"/>
                    <a:ext cx="278627" cy="172864"/>
                  </a:xfrm>
                  <a:prstGeom prst="rightArrow">
                    <a:avLst/>
                  </a:prstGeom>
                  <a:gradFill>
                    <a:gsLst>
                      <a:gs pos="0">
                        <a:srgbClr val="0065AB"/>
                      </a:gs>
                      <a:gs pos="100000">
                        <a:srgbClr val="399AB5">
                          <a:alpha val="0"/>
                        </a:srgbClr>
                      </a:gs>
                    </a:gsLst>
                    <a:lin ang="10800000" scaled="0"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>
                      <a:defRPr/>
                    </a:pPr>
                    <a:endParaRPr lang="ko-KR" altLang="en-US" sz="1400" kern="0" dirty="0">
                      <a:solidFill>
                        <a:sysClr val="window" lastClr="FFFFFF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9" name="오른쪽 화살표 98"/>
                  <p:cNvSpPr/>
                  <p:nvPr/>
                </p:nvSpPr>
                <p:spPr bwMode="auto">
                  <a:xfrm rot="16200000" flipH="1" flipV="1">
                    <a:off x="1122255" y="4618256"/>
                    <a:ext cx="278627" cy="172864"/>
                  </a:xfrm>
                  <a:prstGeom prst="rightArrow">
                    <a:avLst/>
                  </a:prstGeom>
                  <a:gradFill>
                    <a:gsLst>
                      <a:gs pos="0">
                        <a:srgbClr val="0065AB"/>
                      </a:gs>
                      <a:gs pos="100000">
                        <a:srgbClr val="399AB5">
                          <a:alpha val="0"/>
                        </a:srgbClr>
                      </a:gs>
                    </a:gsLst>
                    <a:lin ang="10800000" scaled="0"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>
                      <a:defRPr/>
                    </a:pPr>
                    <a:endParaRPr lang="ko-KR" altLang="en-US" sz="1400" kern="0" dirty="0">
                      <a:solidFill>
                        <a:sysClr val="window" lastClr="FFFFFF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1751960" y="3604471"/>
                  <a:ext cx="867451" cy="169105"/>
                  <a:chOff x="5508104" y="4950155"/>
                  <a:chExt cx="2016224" cy="438614"/>
                </a:xfrm>
              </p:grpSpPr>
              <p:sp>
                <p:nvSpPr>
                  <p:cNvPr id="104" name="타원 18"/>
                  <p:cNvSpPr/>
                  <p:nvPr/>
                </p:nvSpPr>
                <p:spPr>
                  <a:xfrm>
                    <a:off x="550810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5" name="타원 18"/>
                  <p:cNvSpPr/>
                  <p:nvPr/>
                </p:nvSpPr>
                <p:spPr>
                  <a:xfrm>
                    <a:off x="622818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6" name="타원 18"/>
                  <p:cNvSpPr/>
                  <p:nvPr/>
                </p:nvSpPr>
                <p:spPr>
                  <a:xfrm>
                    <a:off x="6917239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1928" t="14705" r="2524" b="7257"/>
                  <a:stretch/>
                </p:blipFill>
                <p:spPr>
                  <a:xfrm>
                    <a:off x="7094921" y="5034998"/>
                    <a:ext cx="258572" cy="275811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82730" y="5031383"/>
                    <a:ext cx="257834" cy="292568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781" t="10419" r="66410" b="16422"/>
                  <a:stretch/>
                </p:blipFill>
                <p:spPr>
                  <a:xfrm>
                    <a:off x="6395999" y="5013657"/>
                    <a:ext cx="274051" cy="3162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0" name="Rectangle 39"/>
                <p:cNvSpPr>
                  <a:spLocks noChangeArrowheads="1"/>
                </p:cNvSpPr>
                <p:nvPr/>
              </p:nvSpPr>
              <p:spPr bwMode="auto">
                <a:xfrm>
                  <a:off x="3251459" y="1670724"/>
                  <a:ext cx="2182878" cy="195947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3216229" y="3611792"/>
                  <a:ext cx="2270141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52" name="그룹 151"/>
                <p:cNvGrpSpPr/>
                <p:nvPr/>
              </p:nvGrpSpPr>
              <p:grpSpPr>
                <a:xfrm>
                  <a:off x="4164726" y="3970319"/>
                  <a:ext cx="322693" cy="322777"/>
                  <a:chOff x="1175137" y="4442058"/>
                  <a:chExt cx="172864" cy="401943"/>
                </a:xfrm>
              </p:grpSpPr>
              <p:sp>
                <p:nvSpPr>
                  <p:cNvPr id="153" name="오른쪽 화살표 152"/>
                  <p:cNvSpPr/>
                  <p:nvPr/>
                </p:nvSpPr>
                <p:spPr bwMode="auto">
                  <a:xfrm rot="16200000" flipV="1">
                    <a:off x="1122255" y="4494940"/>
                    <a:ext cx="278627" cy="172864"/>
                  </a:xfrm>
                  <a:prstGeom prst="rightArrow">
                    <a:avLst/>
                  </a:prstGeom>
                  <a:gradFill>
                    <a:gsLst>
                      <a:gs pos="0">
                        <a:srgbClr val="0065AB"/>
                      </a:gs>
                      <a:gs pos="100000">
                        <a:srgbClr val="399AB5">
                          <a:alpha val="0"/>
                        </a:srgbClr>
                      </a:gs>
                    </a:gsLst>
                    <a:lin ang="10800000" scaled="0"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>
                      <a:defRPr/>
                    </a:pPr>
                    <a:endParaRPr lang="ko-KR" altLang="en-US" sz="1400" kern="0" dirty="0">
                      <a:solidFill>
                        <a:sysClr val="window" lastClr="FFFFFF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4" name="오른쪽 화살표 153"/>
                  <p:cNvSpPr/>
                  <p:nvPr/>
                </p:nvSpPr>
                <p:spPr bwMode="auto">
                  <a:xfrm rot="16200000" flipH="1" flipV="1">
                    <a:off x="1122255" y="4618256"/>
                    <a:ext cx="278627" cy="172864"/>
                  </a:xfrm>
                  <a:prstGeom prst="rightArrow">
                    <a:avLst/>
                  </a:prstGeom>
                  <a:gradFill>
                    <a:gsLst>
                      <a:gs pos="0">
                        <a:srgbClr val="0065AB"/>
                      </a:gs>
                      <a:gs pos="100000">
                        <a:srgbClr val="399AB5">
                          <a:alpha val="0"/>
                        </a:srgbClr>
                      </a:gs>
                    </a:gsLst>
                    <a:lin ang="10800000" scaled="0"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>
                      <a:defRPr/>
                    </a:pPr>
                    <a:endParaRPr lang="ko-KR" altLang="en-US" sz="1400" kern="0" dirty="0">
                      <a:solidFill>
                        <a:sysClr val="window" lastClr="FFFFFF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55" name="그룹 154"/>
                <p:cNvGrpSpPr/>
                <p:nvPr/>
              </p:nvGrpSpPr>
              <p:grpSpPr>
                <a:xfrm>
                  <a:off x="4369795" y="3604471"/>
                  <a:ext cx="867451" cy="169105"/>
                  <a:chOff x="5508104" y="4950155"/>
                  <a:chExt cx="2016224" cy="438614"/>
                </a:xfrm>
              </p:grpSpPr>
              <p:sp>
                <p:nvSpPr>
                  <p:cNvPr id="156" name="타원 18"/>
                  <p:cNvSpPr/>
                  <p:nvPr/>
                </p:nvSpPr>
                <p:spPr>
                  <a:xfrm>
                    <a:off x="550810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7" name="타원 18"/>
                  <p:cNvSpPr/>
                  <p:nvPr/>
                </p:nvSpPr>
                <p:spPr>
                  <a:xfrm>
                    <a:off x="6228184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8" name="타원 18"/>
                  <p:cNvSpPr/>
                  <p:nvPr/>
                </p:nvSpPr>
                <p:spPr>
                  <a:xfrm>
                    <a:off x="6917239" y="4950155"/>
                    <a:ext cx="607089" cy="4386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159" name="그림 158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1928" t="14705" r="2524" b="7257"/>
                  <a:stretch/>
                </p:blipFill>
                <p:spPr>
                  <a:xfrm>
                    <a:off x="7094921" y="5034998"/>
                    <a:ext cx="258572" cy="275811"/>
                  </a:xfrm>
                  <a:prstGeom prst="rect">
                    <a:avLst/>
                  </a:prstGeom>
                </p:spPr>
              </p:pic>
              <p:pic>
                <p:nvPicPr>
                  <p:cNvPr id="160" name="그림 15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82730" y="5031383"/>
                    <a:ext cx="257834" cy="292568"/>
                  </a:xfrm>
                  <a:prstGeom prst="rect">
                    <a:avLst/>
                  </a:prstGeom>
                </p:spPr>
              </p:pic>
              <p:pic>
                <p:nvPicPr>
                  <p:cNvPr id="161" name="그림 16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781" t="10419" r="66410" b="16422"/>
                  <a:stretch/>
                </p:blipFill>
                <p:spPr>
                  <a:xfrm>
                    <a:off x="6395999" y="5013657"/>
                    <a:ext cx="274051" cy="31621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0" name="Picture 2" descr="C:\Users\우팀\Desktop\Untitled-1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 bwMode="auto">
                <a:xfrm>
                  <a:off x="671170" y="3521417"/>
                  <a:ext cx="968815" cy="291488"/>
                </a:xfrm>
                <a:prstGeom prst="rect">
                  <a:avLst/>
                </a:prstGeom>
                <a:noFill/>
              </p:spPr>
            </p:pic>
            <p:sp>
              <p:nvSpPr>
                <p:cNvPr id="191" name="TextBox 190"/>
                <p:cNvSpPr txBox="1"/>
                <p:nvPr/>
              </p:nvSpPr>
              <p:spPr>
                <a:xfrm>
                  <a:off x="665291" y="3593426"/>
                  <a:ext cx="10010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Guest OS</a:t>
                  </a:r>
                  <a:endParaRPr lang="ko-KR" altLang="en-US" sz="1000" b="1"/>
                </a:p>
              </p:txBody>
            </p:sp>
            <p:pic>
              <p:nvPicPr>
                <p:cNvPr id="192" name="Picture 2" descr="C:\Users\우팀\Desktop\Untitled-1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 bwMode="auto">
                <a:xfrm>
                  <a:off x="3292354" y="3521417"/>
                  <a:ext cx="968815" cy="291488"/>
                </a:xfrm>
                <a:prstGeom prst="rect">
                  <a:avLst/>
                </a:prstGeom>
                <a:noFill/>
              </p:spPr>
            </p:pic>
            <p:sp>
              <p:nvSpPr>
                <p:cNvPr id="193" name="TextBox 192"/>
                <p:cNvSpPr txBox="1"/>
                <p:nvPr/>
              </p:nvSpPr>
              <p:spPr>
                <a:xfrm>
                  <a:off x="3286475" y="3593426"/>
                  <a:ext cx="10010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Guest OS</a:t>
                  </a:r>
                  <a:endParaRPr lang="ko-KR" altLang="en-US" sz="1000" b="1"/>
                </a:p>
              </p:txBody>
            </p:sp>
          </p:grpSp>
          <p:grpSp>
            <p:nvGrpSpPr>
              <p:cNvPr id="163" name="그룹 162"/>
              <p:cNvGrpSpPr/>
              <p:nvPr/>
            </p:nvGrpSpPr>
            <p:grpSpPr>
              <a:xfrm>
                <a:off x="921831" y="2900631"/>
                <a:ext cx="584473" cy="483034"/>
                <a:chOff x="2890046" y="2220465"/>
                <a:chExt cx="584473" cy="531337"/>
              </a:xfrm>
            </p:grpSpPr>
            <p:sp>
              <p:nvSpPr>
                <p:cNvPr id="164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65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grpSp>
            <p:nvGrpSpPr>
              <p:cNvPr id="166" name="그룹 165"/>
              <p:cNvGrpSpPr/>
              <p:nvPr/>
            </p:nvGrpSpPr>
            <p:grpSpPr>
              <a:xfrm>
                <a:off x="1780511" y="2905495"/>
                <a:ext cx="531339" cy="531337"/>
                <a:chOff x="2890046" y="2220465"/>
                <a:chExt cx="584473" cy="531337"/>
              </a:xfrm>
            </p:grpSpPr>
            <p:sp>
              <p:nvSpPr>
                <p:cNvPr id="167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68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603086" y="2163511"/>
                <a:ext cx="642920" cy="531337"/>
                <a:chOff x="2890046" y="2220465"/>
                <a:chExt cx="584473" cy="531337"/>
              </a:xfrm>
            </p:grpSpPr>
            <p:sp>
              <p:nvSpPr>
                <p:cNvPr id="173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74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grpSp>
            <p:nvGrpSpPr>
              <p:cNvPr id="175" name="그룹 174"/>
              <p:cNvGrpSpPr/>
              <p:nvPr/>
            </p:nvGrpSpPr>
            <p:grpSpPr>
              <a:xfrm>
                <a:off x="4348986" y="2924546"/>
                <a:ext cx="642920" cy="531337"/>
                <a:chOff x="2890046" y="2220465"/>
                <a:chExt cx="584473" cy="531337"/>
              </a:xfrm>
            </p:grpSpPr>
            <p:sp>
              <p:nvSpPr>
                <p:cNvPr id="176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77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762" y="2978091"/>
                <a:ext cx="337541" cy="358492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0289" y="2994645"/>
                <a:ext cx="306524" cy="383705"/>
              </a:xfrm>
              <a:prstGeom prst="rect">
                <a:avLst/>
              </a:prstGeom>
            </p:spPr>
          </p:pic>
          <p:grpSp>
            <p:nvGrpSpPr>
              <p:cNvPr id="180" name="그룹 179"/>
              <p:cNvGrpSpPr/>
              <p:nvPr/>
            </p:nvGrpSpPr>
            <p:grpSpPr>
              <a:xfrm>
                <a:off x="3511148" y="2468096"/>
                <a:ext cx="531339" cy="531337"/>
                <a:chOff x="2890046" y="2220465"/>
                <a:chExt cx="584473" cy="531337"/>
              </a:xfrm>
            </p:grpSpPr>
            <p:sp>
              <p:nvSpPr>
                <p:cNvPr id="185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88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3749" y="2545562"/>
                <a:ext cx="346135" cy="376235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4929" y="3017158"/>
                <a:ext cx="340032" cy="352453"/>
              </a:xfrm>
              <a:prstGeom prst="rect">
                <a:avLst/>
              </a:prstGeom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318525" y="2119198"/>
                <a:ext cx="642920" cy="642918"/>
                <a:chOff x="3544178" y="2466204"/>
                <a:chExt cx="483035" cy="642918"/>
              </a:xfrm>
            </p:grpSpPr>
            <p:grpSp>
              <p:nvGrpSpPr>
                <p:cNvPr id="169" name="그룹 168"/>
                <p:cNvGrpSpPr/>
                <p:nvPr/>
              </p:nvGrpSpPr>
              <p:grpSpPr>
                <a:xfrm>
                  <a:off x="3544178" y="2466204"/>
                  <a:ext cx="483035" cy="642918"/>
                  <a:chOff x="2890046" y="2220465"/>
                  <a:chExt cx="584473" cy="531337"/>
                </a:xfrm>
              </p:grpSpPr>
              <p:sp>
                <p:nvSpPr>
                  <p:cNvPr id="170" name="타원 18"/>
                  <p:cNvSpPr/>
                  <p:nvPr/>
                </p:nvSpPr>
                <p:spPr>
                  <a:xfrm>
                    <a:off x="2890046" y="2220465"/>
                    <a:ext cx="584473" cy="53133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-웹윤고딕140" pitchFamily="18" charset="-127"/>
                      <a:ea typeface="-웹윤고딕140" pitchFamily="18" charset="-127"/>
                    </a:endParaRPr>
                  </a:p>
                </p:txBody>
              </p:sp>
              <p:sp>
                <p:nvSpPr>
                  <p:cNvPr id="171" name="타원 19"/>
                  <p:cNvSpPr/>
                  <p:nvPr/>
                </p:nvSpPr>
                <p:spPr>
                  <a:xfrm>
                    <a:off x="2922433" y="2249906"/>
                    <a:ext cx="519698" cy="4724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3EA3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marL="0" lvl="1" indent="-180975" algn="ctr">
                      <a:lnSpc>
                        <a:spcPct val="110000"/>
                      </a:lnSpc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  <a:defRPr/>
                    </a:pPr>
                    <a:endParaRPr lang="ko-KR" altLang="en-US" sz="100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2">
                          <a:lumMod val="75000"/>
                        </a:schemeClr>
                      </a:solidFill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endParaRPr>
                  </a:p>
                </p:txBody>
              </p:sp>
            </p:grpSp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53778" y="2584740"/>
                  <a:ext cx="272167" cy="421859"/>
                </a:xfrm>
                <a:prstGeom prst="rect">
                  <a:avLst/>
                </a:prstGeom>
              </p:spPr>
            </p:pic>
          </p:grpSp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7211" y="2261475"/>
                <a:ext cx="345985" cy="352055"/>
              </a:xfrm>
              <a:prstGeom prst="rect">
                <a:avLst/>
              </a:prstGeom>
            </p:spPr>
          </p:pic>
          <p:grpSp>
            <p:nvGrpSpPr>
              <p:cNvPr id="19" name="그룹 18"/>
              <p:cNvGrpSpPr/>
              <p:nvPr/>
            </p:nvGrpSpPr>
            <p:grpSpPr>
              <a:xfrm>
                <a:off x="6516304" y="4374448"/>
                <a:ext cx="4912309" cy="494085"/>
                <a:chOff x="6516304" y="4374448"/>
                <a:chExt cx="4912309" cy="494085"/>
              </a:xfrm>
            </p:grpSpPr>
            <p:sp>
              <p:nvSpPr>
                <p:cNvPr id="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6516304" y="4374448"/>
                  <a:ext cx="4912309" cy="49408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184" name="Rectangle 39"/>
                <p:cNvSpPr>
                  <a:spLocks noChangeArrowheads="1"/>
                </p:cNvSpPr>
                <p:nvPr/>
              </p:nvSpPr>
              <p:spPr bwMode="auto">
                <a:xfrm>
                  <a:off x="7177496" y="4506869"/>
                  <a:ext cx="1150752" cy="25562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b="1" kern="0" dirty="0" err="1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  <a:sym typeface="Monotype Sorts" pitchFamily="2" charset="2"/>
                    </a:rPr>
                    <a:t>docker</a:t>
                  </a:r>
                  <a:endParaRPr lang="ko-KR" altLang="en-US" b="1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29472" y="4421709"/>
                  <a:ext cx="531117" cy="424894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58604" y="4408106"/>
                  <a:ext cx="431742" cy="425828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61044" y="4447386"/>
                  <a:ext cx="593811" cy="351439"/>
                </a:xfrm>
                <a:prstGeom prst="rect">
                  <a:avLst/>
                </a:prstGeom>
              </p:spPr>
            </p:pic>
            <p:sp>
              <p:nvSpPr>
                <p:cNvPr id="213" name="Rectangle 39"/>
                <p:cNvSpPr>
                  <a:spLocks noChangeArrowheads="1"/>
                </p:cNvSpPr>
                <p:nvPr/>
              </p:nvSpPr>
              <p:spPr bwMode="auto">
                <a:xfrm>
                  <a:off x="9004419" y="4506869"/>
                  <a:ext cx="443665" cy="25562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b="1" kern="0" dirty="0" err="1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  <a:sym typeface="Monotype Sorts" pitchFamily="2" charset="2"/>
                    </a:rPr>
                    <a:t>rkt</a:t>
                  </a:r>
                  <a:endParaRPr lang="ko-KR" altLang="en-US" b="1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14" name="Rectangle 39"/>
                <p:cNvSpPr>
                  <a:spLocks noChangeArrowheads="1"/>
                </p:cNvSpPr>
                <p:nvPr/>
              </p:nvSpPr>
              <p:spPr bwMode="auto">
                <a:xfrm>
                  <a:off x="10482285" y="4506869"/>
                  <a:ext cx="488032" cy="25562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r>
                    <a:rPr lang="en-US" altLang="ko-KR" b="1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+mn-ea"/>
                      <a:sym typeface="Monotype Sorts" pitchFamily="2" charset="2"/>
                    </a:rPr>
                    <a:t>LXC</a:t>
                  </a:r>
                  <a:endParaRPr lang="ko-KR" altLang="en-US" b="1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endParaRPr>
                </a:p>
              </p:txBody>
            </p:sp>
          </p:grpSp>
          <p:sp>
            <p:nvSpPr>
              <p:cNvPr id="162" name="모서리가 둥근 직사각형 51">
                <a:extLst>
                  <a:ext uri="{FF2B5EF4-FFF2-40B4-BE49-F238E27FC236}">
                    <a16:creationId xmlns:a16="http://schemas.microsoft.com/office/drawing/2014/main" id="{7E157780-7B93-488E-B08E-48B95DD26EC6}"/>
                  </a:ext>
                </a:extLst>
              </p:cNvPr>
              <p:cNvSpPr/>
              <p:nvPr/>
            </p:nvSpPr>
            <p:spPr>
              <a:xfrm>
                <a:off x="1230393" y="1776970"/>
                <a:ext cx="855428" cy="26108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100" b="1" kern="0">
                    <a:solidFill>
                      <a:schemeClr val="bg1"/>
                    </a:solidFill>
                    <a:latin typeface="+mn-ea"/>
                  </a:rPr>
                  <a:t>A Service</a:t>
                </a:r>
                <a:endParaRPr lang="ko-KR" altLang="en-US" sz="11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81" name="모서리가 둥근 직사각형 51">
                <a:extLst>
                  <a:ext uri="{FF2B5EF4-FFF2-40B4-BE49-F238E27FC236}">
                    <a16:creationId xmlns:a16="http://schemas.microsoft.com/office/drawing/2014/main" id="{AF156F8C-22C6-47E1-944C-F6C76B138597}"/>
                  </a:ext>
                </a:extLst>
              </p:cNvPr>
              <p:cNvSpPr/>
              <p:nvPr/>
            </p:nvSpPr>
            <p:spPr>
              <a:xfrm>
                <a:off x="3368138" y="2099897"/>
                <a:ext cx="855428" cy="26108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100" b="1" kern="0">
                    <a:solidFill>
                      <a:schemeClr val="bg1"/>
                    </a:solidFill>
                    <a:latin typeface="+mn-ea"/>
                  </a:rPr>
                  <a:t>B Service</a:t>
                </a:r>
                <a:endParaRPr lang="ko-KR" altLang="en-US" sz="11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82" name="모서리가 둥근 직사각형 51">
                <a:extLst>
                  <a:ext uri="{FF2B5EF4-FFF2-40B4-BE49-F238E27FC236}">
                    <a16:creationId xmlns:a16="http://schemas.microsoft.com/office/drawing/2014/main" id="{F67AB4F0-8FE2-4F0F-A331-91890E763158}"/>
                  </a:ext>
                </a:extLst>
              </p:cNvPr>
              <p:cNvSpPr/>
              <p:nvPr/>
            </p:nvSpPr>
            <p:spPr>
              <a:xfrm>
                <a:off x="4479576" y="1783462"/>
                <a:ext cx="855428" cy="26108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100" b="1" kern="0">
                    <a:solidFill>
                      <a:schemeClr val="bg1"/>
                    </a:solidFill>
                    <a:latin typeface="+mn-ea"/>
                  </a:rPr>
                  <a:t>C Service</a:t>
                </a:r>
                <a:endParaRPr lang="ko-KR" altLang="en-US" sz="11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BFA249E8-2326-4BDE-BC2C-05391166991A}"/>
                </a:ext>
              </a:extLst>
            </p:cNvPr>
            <p:cNvGrpSpPr/>
            <p:nvPr/>
          </p:nvGrpSpPr>
          <p:grpSpPr>
            <a:xfrm>
              <a:off x="7778317" y="1628800"/>
              <a:ext cx="1384895" cy="1188607"/>
              <a:chOff x="7593016" y="2519273"/>
              <a:chExt cx="1384895" cy="1307468"/>
            </a:xfrm>
          </p:grpSpPr>
          <p:sp>
            <p:nvSpPr>
              <p:cNvPr id="138" name="Rectangle 39">
                <a:extLst>
                  <a:ext uri="{FF2B5EF4-FFF2-40B4-BE49-F238E27FC236}">
                    <a16:creationId xmlns:a16="http://schemas.microsoft.com/office/drawing/2014/main" id="{39D328FD-0242-4CA0-956F-40EDE529C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7773" y="2519273"/>
                <a:ext cx="1337110" cy="109792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39" name="모서리가 둥근 직사각형 309">
                <a:extLst>
                  <a:ext uri="{FF2B5EF4-FFF2-40B4-BE49-F238E27FC236}">
                    <a16:creationId xmlns:a16="http://schemas.microsoft.com/office/drawing/2014/main" id="{13039730-7A5A-4E6E-87D9-01928056CE33}"/>
                  </a:ext>
                </a:extLst>
              </p:cNvPr>
              <p:cNvSpPr/>
              <p:nvPr/>
            </p:nvSpPr>
            <p:spPr>
              <a:xfrm>
                <a:off x="7593016" y="3588654"/>
                <a:ext cx="1384895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B67E93-DD31-49BF-9562-4552BF5EADC1}"/>
                  </a:ext>
                </a:extLst>
              </p:cNvPr>
              <p:cNvSpPr txBox="1"/>
              <p:nvPr/>
            </p:nvSpPr>
            <p:spPr>
              <a:xfrm>
                <a:off x="7877197" y="3572825"/>
                <a:ext cx="8066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latin typeface="+mn-ea"/>
                  </a:rPr>
                  <a:t>Container</a:t>
                </a:r>
                <a:endParaRPr lang="ko-KR" altLang="en-US" sz="1050" b="1">
                  <a:latin typeface="+mn-ea"/>
                </a:endParaRPr>
              </a:p>
            </p:txBody>
          </p:sp>
          <p:sp>
            <p:nvSpPr>
              <p:cNvPr id="141" name="모서리가 둥근 직사각형 51">
                <a:extLst>
                  <a:ext uri="{FF2B5EF4-FFF2-40B4-BE49-F238E27FC236}">
                    <a16:creationId xmlns:a16="http://schemas.microsoft.com/office/drawing/2014/main" id="{84A0C150-18DD-4556-90C1-32D1FF6C8FB1}"/>
                  </a:ext>
                </a:extLst>
              </p:cNvPr>
              <p:cNvSpPr/>
              <p:nvPr/>
            </p:nvSpPr>
            <p:spPr>
              <a:xfrm>
                <a:off x="7690319" y="2644400"/>
                <a:ext cx="1190287" cy="23678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b="1" kern="0">
                    <a:solidFill>
                      <a:schemeClr val="bg1"/>
                    </a:solidFill>
                    <a:latin typeface="+mn-ea"/>
                  </a:rPr>
                  <a:t>A Service</a:t>
                </a:r>
                <a:endParaRPr lang="ko-KR" altLang="en-US" sz="10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2" name="모서리가 둥근 직사각형 72">
                <a:extLst>
                  <a:ext uri="{FF2B5EF4-FFF2-40B4-BE49-F238E27FC236}">
                    <a16:creationId xmlns:a16="http://schemas.microsoft.com/office/drawing/2014/main" id="{71DE4CD2-A1C4-4577-B707-4D8881F7E50E}"/>
                  </a:ext>
                </a:extLst>
              </p:cNvPr>
              <p:cNvSpPr/>
              <p:nvPr/>
            </p:nvSpPr>
            <p:spPr>
              <a:xfrm>
                <a:off x="7889388" y="3181149"/>
                <a:ext cx="802628" cy="28752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Version </a:t>
                </a:r>
                <a:r>
                  <a:rPr lang="en-US" altLang="ko-KR" sz="1000" b="1" kern="0">
                    <a:solidFill>
                      <a:srgbClr val="0070C0"/>
                    </a:solidFill>
                    <a:latin typeface="+mn-ea"/>
                  </a:rPr>
                  <a:t>1.6</a:t>
                </a:r>
                <a:endParaRPr lang="ko-KR" altLang="en-US" sz="1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76195BD-3312-41D6-A3FF-CBF9BA416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99285" y="2931118"/>
                <a:ext cx="581479" cy="24138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EDDB7F5-4D7B-46E9-9F92-03AE11CAB801}"/>
                </a:ext>
              </a:extLst>
            </p:cNvPr>
            <p:cNvGrpSpPr/>
            <p:nvPr/>
          </p:nvGrpSpPr>
          <p:grpSpPr>
            <a:xfrm>
              <a:off x="9609144" y="1628800"/>
              <a:ext cx="1384895" cy="1188607"/>
              <a:chOff x="7593016" y="2519273"/>
              <a:chExt cx="1384895" cy="1307468"/>
            </a:xfrm>
          </p:grpSpPr>
          <p:sp>
            <p:nvSpPr>
              <p:cNvPr id="145" name="Rectangle 39">
                <a:extLst>
                  <a:ext uri="{FF2B5EF4-FFF2-40B4-BE49-F238E27FC236}">
                    <a16:creationId xmlns:a16="http://schemas.microsoft.com/office/drawing/2014/main" id="{779AF38B-007D-45F4-9A12-99A81CD22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7773" y="2519273"/>
                <a:ext cx="1337110" cy="109792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46" name="모서리가 둥근 직사각형 309">
                <a:extLst>
                  <a:ext uri="{FF2B5EF4-FFF2-40B4-BE49-F238E27FC236}">
                    <a16:creationId xmlns:a16="http://schemas.microsoft.com/office/drawing/2014/main" id="{44F98066-60E8-495F-9B2A-981FCE953F07}"/>
                  </a:ext>
                </a:extLst>
              </p:cNvPr>
              <p:cNvSpPr/>
              <p:nvPr/>
            </p:nvSpPr>
            <p:spPr>
              <a:xfrm>
                <a:off x="7593016" y="3588654"/>
                <a:ext cx="1384895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3A8C4C1-A61F-4092-B0B7-1D664FD6A97E}"/>
                  </a:ext>
                </a:extLst>
              </p:cNvPr>
              <p:cNvSpPr txBox="1"/>
              <p:nvPr/>
            </p:nvSpPr>
            <p:spPr>
              <a:xfrm>
                <a:off x="7877197" y="3572825"/>
                <a:ext cx="8066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latin typeface="+mn-ea"/>
                  </a:rPr>
                  <a:t>Container</a:t>
                </a:r>
                <a:endParaRPr lang="ko-KR" altLang="en-US" sz="1050" b="1">
                  <a:latin typeface="+mn-ea"/>
                </a:endParaRPr>
              </a:p>
            </p:txBody>
          </p:sp>
          <p:sp>
            <p:nvSpPr>
              <p:cNvPr id="148" name="모서리가 둥근 직사각형 51">
                <a:extLst>
                  <a:ext uri="{FF2B5EF4-FFF2-40B4-BE49-F238E27FC236}">
                    <a16:creationId xmlns:a16="http://schemas.microsoft.com/office/drawing/2014/main" id="{CA4486F2-FC2B-4314-8868-F247658F8C3C}"/>
                  </a:ext>
                </a:extLst>
              </p:cNvPr>
              <p:cNvSpPr/>
              <p:nvPr/>
            </p:nvSpPr>
            <p:spPr>
              <a:xfrm>
                <a:off x="7690319" y="2644400"/>
                <a:ext cx="1190287" cy="23678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b="1" kern="0">
                    <a:solidFill>
                      <a:schemeClr val="bg1"/>
                    </a:solidFill>
                    <a:latin typeface="+mn-ea"/>
                  </a:rPr>
                  <a:t>B Service</a:t>
                </a:r>
                <a:endParaRPr lang="ko-KR" altLang="en-US" sz="10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86" name="모서리가 둥근 직사각형 72">
                <a:extLst>
                  <a:ext uri="{FF2B5EF4-FFF2-40B4-BE49-F238E27FC236}">
                    <a16:creationId xmlns:a16="http://schemas.microsoft.com/office/drawing/2014/main" id="{1DBBA78C-F394-4E3C-B445-55EED4D514F5}"/>
                  </a:ext>
                </a:extLst>
              </p:cNvPr>
              <p:cNvSpPr/>
              <p:nvPr/>
            </p:nvSpPr>
            <p:spPr>
              <a:xfrm>
                <a:off x="7889388" y="3181149"/>
                <a:ext cx="802628" cy="28752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Version </a:t>
                </a:r>
                <a:r>
                  <a:rPr lang="en-US" altLang="ko-KR" sz="1000" b="1" kern="0">
                    <a:solidFill>
                      <a:srgbClr val="0070C0"/>
                    </a:solidFill>
                    <a:latin typeface="+mn-ea"/>
                  </a:rPr>
                  <a:t>3.6</a:t>
                </a:r>
                <a:endParaRPr lang="ko-KR" altLang="en-US" sz="1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262FD814-F180-4E57-92FA-083D2AD48F0D}"/>
                </a:ext>
              </a:extLst>
            </p:cNvPr>
            <p:cNvGrpSpPr/>
            <p:nvPr/>
          </p:nvGrpSpPr>
          <p:grpSpPr>
            <a:xfrm>
              <a:off x="9609144" y="2982873"/>
              <a:ext cx="1384895" cy="1188607"/>
              <a:chOff x="7593016" y="2519273"/>
              <a:chExt cx="1384895" cy="1307468"/>
            </a:xfrm>
          </p:grpSpPr>
          <p:sp>
            <p:nvSpPr>
              <p:cNvPr id="189" name="Rectangle 39">
                <a:extLst>
                  <a:ext uri="{FF2B5EF4-FFF2-40B4-BE49-F238E27FC236}">
                    <a16:creationId xmlns:a16="http://schemas.microsoft.com/office/drawing/2014/main" id="{C609F66B-87D2-49A7-BFD4-CF40E91E8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7773" y="2519273"/>
                <a:ext cx="1337110" cy="109792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98" name="모서리가 둥근 직사각형 309">
                <a:extLst>
                  <a:ext uri="{FF2B5EF4-FFF2-40B4-BE49-F238E27FC236}">
                    <a16:creationId xmlns:a16="http://schemas.microsoft.com/office/drawing/2014/main" id="{423C5656-54E3-4427-AE70-E2D31A4F32C7}"/>
                  </a:ext>
                </a:extLst>
              </p:cNvPr>
              <p:cNvSpPr/>
              <p:nvPr/>
            </p:nvSpPr>
            <p:spPr>
              <a:xfrm>
                <a:off x="7593016" y="3588654"/>
                <a:ext cx="1384895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0EA7C10-28A7-4496-A309-FD06D1B03C6A}"/>
                  </a:ext>
                </a:extLst>
              </p:cNvPr>
              <p:cNvSpPr txBox="1"/>
              <p:nvPr/>
            </p:nvSpPr>
            <p:spPr>
              <a:xfrm>
                <a:off x="7877197" y="3572825"/>
                <a:ext cx="8066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latin typeface="+mn-ea"/>
                  </a:rPr>
                  <a:t>Container</a:t>
                </a:r>
                <a:endParaRPr lang="ko-KR" altLang="en-US" sz="1050" b="1">
                  <a:latin typeface="+mn-ea"/>
                </a:endParaRPr>
              </a:p>
            </p:txBody>
          </p:sp>
          <p:sp>
            <p:nvSpPr>
              <p:cNvPr id="200" name="모서리가 둥근 직사각형 51">
                <a:extLst>
                  <a:ext uri="{FF2B5EF4-FFF2-40B4-BE49-F238E27FC236}">
                    <a16:creationId xmlns:a16="http://schemas.microsoft.com/office/drawing/2014/main" id="{BA9B87E1-0065-4482-80B5-028037F9F646}"/>
                  </a:ext>
                </a:extLst>
              </p:cNvPr>
              <p:cNvSpPr/>
              <p:nvPr/>
            </p:nvSpPr>
            <p:spPr>
              <a:xfrm>
                <a:off x="7690319" y="2644400"/>
                <a:ext cx="1190287" cy="23678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75B9E7"/>
                  </a:gs>
                  <a:gs pos="100000">
                    <a:srgbClr val="37A1E9"/>
                  </a:gs>
                </a:gsLst>
                <a:lin ang="5400000" scaled="0"/>
              </a:gradFill>
              <a:ln w="6350" cap="flat" cmpd="sng" algn="ctr">
                <a:solidFill>
                  <a:srgbClr val="77C3F1"/>
                </a:solidFill>
                <a:prstDash val="solid"/>
              </a:ln>
              <a:effectLst/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b="1" kern="0">
                    <a:solidFill>
                      <a:schemeClr val="bg1"/>
                    </a:solidFill>
                    <a:latin typeface="+mn-ea"/>
                  </a:rPr>
                  <a:t>C Service</a:t>
                </a:r>
                <a:endParaRPr lang="ko-KR" altLang="en-US" sz="1000" b="1" kern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01" name="모서리가 둥근 직사각형 72">
                <a:extLst>
                  <a:ext uri="{FF2B5EF4-FFF2-40B4-BE49-F238E27FC236}">
                    <a16:creationId xmlns:a16="http://schemas.microsoft.com/office/drawing/2014/main" id="{F723C18F-1D81-4AFE-B7E8-58C14C4D64EF}"/>
                  </a:ext>
                </a:extLst>
              </p:cNvPr>
              <p:cNvSpPr/>
              <p:nvPr/>
            </p:nvSpPr>
            <p:spPr>
              <a:xfrm>
                <a:off x="7889388" y="3181149"/>
                <a:ext cx="802628" cy="28752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dist="12700" dir="5400000" algn="t" rotWithShape="0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000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Version </a:t>
                </a:r>
                <a:r>
                  <a:rPr lang="en-US" altLang="ko-KR" sz="1000" b="1" kern="0">
                    <a:solidFill>
                      <a:srgbClr val="0070C0"/>
                    </a:solidFill>
                    <a:latin typeface="+mn-ea"/>
                  </a:rPr>
                  <a:t>10</a:t>
                </a:r>
                <a:endParaRPr lang="ko-KR" altLang="en-US" sz="1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F8BC9F43-3C71-4362-BA44-C51E44673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559" y="3311881"/>
              <a:ext cx="627729" cy="284950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349EBAA7-8678-46A0-808F-22F80C948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1" t="31163" r="10676" b="30548"/>
            <a:stretch/>
          </p:blipFill>
          <p:spPr>
            <a:xfrm>
              <a:off x="9978106" y="1998542"/>
              <a:ext cx="641229" cy="206628"/>
            </a:xfrm>
            <a:prstGeom prst="rect">
              <a:avLst/>
            </a:prstGeom>
          </p:spPr>
        </p:pic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8720B0E-5FC1-4FBD-89EC-74222DCCD81E}"/>
                </a:ext>
              </a:extLst>
            </p:cNvPr>
            <p:cNvCxnSpPr/>
            <p:nvPr/>
          </p:nvCxnSpPr>
          <p:spPr>
            <a:xfrm>
              <a:off x="9427545" y="1592688"/>
              <a:ext cx="0" cy="27024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02FE8B9-4E08-4D06-A90B-C177ED486CA7}"/>
                </a:ext>
              </a:extLst>
            </p:cNvPr>
            <p:cNvCxnSpPr/>
            <p:nvPr/>
          </p:nvCxnSpPr>
          <p:spPr>
            <a:xfrm>
              <a:off x="7772147" y="2899892"/>
              <a:ext cx="33334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85A04A17-7F17-42FD-89F9-5C36ADABFE74}"/>
                </a:ext>
              </a:extLst>
            </p:cNvPr>
            <p:cNvSpPr/>
            <p:nvPr/>
          </p:nvSpPr>
          <p:spPr>
            <a:xfrm>
              <a:off x="7150234" y="3249108"/>
              <a:ext cx="1284423" cy="37457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namespace</a:t>
              </a:r>
              <a:endParaRPr lang="en-US" altLang="ko-KR" sz="1400">
                <a:ln w="0"/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F255B01-96BA-4B43-A0BA-98927BB323F0}"/>
                </a:ext>
              </a:extLst>
            </p:cNvPr>
            <p:cNvSpPr/>
            <p:nvPr/>
          </p:nvSpPr>
          <p:spPr>
            <a:xfrm>
              <a:off x="7163861" y="3674976"/>
              <a:ext cx="984600" cy="374571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cgroups</a:t>
              </a:r>
              <a:endParaRPr lang="en-US" altLang="ko-KR" sz="1400">
                <a:ln w="0"/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721714ED-3121-4C3E-9DD2-FB876CF69845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6695270" y="3764990"/>
              <a:ext cx="568277" cy="468064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0065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E4A6E16B-2959-48A0-BD71-1307B94F2D61}"/>
                </a:ext>
              </a:extLst>
            </p:cNvPr>
            <p:cNvSpPr>
              <a:spLocks/>
            </p:cNvSpPr>
            <p:nvPr/>
          </p:nvSpPr>
          <p:spPr bwMode="auto">
            <a:xfrm rot="12600000" flipV="1">
              <a:off x="8613837" y="3110414"/>
              <a:ext cx="455274" cy="65933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0065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1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237043" y="2320562"/>
            <a:ext cx="2156758" cy="1717204"/>
            <a:chOff x="9237043" y="2320562"/>
            <a:chExt cx="2156758" cy="1717204"/>
          </a:xfrm>
        </p:grpSpPr>
        <p:grpSp>
          <p:nvGrpSpPr>
            <p:cNvPr id="14" name="그룹 13"/>
            <p:cNvGrpSpPr/>
            <p:nvPr/>
          </p:nvGrpSpPr>
          <p:grpSpPr>
            <a:xfrm>
              <a:off x="9517652" y="2801190"/>
              <a:ext cx="1876149" cy="1236576"/>
              <a:chOff x="6936182" y="1758389"/>
              <a:chExt cx="1409578" cy="1236576"/>
            </a:xfrm>
          </p:grpSpPr>
          <p:sp>
            <p:nvSpPr>
              <p:cNvPr id="220" name="Rectangle 39"/>
              <p:cNvSpPr>
                <a:spLocks noChangeArrowheads="1"/>
              </p:cNvSpPr>
              <p:nvPr/>
            </p:nvSpPr>
            <p:spPr bwMode="auto">
              <a:xfrm>
                <a:off x="6960692" y="1985491"/>
                <a:ext cx="1371454" cy="100947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6936182" y="1758389"/>
                <a:ext cx="1409578" cy="236782"/>
              </a:xfrm>
              <a:prstGeom prst="roundRect">
                <a:avLst/>
              </a:prstGeom>
              <a:solidFill>
                <a:schemeClr val="accent6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393012" y="1761010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Pod</a:t>
                </a:r>
                <a:endParaRPr lang="ko-KR" altLang="en-US" sz="1000" b="1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048706" y="2075942"/>
                <a:ext cx="1164941" cy="833982"/>
                <a:chOff x="6857289" y="2378779"/>
                <a:chExt cx="1164941" cy="833982"/>
              </a:xfrm>
            </p:grpSpPr>
            <p:sp>
              <p:nvSpPr>
                <p:cNvPr id="92" name="Rectangle 39"/>
                <p:cNvSpPr>
                  <a:spLocks noChangeArrowheads="1"/>
                </p:cNvSpPr>
                <p:nvPr/>
              </p:nvSpPr>
              <p:spPr bwMode="auto">
                <a:xfrm>
                  <a:off x="6882076" y="2378779"/>
                  <a:ext cx="1120161" cy="62547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6857289" y="2975710"/>
                  <a:ext cx="1164941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7143457" y="2966540"/>
                  <a:ext cx="7777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Container</a:t>
                  </a:r>
                  <a:endParaRPr lang="ko-KR" altLang="en-US" sz="1000" b="1"/>
                </a:p>
              </p:txBody>
            </p:sp>
            <p:grpSp>
              <p:nvGrpSpPr>
                <p:cNvPr id="266" name="그룹 265"/>
                <p:cNvGrpSpPr/>
                <p:nvPr/>
              </p:nvGrpSpPr>
              <p:grpSpPr>
                <a:xfrm>
                  <a:off x="7032922" y="2467464"/>
                  <a:ext cx="855726" cy="393186"/>
                  <a:chOff x="2890046" y="2220465"/>
                  <a:chExt cx="584473" cy="531337"/>
                </a:xfrm>
              </p:grpSpPr>
              <p:sp>
                <p:nvSpPr>
                  <p:cNvPr id="267" name="타원 18"/>
                  <p:cNvSpPr/>
                  <p:nvPr/>
                </p:nvSpPr>
                <p:spPr>
                  <a:xfrm>
                    <a:off x="2890046" y="2220465"/>
                    <a:ext cx="584473" cy="53133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-웹윤고딕140" pitchFamily="18" charset="-127"/>
                      <a:ea typeface="-웹윤고딕140" pitchFamily="18" charset="-127"/>
                    </a:endParaRPr>
                  </a:p>
                </p:txBody>
              </p:sp>
              <p:sp>
                <p:nvSpPr>
                  <p:cNvPr id="268" name="타원 19"/>
                  <p:cNvSpPr/>
                  <p:nvPr/>
                </p:nvSpPr>
                <p:spPr>
                  <a:xfrm>
                    <a:off x="2922433" y="2249906"/>
                    <a:ext cx="519698" cy="4724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3EA3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marL="0" lvl="1" indent="-180975" algn="ctr">
                      <a:lnSpc>
                        <a:spcPct val="110000"/>
                      </a:lnSpc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  <a:defRPr/>
                    </a:pPr>
                    <a:endParaRPr lang="ko-KR" altLang="en-US" sz="100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2">
                          <a:lumMod val="75000"/>
                        </a:schemeClr>
                      </a:solidFill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endParaRPr>
                  </a:p>
                </p:txBody>
              </p:sp>
            </p:grpSp>
            <p:sp>
              <p:nvSpPr>
                <p:cNvPr id="269" name="직사각형 268"/>
                <p:cNvSpPr/>
                <p:nvPr/>
              </p:nvSpPr>
              <p:spPr>
                <a:xfrm>
                  <a:off x="7038681" y="2437805"/>
                  <a:ext cx="848309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ln w="0"/>
                      <a:solidFill>
                        <a:schemeClr val="accent5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Module C</a:t>
                  </a:r>
                </a:p>
              </p:txBody>
            </p:sp>
            <p:pic>
              <p:nvPicPr>
                <p:cNvPr id="270" name="그림 26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4700" y="2640662"/>
                  <a:ext cx="272167" cy="16783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2" name="그룹 371"/>
            <p:cNvGrpSpPr/>
            <p:nvPr/>
          </p:nvGrpSpPr>
          <p:grpSpPr>
            <a:xfrm>
              <a:off x="9237043" y="2320562"/>
              <a:ext cx="1876149" cy="1236576"/>
              <a:chOff x="6936182" y="1758389"/>
              <a:chExt cx="1409578" cy="1236576"/>
            </a:xfrm>
          </p:grpSpPr>
          <p:sp>
            <p:nvSpPr>
              <p:cNvPr id="373" name="Rectangle 39"/>
              <p:cNvSpPr>
                <a:spLocks noChangeArrowheads="1"/>
              </p:cNvSpPr>
              <p:nvPr/>
            </p:nvSpPr>
            <p:spPr bwMode="auto">
              <a:xfrm>
                <a:off x="6960692" y="1985491"/>
                <a:ext cx="1371454" cy="100947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374" name="모서리가 둥근 직사각형 373"/>
              <p:cNvSpPr/>
              <p:nvPr/>
            </p:nvSpPr>
            <p:spPr>
              <a:xfrm>
                <a:off x="6936182" y="1758389"/>
                <a:ext cx="1409578" cy="236782"/>
              </a:xfrm>
              <a:prstGeom prst="roundRect">
                <a:avLst/>
              </a:prstGeom>
              <a:solidFill>
                <a:schemeClr val="accent6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7393012" y="1761010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Pod</a:t>
                </a:r>
                <a:endParaRPr lang="ko-KR" altLang="en-US" sz="1000" b="1"/>
              </a:p>
            </p:txBody>
          </p:sp>
          <p:grpSp>
            <p:nvGrpSpPr>
              <p:cNvPr id="376" name="그룹 375"/>
              <p:cNvGrpSpPr/>
              <p:nvPr/>
            </p:nvGrpSpPr>
            <p:grpSpPr>
              <a:xfrm>
                <a:off x="7048706" y="2075942"/>
                <a:ext cx="1164941" cy="833982"/>
                <a:chOff x="6857289" y="2378779"/>
                <a:chExt cx="1164941" cy="833982"/>
              </a:xfrm>
            </p:grpSpPr>
            <p:sp>
              <p:nvSpPr>
                <p:cNvPr id="377" name="Rectangle 39"/>
                <p:cNvSpPr>
                  <a:spLocks noChangeArrowheads="1"/>
                </p:cNvSpPr>
                <p:nvPr/>
              </p:nvSpPr>
              <p:spPr bwMode="auto">
                <a:xfrm>
                  <a:off x="6882076" y="2378779"/>
                  <a:ext cx="1120161" cy="62547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378" name="모서리가 둥근 직사각형 377"/>
                <p:cNvSpPr/>
                <p:nvPr/>
              </p:nvSpPr>
              <p:spPr>
                <a:xfrm>
                  <a:off x="6857289" y="2975710"/>
                  <a:ext cx="1164941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79" name="TextBox 378"/>
                <p:cNvSpPr txBox="1"/>
                <p:nvPr/>
              </p:nvSpPr>
              <p:spPr>
                <a:xfrm>
                  <a:off x="7143457" y="2966540"/>
                  <a:ext cx="7777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Container</a:t>
                  </a:r>
                  <a:endParaRPr lang="ko-KR" altLang="en-US" sz="1000" b="1"/>
                </a:p>
              </p:txBody>
            </p:sp>
            <p:grpSp>
              <p:nvGrpSpPr>
                <p:cNvPr id="380" name="그룹 379"/>
                <p:cNvGrpSpPr/>
                <p:nvPr/>
              </p:nvGrpSpPr>
              <p:grpSpPr>
                <a:xfrm>
                  <a:off x="7032922" y="2467464"/>
                  <a:ext cx="855726" cy="393186"/>
                  <a:chOff x="2890046" y="2220465"/>
                  <a:chExt cx="584473" cy="531337"/>
                </a:xfrm>
              </p:grpSpPr>
              <p:sp>
                <p:nvSpPr>
                  <p:cNvPr id="383" name="타원 18"/>
                  <p:cNvSpPr/>
                  <p:nvPr/>
                </p:nvSpPr>
                <p:spPr>
                  <a:xfrm>
                    <a:off x="2890046" y="2220465"/>
                    <a:ext cx="584473" cy="53133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-웹윤고딕140" pitchFamily="18" charset="-127"/>
                      <a:ea typeface="-웹윤고딕140" pitchFamily="18" charset="-127"/>
                    </a:endParaRPr>
                  </a:p>
                </p:txBody>
              </p:sp>
              <p:sp>
                <p:nvSpPr>
                  <p:cNvPr id="384" name="타원 19"/>
                  <p:cNvSpPr/>
                  <p:nvPr/>
                </p:nvSpPr>
                <p:spPr>
                  <a:xfrm>
                    <a:off x="2922433" y="2249906"/>
                    <a:ext cx="519698" cy="4724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3EA3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marL="0" lvl="1" indent="-180975" algn="ctr">
                      <a:lnSpc>
                        <a:spcPct val="110000"/>
                      </a:lnSpc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  <a:defRPr/>
                    </a:pPr>
                    <a:endParaRPr lang="ko-KR" altLang="en-US" sz="100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2">
                          <a:lumMod val="75000"/>
                        </a:schemeClr>
                      </a:solidFill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endParaRPr>
                  </a:p>
                </p:txBody>
              </p:sp>
            </p:grpSp>
            <p:sp>
              <p:nvSpPr>
                <p:cNvPr id="381" name="직사각형 380"/>
                <p:cNvSpPr/>
                <p:nvPr/>
              </p:nvSpPr>
              <p:spPr>
                <a:xfrm>
                  <a:off x="7038681" y="2437805"/>
                  <a:ext cx="848309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ln w="0"/>
                      <a:solidFill>
                        <a:schemeClr val="accent5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Module C</a:t>
                  </a:r>
                </a:p>
              </p:txBody>
            </p:sp>
            <p:pic>
              <p:nvPicPr>
                <p:cNvPr id="382" name="그림 38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4700" y="2640662"/>
                  <a:ext cx="272167" cy="16783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2075D5-2331-4E74-B9EE-57BE63129E3C}"/>
              </a:ext>
            </a:extLst>
          </p:cNvPr>
          <p:cNvGrpSpPr/>
          <p:nvPr/>
        </p:nvGrpSpPr>
        <p:grpSpPr>
          <a:xfrm>
            <a:off x="6665782" y="1858966"/>
            <a:ext cx="4762832" cy="3010194"/>
            <a:chOff x="6665782" y="1858966"/>
            <a:chExt cx="4762832" cy="3010194"/>
          </a:xfrm>
        </p:grpSpPr>
        <p:grpSp>
          <p:nvGrpSpPr>
            <p:cNvPr id="12" name="그룹 11"/>
            <p:cNvGrpSpPr/>
            <p:nvPr/>
          </p:nvGrpSpPr>
          <p:grpSpPr>
            <a:xfrm>
              <a:off x="8988026" y="4375075"/>
              <a:ext cx="2440588" cy="494085"/>
              <a:chOff x="8988026" y="4375075"/>
              <a:chExt cx="2440588" cy="494085"/>
            </a:xfrm>
          </p:grpSpPr>
          <p:sp>
            <p:nvSpPr>
              <p:cNvPr id="186" name="Rectangle 39"/>
              <p:cNvSpPr>
                <a:spLocks noChangeArrowheads="1"/>
              </p:cNvSpPr>
              <p:nvPr/>
            </p:nvSpPr>
            <p:spPr bwMode="auto">
              <a:xfrm>
                <a:off x="8988026" y="4375075"/>
                <a:ext cx="2440588" cy="49408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7" name="Rectangle 39"/>
              <p:cNvSpPr>
                <a:spLocks noChangeArrowheads="1"/>
              </p:cNvSpPr>
              <p:nvPr/>
            </p:nvSpPr>
            <p:spPr bwMode="auto">
              <a:xfrm>
                <a:off x="9032548" y="4507496"/>
                <a:ext cx="1684817" cy="2556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600" b="1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Kubernetes</a:t>
                </a:r>
                <a:endParaRPr lang="ko-KR" altLang="en-US" sz="16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pic>
            <p:nvPicPr>
              <p:cNvPr id="181" name="Picture 3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4" r="13924" b="28158"/>
              <a:stretch/>
            </p:blipFill>
            <p:spPr bwMode="auto">
              <a:xfrm>
                <a:off x="10661874" y="4419693"/>
                <a:ext cx="676751" cy="420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8884459" y="1878459"/>
              <a:ext cx="1876149" cy="1236576"/>
              <a:chOff x="8884459" y="1878459"/>
              <a:chExt cx="1876149" cy="1236576"/>
            </a:xfrm>
          </p:grpSpPr>
          <p:sp>
            <p:nvSpPr>
              <p:cNvPr id="386" name="Rectangle 39"/>
              <p:cNvSpPr>
                <a:spLocks noChangeArrowheads="1"/>
              </p:cNvSpPr>
              <p:nvPr/>
            </p:nvSpPr>
            <p:spPr bwMode="auto">
              <a:xfrm>
                <a:off x="8917082" y="2105561"/>
                <a:ext cx="1825406" cy="100947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387" name="모서리가 둥근 직사각형 386"/>
              <p:cNvSpPr/>
              <p:nvPr/>
            </p:nvSpPr>
            <p:spPr>
              <a:xfrm>
                <a:off x="8884459" y="1878459"/>
                <a:ext cx="1876149" cy="236782"/>
              </a:xfrm>
              <a:prstGeom prst="roundRect">
                <a:avLst/>
              </a:prstGeom>
              <a:solidFill>
                <a:schemeClr val="accent6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665782" y="1858966"/>
              <a:ext cx="1876149" cy="2189227"/>
              <a:chOff x="6665782" y="1858966"/>
              <a:chExt cx="1876149" cy="2189227"/>
            </a:xfrm>
          </p:grpSpPr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6698407" y="1963753"/>
                <a:ext cx="1825406" cy="208444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6665782" y="1858966"/>
                <a:ext cx="1876149" cy="236782"/>
              </a:xfrm>
              <a:prstGeom prst="roundRect">
                <a:avLst/>
              </a:prstGeom>
              <a:solidFill>
                <a:schemeClr val="accent6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04511" y="1861587"/>
              <a:ext cx="2754390" cy="265714"/>
              <a:chOff x="7404511" y="1861587"/>
              <a:chExt cx="2754390" cy="265714"/>
            </a:xfrm>
          </p:grpSpPr>
          <p:sp>
            <p:nvSpPr>
              <p:cNvPr id="388" name="TextBox 387"/>
              <p:cNvSpPr txBox="1"/>
              <p:nvPr/>
            </p:nvSpPr>
            <p:spPr>
              <a:xfrm>
                <a:off x="9595204" y="1881080"/>
                <a:ext cx="563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Pod</a:t>
                </a:r>
                <a:endParaRPr lang="ko-KR" altLang="en-US" sz="1000" b="1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04511" y="1861587"/>
                <a:ext cx="563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Pod</a:t>
                </a:r>
                <a:endParaRPr lang="ko-KR" altLang="en-US" sz="1000" b="1"/>
              </a:p>
            </p:txBody>
          </p:sp>
        </p:grpSp>
      </p:grpSp>
      <p:grpSp>
        <p:nvGrpSpPr>
          <p:cNvPr id="240" name="그룹 40"/>
          <p:cNvGrpSpPr/>
          <p:nvPr/>
        </p:nvGrpSpPr>
        <p:grpSpPr>
          <a:xfrm>
            <a:off x="406709" y="980728"/>
            <a:ext cx="5262431" cy="288000"/>
            <a:chOff x="2208148" y="4963764"/>
            <a:chExt cx="1852608" cy="288000"/>
          </a:xfrm>
        </p:grpSpPr>
        <p:sp>
          <p:nvSpPr>
            <p:cNvPr id="24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Virtual Machine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화이트투명사각판"/>
          <p:cNvSpPr/>
          <p:nvPr/>
        </p:nvSpPr>
        <p:spPr bwMode="auto">
          <a:xfrm>
            <a:off x="6348955" y="1483730"/>
            <a:ext cx="5262049" cy="473378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>
            <a:off x="8979977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8913297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6" name="그룹 40"/>
          <p:cNvGrpSpPr/>
          <p:nvPr/>
        </p:nvGrpSpPr>
        <p:grpSpPr>
          <a:xfrm>
            <a:off x="6348762" y="980728"/>
            <a:ext cx="5262431" cy="288000"/>
            <a:chOff x="2208148" y="4963764"/>
            <a:chExt cx="1852608" cy="288000"/>
          </a:xfrm>
        </p:grpSpPr>
        <p:sp>
          <p:nvSpPr>
            <p:cNvPr id="24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Container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화이트투명사각판"/>
          <p:cNvSpPr/>
          <p:nvPr/>
        </p:nvSpPr>
        <p:spPr bwMode="auto">
          <a:xfrm>
            <a:off x="406709" y="1483730"/>
            <a:ext cx="5262049" cy="473378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303773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/>
          <p:cNvSpPr/>
          <p:nvPr/>
        </p:nvSpPr>
        <p:spPr>
          <a:xfrm>
            <a:off x="297105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ectangle 39"/>
          <p:cNvSpPr>
            <a:spLocks noChangeArrowheads="1"/>
          </p:cNvSpPr>
          <p:nvPr/>
        </p:nvSpPr>
        <p:spPr bwMode="auto">
          <a:xfrm>
            <a:off x="633624" y="2054854"/>
            <a:ext cx="2182878" cy="1575343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98394" y="5210929"/>
            <a:ext cx="10830220" cy="286506"/>
          </a:xfrm>
          <a:prstGeom prst="roundRect">
            <a:avLst>
              <a:gd name="adj" fmla="val 0"/>
            </a:avLst>
          </a:prstGeom>
          <a:solidFill>
            <a:srgbClr val="9DCDED"/>
          </a:solidFill>
          <a:ln w="635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Host</a:t>
            </a:r>
            <a:r>
              <a:rPr lang="ko-KR" altLang="en-US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2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OS</a:t>
            </a: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양쪽 모서리가 둥근 사각형 93"/>
          <p:cNvSpPr/>
          <p:nvPr/>
        </p:nvSpPr>
        <p:spPr>
          <a:xfrm flipH="1">
            <a:off x="406706" y="5899431"/>
            <a:ext cx="11204104" cy="318085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2D87C6"/>
              </a:gs>
              <a:gs pos="100000">
                <a:srgbClr val="0565A7"/>
              </a:gs>
            </a:gsLst>
            <a:lin ang="5400000" scaled="0"/>
          </a:gradFill>
          <a:ln w="6350" cap="flat" cmpd="sng" algn="ctr">
            <a:solidFill>
              <a:srgbClr val="2D87C6"/>
            </a:solidFill>
            <a:prstDash val="solid"/>
          </a:ln>
          <a:effectLst/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1" algn="ctr" fontAlgn="base" latinLnBrk="0">
              <a:spcAft>
                <a:spcPts val="240"/>
              </a:spcAft>
              <a:buSzPct val="100000"/>
              <a:defRPr/>
            </a:pPr>
            <a:r>
              <a:rPr lang="en-US" altLang="ko-KR" sz="16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rPr>
              <a:t>Host Server</a:t>
            </a:r>
          </a:p>
        </p:txBody>
      </p: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611073" y="4375075"/>
            <a:ext cx="4847171" cy="4940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98394" y="3611792"/>
            <a:ext cx="2270141" cy="236782"/>
          </a:xfrm>
          <a:prstGeom prst="roundRect">
            <a:avLst/>
          </a:prstGeom>
          <a:solidFill>
            <a:srgbClr val="9DCDED"/>
          </a:solidFill>
          <a:ln w="635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46891" y="3970319"/>
            <a:ext cx="322693" cy="322777"/>
            <a:chOff x="1175137" y="4442058"/>
            <a:chExt cx="172864" cy="401943"/>
          </a:xfrm>
        </p:grpSpPr>
        <p:sp>
          <p:nvSpPr>
            <p:cNvPr id="98" name="오른쪽 화살표 97"/>
            <p:cNvSpPr/>
            <p:nvPr/>
          </p:nvSpPr>
          <p:spPr bwMode="auto">
            <a:xfrm rot="16200000" flipV="1">
              <a:off x="1122255" y="4494940"/>
              <a:ext cx="278627" cy="172864"/>
            </a:xfrm>
            <a:prstGeom prst="rightArrow">
              <a:avLst/>
            </a:prstGeom>
            <a:gradFill>
              <a:gsLst>
                <a:gs pos="0">
                  <a:srgbClr val="0065AB"/>
                </a:gs>
                <a:gs pos="100000">
                  <a:srgbClr val="399AB5">
                    <a:alpha val="0"/>
                  </a:srgbClr>
                </a:gs>
              </a:gsLst>
              <a:lin ang="10800000" scaled="0"/>
            </a:gradFill>
            <a:ln w="635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sysClr val="window" lastClr="FFFFFF"/>
                </a:solidFill>
                <a:latin typeface="+mn-ea"/>
              </a:endParaRPr>
            </a:p>
          </p:txBody>
        </p:sp>
        <p:sp>
          <p:nvSpPr>
            <p:cNvPr id="99" name="오른쪽 화살표 98"/>
            <p:cNvSpPr/>
            <p:nvPr/>
          </p:nvSpPr>
          <p:spPr bwMode="auto">
            <a:xfrm rot="16200000" flipH="1" flipV="1">
              <a:off x="1122255" y="4618256"/>
              <a:ext cx="278627" cy="172864"/>
            </a:xfrm>
            <a:prstGeom prst="rightArrow">
              <a:avLst/>
            </a:prstGeom>
            <a:gradFill>
              <a:gsLst>
                <a:gs pos="0">
                  <a:srgbClr val="0065AB"/>
                </a:gs>
                <a:gs pos="100000">
                  <a:srgbClr val="399AB5">
                    <a:alpha val="0"/>
                  </a:srgbClr>
                </a:gs>
              </a:gsLst>
              <a:lin ang="10800000" scaled="0"/>
            </a:gradFill>
            <a:ln w="635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sysClr val="window" lastClr="FFFFFF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009365" y="5097417"/>
            <a:ext cx="2045406" cy="329537"/>
            <a:chOff x="5508104" y="4950155"/>
            <a:chExt cx="2016224" cy="438614"/>
          </a:xfrm>
        </p:grpSpPr>
        <p:sp>
          <p:nvSpPr>
            <p:cNvPr id="90" name="타원 18"/>
            <p:cNvSpPr/>
            <p:nvPr/>
          </p:nvSpPr>
          <p:spPr>
            <a:xfrm>
              <a:off x="5508104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96" name="타원 18"/>
            <p:cNvSpPr/>
            <p:nvPr/>
          </p:nvSpPr>
          <p:spPr>
            <a:xfrm>
              <a:off x="6228184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97" name="타원 18"/>
            <p:cNvSpPr/>
            <p:nvPr/>
          </p:nvSpPr>
          <p:spPr>
            <a:xfrm>
              <a:off x="6917239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rcRect l="61928" t="14705" r="2524" b="7257"/>
            <a:stretch/>
          </p:blipFill>
          <p:spPr>
            <a:xfrm>
              <a:off x="7094921" y="5034998"/>
              <a:ext cx="258572" cy="27581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2730" y="5031383"/>
              <a:ext cx="257834" cy="292568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5"/>
            <a:srcRect l="2781" t="10419" r="66410" b="16422"/>
            <a:stretch/>
          </p:blipFill>
          <p:spPr>
            <a:xfrm>
              <a:off x="6395999" y="5013657"/>
              <a:ext cx="274051" cy="316214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751960" y="3604471"/>
            <a:ext cx="867451" cy="169105"/>
            <a:chOff x="5508104" y="4950155"/>
            <a:chExt cx="2016224" cy="438614"/>
          </a:xfrm>
        </p:grpSpPr>
        <p:sp>
          <p:nvSpPr>
            <p:cNvPr id="104" name="타원 18"/>
            <p:cNvSpPr/>
            <p:nvPr/>
          </p:nvSpPr>
          <p:spPr>
            <a:xfrm>
              <a:off x="5508104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05" name="타원 18"/>
            <p:cNvSpPr/>
            <p:nvPr/>
          </p:nvSpPr>
          <p:spPr>
            <a:xfrm>
              <a:off x="6228184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06" name="타원 18"/>
            <p:cNvSpPr/>
            <p:nvPr/>
          </p:nvSpPr>
          <p:spPr>
            <a:xfrm>
              <a:off x="6917239" y="4950155"/>
              <a:ext cx="607089" cy="43861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5"/>
            <a:srcRect l="61928" t="14705" r="2524" b="7257"/>
            <a:stretch/>
          </p:blipFill>
          <p:spPr>
            <a:xfrm>
              <a:off x="7094921" y="5034998"/>
              <a:ext cx="258572" cy="275811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2730" y="5031383"/>
              <a:ext cx="257834" cy="292568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5"/>
            <a:srcRect l="2781" t="10419" r="66410" b="16422"/>
            <a:stretch/>
          </p:blipFill>
          <p:spPr>
            <a:xfrm>
              <a:off x="6395999" y="5013657"/>
              <a:ext cx="274051" cy="316214"/>
            </a:xfrm>
            <a:prstGeom prst="rect">
              <a:avLst/>
            </a:prstGeom>
          </p:spPr>
        </p:pic>
      </p:grpSp>
      <p:pic>
        <p:nvPicPr>
          <p:cNvPr id="113" name="그림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5418" y="5727277"/>
            <a:ext cx="543877" cy="35485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7438" y="4456483"/>
            <a:ext cx="457246" cy="351255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9304" y="4459035"/>
            <a:ext cx="495877" cy="34915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90" y="4437111"/>
            <a:ext cx="460840" cy="38999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6146" y="4501777"/>
            <a:ext cx="762727" cy="271519"/>
          </a:xfrm>
          <a:prstGeom prst="rect">
            <a:avLst/>
          </a:prstGeom>
        </p:spPr>
      </p:pic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757792" y="4422893"/>
            <a:ext cx="1853298" cy="37425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6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Hypervisor</a:t>
            </a:r>
            <a:endParaRPr lang="ko-KR" altLang="en-US" sz="16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183" name="Rectangle 39"/>
          <p:cNvSpPr>
            <a:spLocks noChangeArrowheads="1"/>
          </p:cNvSpPr>
          <p:nvPr/>
        </p:nvSpPr>
        <p:spPr bwMode="auto">
          <a:xfrm>
            <a:off x="6516305" y="4374448"/>
            <a:ext cx="2228714" cy="4940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Monotype Sorts" pitchFamily="2" charset="2"/>
            </a:endParaRPr>
          </a:p>
        </p:txBody>
      </p:sp>
      <p:pic>
        <p:nvPicPr>
          <p:cNvPr id="190" name="Picture 2" descr="C:\Users\우팀\Desktop\Untitled-1.pn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671170" y="3521417"/>
            <a:ext cx="968815" cy="291488"/>
          </a:xfrm>
          <a:prstGeom prst="rect">
            <a:avLst/>
          </a:prstGeom>
          <a:noFill/>
        </p:spPr>
      </p:pic>
      <p:sp>
        <p:nvSpPr>
          <p:cNvPr id="191" name="TextBox 190"/>
          <p:cNvSpPr txBox="1"/>
          <p:nvPr/>
        </p:nvSpPr>
        <p:spPr>
          <a:xfrm>
            <a:off x="665291" y="3593426"/>
            <a:ext cx="1001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Guest OS</a:t>
            </a:r>
            <a:endParaRPr lang="ko-KR" altLang="en-US" sz="1000" b="1"/>
          </a:p>
        </p:txBody>
      </p:sp>
      <p:sp>
        <p:nvSpPr>
          <p:cNvPr id="234" name="직사각형 233"/>
          <p:cNvSpPr/>
          <p:nvPr/>
        </p:nvSpPr>
        <p:spPr>
          <a:xfrm>
            <a:off x="1221760" y="2032622"/>
            <a:ext cx="10603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</a:t>
            </a:r>
          </a:p>
        </p:txBody>
      </p:sp>
      <p:grpSp>
        <p:nvGrpSpPr>
          <p:cNvPr id="238" name="그룹 237"/>
          <p:cNvGrpSpPr/>
          <p:nvPr/>
        </p:nvGrpSpPr>
        <p:grpSpPr>
          <a:xfrm>
            <a:off x="840145" y="2447390"/>
            <a:ext cx="1770451" cy="884785"/>
            <a:chOff x="2890046" y="2220465"/>
            <a:chExt cx="584473" cy="531337"/>
          </a:xfrm>
        </p:grpSpPr>
        <p:sp>
          <p:nvSpPr>
            <p:cNvPr id="252" name="타원 18"/>
            <p:cNvSpPr/>
            <p:nvPr/>
          </p:nvSpPr>
          <p:spPr>
            <a:xfrm>
              <a:off x="2890046" y="2220465"/>
              <a:ext cx="584473" cy="53133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-웹윤고딕140" pitchFamily="18" charset="-127"/>
                <a:ea typeface="-웹윤고딕140" pitchFamily="18" charset="-127"/>
              </a:endParaRPr>
            </a:p>
          </p:txBody>
        </p:sp>
        <p:sp>
          <p:nvSpPr>
            <p:cNvPr id="253" name="타원 19"/>
            <p:cNvSpPr/>
            <p:nvPr/>
          </p:nvSpPr>
          <p:spPr>
            <a:xfrm>
              <a:off x="2896448" y="2249906"/>
              <a:ext cx="571668" cy="47245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3EA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</p:grpSp>
      <p:sp>
        <p:nvSpPr>
          <p:cNvPr id="254" name="직사각형 253"/>
          <p:cNvSpPr/>
          <p:nvPr/>
        </p:nvSpPr>
        <p:spPr>
          <a:xfrm>
            <a:off x="841417" y="2550173"/>
            <a:ext cx="11290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A</a:t>
            </a:r>
          </a:p>
        </p:txBody>
      </p:sp>
      <p:pic>
        <p:nvPicPr>
          <p:cNvPr id="255" name="그림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46" y="2669830"/>
            <a:ext cx="646226" cy="443035"/>
          </a:xfrm>
          <a:prstGeom prst="rect">
            <a:avLst/>
          </a:prstGeom>
        </p:spPr>
      </p:pic>
      <p:sp>
        <p:nvSpPr>
          <p:cNvPr id="259" name="직사각형 258"/>
          <p:cNvSpPr/>
          <p:nvPr/>
        </p:nvSpPr>
        <p:spPr>
          <a:xfrm>
            <a:off x="840829" y="2776821"/>
            <a:ext cx="11290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B</a:t>
            </a:r>
          </a:p>
        </p:txBody>
      </p:sp>
      <p:sp>
        <p:nvSpPr>
          <p:cNvPr id="264" name="직사각형 263"/>
          <p:cNvSpPr/>
          <p:nvPr/>
        </p:nvSpPr>
        <p:spPr>
          <a:xfrm>
            <a:off x="840241" y="3023374"/>
            <a:ext cx="11290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8408036" y="1544384"/>
            <a:ext cx="10603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</a:t>
            </a:r>
          </a:p>
        </p:txBody>
      </p:sp>
      <p:grpSp>
        <p:nvGrpSpPr>
          <p:cNvPr id="389" name="그룹 388"/>
          <p:cNvGrpSpPr/>
          <p:nvPr/>
        </p:nvGrpSpPr>
        <p:grpSpPr>
          <a:xfrm>
            <a:off x="9034228" y="2196012"/>
            <a:ext cx="1550537" cy="833982"/>
            <a:chOff x="6857289" y="2378779"/>
            <a:chExt cx="1164941" cy="833982"/>
          </a:xfrm>
        </p:grpSpPr>
        <p:sp>
          <p:nvSpPr>
            <p:cNvPr id="390" name="Rectangle 39"/>
            <p:cNvSpPr>
              <a:spLocks noChangeArrowheads="1"/>
            </p:cNvSpPr>
            <p:nvPr/>
          </p:nvSpPr>
          <p:spPr bwMode="auto">
            <a:xfrm>
              <a:off x="6882076" y="2378779"/>
              <a:ext cx="1120161" cy="6254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91" name="모서리가 둥근 직사각형 390"/>
            <p:cNvSpPr/>
            <p:nvPr/>
          </p:nvSpPr>
          <p:spPr>
            <a:xfrm>
              <a:off x="6857289" y="2975710"/>
              <a:ext cx="1164941" cy="236782"/>
            </a:xfrm>
            <a:prstGeom prst="roundRect">
              <a:avLst/>
            </a:prstGeom>
            <a:solidFill>
              <a:srgbClr val="9DCDED"/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7143457" y="2966540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Container</a:t>
              </a:r>
              <a:endParaRPr lang="ko-KR" altLang="en-US" sz="1000" b="1"/>
            </a:p>
          </p:txBody>
        </p:sp>
        <p:grpSp>
          <p:nvGrpSpPr>
            <p:cNvPr id="393" name="그룹 392"/>
            <p:cNvGrpSpPr/>
            <p:nvPr/>
          </p:nvGrpSpPr>
          <p:grpSpPr>
            <a:xfrm>
              <a:off x="7032922" y="2467464"/>
              <a:ext cx="855726" cy="393186"/>
              <a:chOff x="2890046" y="2220465"/>
              <a:chExt cx="584473" cy="531337"/>
            </a:xfrm>
          </p:grpSpPr>
          <p:sp>
            <p:nvSpPr>
              <p:cNvPr id="396" name="타원 18"/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397" name="타원 19"/>
              <p:cNvSpPr/>
              <p:nvPr/>
            </p:nvSpPr>
            <p:spPr>
              <a:xfrm>
                <a:off x="2922433" y="2249906"/>
                <a:ext cx="51969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sp>
          <p:nvSpPr>
            <p:cNvPr id="394" name="직사각형 393"/>
            <p:cNvSpPr/>
            <p:nvPr/>
          </p:nvSpPr>
          <p:spPr>
            <a:xfrm>
              <a:off x="7038681" y="2437805"/>
              <a:ext cx="84830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100" b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Module C</a:t>
              </a:r>
            </a:p>
          </p:txBody>
        </p:sp>
        <p:pic>
          <p:nvPicPr>
            <p:cNvPr id="395" name="그림 3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4700" y="2640662"/>
              <a:ext cx="272167" cy="167831"/>
            </a:xfrm>
            <a:prstGeom prst="rect">
              <a:avLst/>
            </a:prstGeom>
          </p:spPr>
        </p:pic>
      </p:grpSp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VM vs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Container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15551" y="2234978"/>
            <a:ext cx="1550537" cy="1739972"/>
            <a:chOff x="6815551" y="2234978"/>
            <a:chExt cx="1550537" cy="173997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6815551" y="2234978"/>
              <a:ext cx="1550537" cy="833982"/>
              <a:chOff x="6857289" y="2378779"/>
              <a:chExt cx="1164941" cy="833982"/>
            </a:xfrm>
          </p:grpSpPr>
          <p:sp>
            <p:nvSpPr>
              <p:cNvPr id="168" name="Rectangle 39"/>
              <p:cNvSpPr>
                <a:spLocks noChangeArrowheads="1"/>
              </p:cNvSpPr>
              <p:nvPr/>
            </p:nvSpPr>
            <p:spPr bwMode="auto">
              <a:xfrm>
                <a:off x="6882076" y="2378779"/>
                <a:ext cx="1120161" cy="62547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6857289" y="2975710"/>
                <a:ext cx="1164941" cy="236782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7143457" y="2966540"/>
                <a:ext cx="7777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Container</a:t>
                </a:r>
                <a:endParaRPr lang="ko-KR" altLang="en-US" sz="1000" b="1"/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7032922" y="2467464"/>
                <a:ext cx="855726" cy="393186"/>
                <a:chOff x="2890046" y="2220465"/>
                <a:chExt cx="584473" cy="531337"/>
              </a:xfrm>
            </p:grpSpPr>
            <p:sp>
              <p:nvSpPr>
                <p:cNvPr id="174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EA3EB">
                      <a:alpha val="2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-웹윤고딕140" pitchFamily="18" charset="-127"/>
                    <a:ea typeface="-웹윤고딕140" pitchFamily="18" charset="-127"/>
                  </a:endParaRPr>
                </a:p>
              </p:txBody>
            </p:sp>
            <p:sp>
              <p:nvSpPr>
                <p:cNvPr id="175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rgbClr val="3EA3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</p:grpSp>
        </p:grp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7508" y="2538416"/>
              <a:ext cx="380753" cy="142868"/>
            </a:xfrm>
            <a:prstGeom prst="rect">
              <a:avLst/>
            </a:prstGeom>
          </p:spPr>
        </p:pic>
        <p:sp>
          <p:nvSpPr>
            <p:cNvPr id="177" name="직사각형 176"/>
            <p:cNvSpPr/>
            <p:nvPr/>
          </p:nvSpPr>
          <p:spPr>
            <a:xfrm>
              <a:off x="7046063" y="2312562"/>
              <a:ext cx="112909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100" b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Module A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815551" y="3140968"/>
              <a:ext cx="1550537" cy="833982"/>
              <a:chOff x="6815551" y="3490783"/>
              <a:chExt cx="1550537" cy="833982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6815551" y="3490783"/>
                <a:ext cx="1550537" cy="833982"/>
                <a:chOff x="6857289" y="2378779"/>
                <a:chExt cx="1164941" cy="833982"/>
              </a:xfrm>
            </p:grpSpPr>
            <p:sp>
              <p:nvSpPr>
                <p:cNvPr id="198" name="Rectangle 39"/>
                <p:cNvSpPr>
                  <a:spLocks noChangeArrowheads="1"/>
                </p:cNvSpPr>
                <p:nvPr/>
              </p:nvSpPr>
              <p:spPr bwMode="auto">
                <a:xfrm>
                  <a:off x="6882076" y="2378779"/>
                  <a:ext cx="1120161" cy="62547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algn="ctr" fontAlgn="base" latinLnBrk="0">
                    <a:spcAft>
                      <a:spcPts val="240"/>
                    </a:spcAft>
                    <a:defRPr/>
                  </a:pPr>
                  <a:endParaRPr lang="ko-KR" altLang="en-US" sz="11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6857289" y="2975710"/>
                  <a:ext cx="1164941" cy="236782"/>
                </a:xfrm>
                <a:prstGeom prst="roundRect">
                  <a:avLst/>
                </a:prstGeom>
                <a:solidFill>
                  <a:srgbClr val="9DCDED"/>
                </a:solidFill>
                <a:ln w="6350" cap="flat" cmpd="sng" algn="ctr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effectLst/>
              </p:spPr>
              <p:txBody>
                <a:bodyPr lIns="36000" tIns="0" rIns="3600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indent="-180975" fontAlgn="base" latinLnBrk="0">
                    <a:spcAft>
                      <a:spcPts val="240"/>
                    </a:spcAft>
                    <a:defRPr/>
                  </a:pPr>
                  <a:endParaRPr lang="ko-KR" altLang="en-US" sz="10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7143457" y="2966540"/>
                  <a:ext cx="7777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Container</a:t>
                  </a:r>
                  <a:endParaRPr lang="ko-KR" altLang="en-US" sz="1000" b="1"/>
                </a:p>
              </p:txBody>
            </p:sp>
            <p:grpSp>
              <p:nvGrpSpPr>
                <p:cNvPr id="201" name="그룹 200"/>
                <p:cNvGrpSpPr/>
                <p:nvPr/>
              </p:nvGrpSpPr>
              <p:grpSpPr>
                <a:xfrm>
                  <a:off x="7032922" y="2467464"/>
                  <a:ext cx="855726" cy="393186"/>
                  <a:chOff x="2890046" y="2220465"/>
                  <a:chExt cx="584473" cy="531337"/>
                </a:xfrm>
              </p:grpSpPr>
              <p:sp>
                <p:nvSpPr>
                  <p:cNvPr id="202" name="타원 18"/>
                  <p:cNvSpPr/>
                  <p:nvPr/>
                </p:nvSpPr>
                <p:spPr>
                  <a:xfrm>
                    <a:off x="2890046" y="2220465"/>
                    <a:ext cx="584473" cy="53133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3EA3EB">
                        <a:alpha val="2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1000" dirty="0">
                      <a:solidFill>
                        <a:srgbClr val="FFA764"/>
                      </a:solidFill>
                      <a:latin typeface="-웹윤고딕140" pitchFamily="18" charset="-127"/>
                      <a:ea typeface="-웹윤고딕140" pitchFamily="18" charset="-127"/>
                    </a:endParaRPr>
                  </a:p>
                </p:txBody>
              </p:sp>
              <p:sp>
                <p:nvSpPr>
                  <p:cNvPr id="203" name="타원 19"/>
                  <p:cNvSpPr/>
                  <p:nvPr/>
                </p:nvSpPr>
                <p:spPr>
                  <a:xfrm>
                    <a:off x="2922433" y="2249906"/>
                    <a:ext cx="519698" cy="4724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3EA3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marL="0" lvl="1" indent="-180975" algn="ctr">
                      <a:lnSpc>
                        <a:spcPct val="110000"/>
                      </a:lnSpc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  <a:defRPr/>
                    </a:pPr>
                    <a:endParaRPr lang="ko-KR" altLang="en-US" sz="100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2">
                          <a:lumMod val="75000"/>
                        </a:schemeClr>
                      </a:solidFill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endParaRPr>
                  </a:p>
                </p:txBody>
              </p:sp>
            </p:grpSp>
          </p:grpSp>
          <p:sp>
            <p:nvSpPr>
              <p:cNvPr id="204" name="직사각형 203"/>
              <p:cNvSpPr/>
              <p:nvPr/>
            </p:nvSpPr>
            <p:spPr>
              <a:xfrm>
                <a:off x="7048706" y="3552300"/>
                <a:ext cx="1116298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100" b="1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Module B</a:t>
                </a:r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7496" y="3764455"/>
                <a:ext cx="345984" cy="160667"/>
              </a:xfrm>
              <a:prstGeom prst="rect">
                <a:avLst/>
              </a:prstGeom>
            </p:spPr>
          </p:pic>
        </p:grp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7648" y="4421709"/>
            <a:ext cx="531117" cy="424894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98181" y="4408106"/>
            <a:ext cx="431742" cy="425828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1044" y="4447386"/>
            <a:ext cx="593811" cy="35143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216229" y="2032622"/>
            <a:ext cx="2270141" cy="2260474"/>
            <a:chOff x="3216229" y="2032622"/>
            <a:chExt cx="2270141" cy="2260474"/>
          </a:xfrm>
        </p:grpSpPr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3251459" y="2054854"/>
              <a:ext cx="2182878" cy="1575343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3216229" y="3611792"/>
              <a:ext cx="2270141" cy="236782"/>
            </a:xfrm>
            <a:prstGeom prst="roundRect">
              <a:avLst/>
            </a:prstGeom>
            <a:solidFill>
              <a:srgbClr val="9DCDED"/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4164726" y="3970319"/>
              <a:ext cx="322693" cy="322777"/>
              <a:chOff x="1175137" y="4442058"/>
              <a:chExt cx="172864" cy="401943"/>
            </a:xfrm>
          </p:grpSpPr>
          <p:sp>
            <p:nvSpPr>
              <p:cNvPr id="153" name="오른쪽 화살표 152"/>
              <p:cNvSpPr/>
              <p:nvPr/>
            </p:nvSpPr>
            <p:spPr bwMode="auto">
              <a:xfrm rot="16200000" flipV="1">
                <a:off x="1122255" y="4494940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sp>
            <p:nvSpPr>
              <p:cNvPr id="154" name="오른쪽 화살표 153"/>
              <p:cNvSpPr/>
              <p:nvPr/>
            </p:nvSpPr>
            <p:spPr bwMode="auto">
              <a:xfrm rot="16200000" flipH="1" flipV="1">
                <a:off x="1122255" y="4618256"/>
                <a:ext cx="278627" cy="172864"/>
              </a:xfrm>
              <a:prstGeom prst="rightArrow">
                <a:avLst/>
              </a:prstGeom>
              <a:gradFill>
                <a:gsLst>
                  <a:gs pos="0">
                    <a:srgbClr val="0065AB"/>
                  </a:gs>
                  <a:gs pos="100000">
                    <a:srgbClr val="399AB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sysClr val="window" lastClr="FFFFFF"/>
                  </a:solidFill>
                  <a:latin typeface="+mn-ea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369795" y="3604471"/>
              <a:ext cx="867451" cy="169105"/>
              <a:chOff x="5508104" y="4950155"/>
              <a:chExt cx="2016224" cy="438614"/>
            </a:xfrm>
          </p:grpSpPr>
          <p:sp>
            <p:nvSpPr>
              <p:cNvPr id="156" name="타원 18"/>
              <p:cNvSpPr/>
              <p:nvPr/>
            </p:nvSpPr>
            <p:spPr>
              <a:xfrm>
                <a:off x="550810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57" name="타원 18"/>
              <p:cNvSpPr/>
              <p:nvPr/>
            </p:nvSpPr>
            <p:spPr>
              <a:xfrm>
                <a:off x="6228184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58" name="타원 18"/>
              <p:cNvSpPr/>
              <p:nvPr/>
            </p:nvSpPr>
            <p:spPr>
              <a:xfrm>
                <a:off x="6917239" y="4950155"/>
                <a:ext cx="607089" cy="4386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/>
              <a:srcRect l="61928" t="14705" r="2524" b="7257"/>
              <a:stretch/>
            </p:blipFill>
            <p:spPr>
              <a:xfrm>
                <a:off x="7094921" y="5034998"/>
                <a:ext cx="258572" cy="275811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2730" y="5031383"/>
                <a:ext cx="257834" cy="292568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/>
              <a:srcRect l="2781" t="10419" r="66410" b="16422"/>
              <a:stretch/>
            </p:blipFill>
            <p:spPr>
              <a:xfrm>
                <a:off x="6395999" y="5013657"/>
                <a:ext cx="274051" cy="316214"/>
              </a:xfrm>
              <a:prstGeom prst="rect">
                <a:avLst/>
              </a:prstGeom>
            </p:spPr>
          </p:pic>
        </p:grpSp>
        <p:pic>
          <p:nvPicPr>
            <p:cNvPr id="192" name="Picture 2" descr="C:\Users\우팀\Desktop\Untitled-1.png"/>
            <p:cNvPicPr>
              <a:picLocks noChangeAspect="1" noChangeArrowheads="1"/>
            </p:cNvPicPr>
            <p:nvPr/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292354" y="3521417"/>
              <a:ext cx="968815" cy="291488"/>
            </a:xfrm>
            <a:prstGeom prst="rect">
              <a:avLst/>
            </a:prstGeom>
            <a:noFill/>
          </p:spPr>
        </p:pic>
        <p:sp>
          <p:nvSpPr>
            <p:cNvPr id="193" name="TextBox 192"/>
            <p:cNvSpPr txBox="1"/>
            <p:nvPr/>
          </p:nvSpPr>
          <p:spPr>
            <a:xfrm>
              <a:off x="3286475" y="3593426"/>
              <a:ext cx="1001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Guest OS</a:t>
              </a:r>
              <a:endParaRPr lang="ko-KR" altLang="en-US" sz="1000" b="1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3851996" y="2032622"/>
              <a:ext cx="106039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Service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3484569" y="2447390"/>
              <a:ext cx="1770451" cy="884785"/>
              <a:chOff x="2890046" y="2220465"/>
              <a:chExt cx="584473" cy="531337"/>
            </a:xfrm>
          </p:grpSpPr>
          <p:sp>
            <p:nvSpPr>
              <p:cNvPr id="163" name="타원 18"/>
              <p:cNvSpPr/>
              <p:nvPr/>
            </p:nvSpPr>
            <p:spPr>
              <a:xfrm>
                <a:off x="2890046" y="2220465"/>
                <a:ext cx="584473" cy="5313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EA3EB">
                    <a:alpha val="2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-웹윤고딕140" pitchFamily="18" charset="-127"/>
                  <a:ea typeface="-웹윤고딕140" pitchFamily="18" charset="-127"/>
                </a:endParaRPr>
              </a:p>
            </p:txBody>
          </p:sp>
          <p:sp>
            <p:nvSpPr>
              <p:cNvPr id="172" name="타원 19"/>
              <p:cNvSpPr/>
              <p:nvPr/>
            </p:nvSpPr>
            <p:spPr>
              <a:xfrm>
                <a:off x="2896448" y="2249906"/>
                <a:ext cx="571668" cy="47245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3EA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</p:grpSp>
        <p:sp>
          <p:nvSpPr>
            <p:cNvPr id="173" name="직사각형 172"/>
            <p:cNvSpPr/>
            <p:nvPr/>
          </p:nvSpPr>
          <p:spPr>
            <a:xfrm>
              <a:off x="3485841" y="2550173"/>
              <a:ext cx="112909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100" b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Module A</a:t>
              </a:r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670" y="2669830"/>
              <a:ext cx="646226" cy="443035"/>
            </a:xfrm>
            <a:prstGeom prst="rect">
              <a:avLst/>
            </a:prstGeom>
          </p:spPr>
        </p:pic>
        <p:sp>
          <p:nvSpPr>
            <p:cNvPr id="179" name="직사각형 178"/>
            <p:cNvSpPr/>
            <p:nvPr/>
          </p:nvSpPr>
          <p:spPr>
            <a:xfrm>
              <a:off x="3485253" y="2776821"/>
              <a:ext cx="112909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100" b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Module B</a:t>
              </a: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84665" y="3023374"/>
              <a:ext cx="112909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100" b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Module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9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08664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3. Getting started - Kubernetes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13D24A-91CC-4BA0-A222-5681BA4F2907}"/>
              </a:ext>
            </a:extLst>
          </p:cNvPr>
          <p:cNvGrpSpPr/>
          <p:nvPr/>
        </p:nvGrpSpPr>
        <p:grpSpPr>
          <a:xfrm>
            <a:off x="7406628" y="4260409"/>
            <a:ext cx="2018587" cy="2205680"/>
            <a:chOff x="7406628" y="4260409"/>
            <a:chExt cx="2018587" cy="2205680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406628" y="4260409"/>
              <a:ext cx="1985141" cy="2205680"/>
              <a:chOff x="5939953" y="3779142"/>
              <a:chExt cx="2195823" cy="1787250"/>
            </a:xfrm>
          </p:grpSpPr>
          <p:pic>
            <p:nvPicPr>
              <p:cNvPr id="13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3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368" name="TextBox 367"/>
            <p:cNvSpPr txBox="1"/>
            <p:nvPr/>
          </p:nvSpPr>
          <p:spPr>
            <a:xfrm>
              <a:off x="7513278" y="4592528"/>
              <a:ext cx="1911937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hello-pod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labels: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app: hello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</a:t>
              </a:r>
              <a:r>
                <a:rPr lang="en-US" altLang="ko-KR" sz="1000">
                  <a:latin typeface="맑은 고딕" pitchFamily="50" charset="-127"/>
                </a:rPr>
                <a:t>name: hello-container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image: </a:t>
              </a:r>
              <a:r>
                <a:rPr lang="en-US" altLang="ko-KR" sz="1000" dirty="0" err="1">
                  <a:latin typeface="맑은 고딕" pitchFamily="50" charset="-127"/>
                </a:rPr>
                <a:t>tmkube</a:t>
              </a:r>
              <a:r>
                <a:rPr lang="en-US" altLang="ko-KR" sz="1000" dirty="0">
                  <a:latin typeface="맑은 고딕" pitchFamily="50" charset="-127"/>
                </a:rPr>
                <a:t>/hello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</a:t>
              </a:r>
              <a:r>
                <a:rPr lang="en-US" altLang="ko-KR" sz="1000" dirty="0" err="1">
                  <a:latin typeface="맑은 고딕" pitchFamily="50" charset="-127"/>
                </a:rPr>
                <a:t>containerPort</a:t>
              </a:r>
              <a:r>
                <a:rPr lang="en-US" altLang="ko-KR" sz="1000" dirty="0">
                  <a:latin typeface="맑은 고딕" pitchFamily="50" charset="-127"/>
                </a:rPr>
                <a:t>: 8000</a:t>
              </a:r>
            </a:p>
          </p:txBody>
        </p:sp>
        <p:sp>
          <p:nvSpPr>
            <p:cNvPr id="369" name="화이트투명사각판"/>
            <p:cNvSpPr/>
            <p:nvPr/>
          </p:nvSpPr>
          <p:spPr bwMode="auto">
            <a:xfrm>
              <a:off x="7577747" y="4305849"/>
              <a:ext cx="1697701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 dirty="0">
                  <a:solidFill>
                    <a:srgbClr val="4F81BD">
                      <a:lumMod val="75000"/>
                    </a:srgbClr>
                  </a:solidFill>
                  <a:latin typeface="+mn-ea"/>
                </a:rPr>
                <a:t>Pod</a:t>
              </a:r>
              <a:endParaRPr lang="ko-KR" altLang="en-US" sz="1400" b="1" kern="0" dirty="0">
                <a:solidFill>
                  <a:srgbClr val="4F81BD">
                    <a:lumMod val="75000"/>
                  </a:srgbClr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EF64A3-4F88-4C22-B7F5-1AF51B9D630D}"/>
              </a:ext>
            </a:extLst>
          </p:cNvPr>
          <p:cNvGrpSpPr/>
          <p:nvPr/>
        </p:nvGrpSpPr>
        <p:grpSpPr>
          <a:xfrm>
            <a:off x="9606425" y="4260409"/>
            <a:ext cx="1698025" cy="2205680"/>
            <a:chOff x="9606425" y="4260409"/>
            <a:chExt cx="1698025" cy="2205680"/>
          </a:xfrm>
        </p:grpSpPr>
        <p:grpSp>
          <p:nvGrpSpPr>
            <p:cNvPr id="136" name="그룹 135"/>
            <p:cNvGrpSpPr/>
            <p:nvPr/>
          </p:nvGrpSpPr>
          <p:grpSpPr>
            <a:xfrm>
              <a:off x="9606425" y="4260409"/>
              <a:ext cx="1545531" cy="2205680"/>
              <a:chOff x="5939953" y="3779142"/>
              <a:chExt cx="2195823" cy="1787250"/>
            </a:xfrm>
          </p:grpSpPr>
          <p:pic>
            <p:nvPicPr>
              <p:cNvPr id="13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375" name="TextBox 374"/>
            <p:cNvSpPr txBox="1"/>
            <p:nvPr/>
          </p:nvSpPr>
          <p:spPr>
            <a:xfrm>
              <a:off x="9734480" y="4592529"/>
              <a:ext cx="1569970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hello-svc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selector: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app: hello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port: 8200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targetPort</a:t>
              </a:r>
              <a:r>
                <a:rPr lang="en-US" altLang="ko-KR" sz="1000" dirty="0">
                  <a:latin typeface="맑은 고딕" pitchFamily="50" charset="-127"/>
                </a:rPr>
                <a:t>: 8000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 dirty="0" err="1">
                  <a:latin typeface="맑은 고딕" pitchFamily="50" charset="-127"/>
                </a:rPr>
                <a:t>externalIPs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- 192.168.0.30</a:t>
              </a:r>
            </a:p>
          </p:txBody>
        </p:sp>
        <p:sp>
          <p:nvSpPr>
            <p:cNvPr id="376" name="화이트투명사각판"/>
            <p:cNvSpPr/>
            <p:nvPr/>
          </p:nvSpPr>
          <p:spPr bwMode="auto">
            <a:xfrm>
              <a:off x="9799866" y="4305849"/>
              <a:ext cx="1390533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 dirty="0">
                  <a:solidFill>
                    <a:srgbClr val="4F81BD">
                      <a:lumMod val="75000"/>
                    </a:srgbClr>
                  </a:solidFill>
                  <a:latin typeface="+mn-ea"/>
                </a:rPr>
                <a:t>Service</a:t>
              </a:r>
              <a:endParaRPr lang="ko-KR" altLang="en-US" sz="1400" b="1" kern="0" dirty="0">
                <a:solidFill>
                  <a:srgbClr val="4F81BD">
                    <a:lumMod val="75000"/>
                  </a:srgbClr>
                </a:solidFill>
                <a:latin typeface="+mn-ea"/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7619263" y="1916832"/>
            <a:ext cx="3685189" cy="219937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92520" y="1919539"/>
            <a:ext cx="4452622" cy="219937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>
              <a:spcAft>
                <a:spcPts val="240"/>
              </a:spcAft>
              <a:defRPr/>
            </a:pPr>
            <a:endParaRPr lang="ko-KR" altLang="en-US" kern="0" dirty="0" err="1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8039" y="1919539"/>
            <a:ext cx="2216166" cy="219937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양쪽 모서리가 둥근 사각형 4"/>
          <p:cNvSpPr/>
          <p:nvPr/>
        </p:nvSpPr>
        <p:spPr>
          <a:xfrm>
            <a:off x="7619262" y="3951517"/>
            <a:ext cx="3685189" cy="282325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6350" cap="flat" cmpd="sng" algn="ctr">
            <a:solidFill>
              <a:srgbClr val="77C3F1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>
              <a:spcAft>
                <a:spcPts val="240"/>
              </a:spcAft>
              <a:buClr>
                <a:prstClr val="black"/>
              </a:buClr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+mn-ea"/>
              </a:rPr>
              <a:t>      Kubernetes</a:t>
            </a:r>
            <a:endParaRPr lang="ko-KR" altLang="en-US" sz="1400" b="1" kern="0" dirty="0">
              <a:ln>
                <a:solidFill>
                  <a:prstClr val="white">
                    <a:alpha val="4000"/>
                  </a:prstClr>
                </a:solidFill>
              </a:ln>
              <a:latin typeface="+mn-ea"/>
            </a:endParaRPr>
          </a:p>
        </p:txBody>
      </p:sp>
      <p:sp>
        <p:nvSpPr>
          <p:cNvPr id="99" name="양쪽 모서리가 둥근 사각형 4"/>
          <p:cNvSpPr/>
          <p:nvPr/>
        </p:nvSpPr>
        <p:spPr>
          <a:xfrm>
            <a:off x="2992518" y="3951517"/>
            <a:ext cx="4452623" cy="282325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0"/>
          </a:gradFill>
          <a:ln w="63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 algn="ctr">
              <a:spcAft>
                <a:spcPts val="240"/>
              </a:spcAft>
              <a:buClr>
                <a:prstClr val="black"/>
              </a:buClr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+mn-ea"/>
              </a:rPr>
              <a:t>Docker</a:t>
            </a:r>
            <a:endParaRPr lang="ko-KR" altLang="en-US" sz="1400" b="1" kern="0" dirty="0">
              <a:ln>
                <a:solidFill>
                  <a:prstClr val="white">
                    <a:alpha val="4000"/>
                  </a:prstClr>
                </a:solidFill>
              </a:ln>
              <a:latin typeface="+mn-ea"/>
            </a:endParaRPr>
          </a:p>
        </p:txBody>
      </p:sp>
      <p:sp>
        <p:nvSpPr>
          <p:cNvPr id="100" name="양쪽 모서리가 둥근 사각형 4"/>
          <p:cNvSpPr/>
          <p:nvPr/>
        </p:nvSpPr>
        <p:spPr>
          <a:xfrm>
            <a:off x="648039" y="3951517"/>
            <a:ext cx="2216167" cy="282325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6350" cap="flat" cmpd="sng" algn="ctr">
            <a:solidFill>
              <a:schemeClr val="accent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>
              <a:spcAft>
                <a:spcPts val="240"/>
              </a:spcAft>
              <a:buClr>
                <a:prstClr val="black"/>
              </a:buClr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+mn-ea"/>
              </a:rPr>
              <a:t>   Linux</a:t>
            </a:r>
            <a:endParaRPr lang="ko-KR" altLang="en-US" sz="1400" b="1" kern="0" dirty="0">
              <a:ln>
                <a:solidFill>
                  <a:prstClr val="white">
                    <a:alpha val="4000"/>
                  </a:prstClr>
                </a:solidFill>
              </a:ln>
              <a:latin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0601877" y="3794094"/>
            <a:ext cx="584472" cy="399202"/>
            <a:chOff x="2890046" y="2220465"/>
            <a:chExt cx="584473" cy="531337"/>
          </a:xfrm>
        </p:grpSpPr>
        <p:sp>
          <p:nvSpPr>
            <p:cNvPr id="105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06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EA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092573" y="3775645"/>
            <a:ext cx="584472" cy="399202"/>
            <a:chOff x="2890046" y="2220465"/>
            <a:chExt cx="584473" cy="531337"/>
          </a:xfrm>
        </p:grpSpPr>
        <p:sp>
          <p:nvSpPr>
            <p:cNvPr id="112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13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10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7"/>
          <a:stretch/>
        </p:blipFill>
        <p:spPr bwMode="auto">
          <a:xfrm>
            <a:off x="6160014" y="3886697"/>
            <a:ext cx="402727" cy="184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2188658" y="3775645"/>
            <a:ext cx="584472" cy="399202"/>
            <a:chOff x="2890046" y="2220465"/>
            <a:chExt cx="584473" cy="531337"/>
          </a:xfrm>
        </p:grpSpPr>
        <p:sp>
          <p:nvSpPr>
            <p:cNvPr id="115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16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948" y="3839630"/>
            <a:ext cx="276032" cy="265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0" name="타원 18"/>
          <p:cNvSpPr/>
          <p:nvPr/>
        </p:nvSpPr>
        <p:spPr>
          <a:xfrm>
            <a:off x="1114841" y="2267151"/>
            <a:ext cx="1252869" cy="8557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latinLnBrk="0"/>
            <a:endParaRPr lang="ko-KR" altLang="en-US" sz="1000" dirty="0">
              <a:solidFill>
                <a:srgbClr val="FFA764"/>
              </a:solidFill>
              <a:latin typeface="+mn-ea"/>
            </a:endParaRPr>
          </a:p>
        </p:txBody>
      </p:sp>
      <p:sp>
        <p:nvSpPr>
          <p:cNvPr id="121" name="타원 19"/>
          <p:cNvSpPr/>
          <p:nvPr/>
        </p:nvSpPr>
        <p:spPr>
          <a:xfrm>
            <a:off x="1184265" y="2314565"/>
            <a:ext cx="1114018" cy="76088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1" indent="-180975" algn="ctr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endParaRPr lang="ko-KR" altLang="en-US" sz="100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430468" y="1837196"/>
            <a:ext cx="621617" cy="1790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14679" y="1862597"/>
            <a:ext cx="3103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fontAlgn="base" latinLnBrk="0">
              <a:spcAft>
                <a:spcPts val="240"/>
              </a:spcAft>
              <a:defRPr/>
            </a:pPr>
            <a:r>
              <a:rPr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8000</a:t>
            </a:r>
          </a:p>
        </p:txBody>
      </p:sp>
      <p:cxnSp>
        <p:nvCxnSpPr>
          <p:cNvPr id="151" name="직선 화살표 연결선 150"/>
          <p:cNvCxnSpPr>
            <a:stCxn id="120" idx="0"/>
            <a:endCxn id="148" idx="4"/>
          </p:cNvCxnSpPr>
          <p:nvPr/>
        </p:nvCxnSpPr>
        <p:spPr>
          <a:xfrm flipV="1">
            <a:off x="1741276" y="2016279"/>
            <a:ext cx="1" cy="2508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3" name="Picture 78" descr="8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8038" y="1046844"/>
            <a:ext cx="562696" cy="45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5" name="구부러진 연결선 154"/>
          <p:cNvCxnSpPr>
            <a:stCxn id="153" idx="3"/>
            <a:endCxn id="148" idx="0"/>
          </p:cNvCxnSpPr>
          <p:nvPr/>
        </p:nvCxnSpPr>
        <p:spPr>
          <a:xfrm>
            <a:off x="1210734" y="1273359"/>
            <a:ext cx="530541" cy="56383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1210734" y="2367196"/>
            <a:ext cx="10321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Hello 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World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1499409" y="3775645"/>
            <a:ext cx="584472" cy="399202"/>
            <a:chOff x="2890046" y="2220465"/>
            <a:chExt cx="584473" cy="531337"/>
          </a:xfrm>
        </p:grpSpPr>
        <p:sp>
          <p:nvSpPr>
            <p:cNvPr id="125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126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F33669-804E-4335-B8ED-2C66DE758457}"/>
              </a:ext>
            </a:extLst>
          </p:cNvPr>
          <p:cNvGrpSpPr/>
          <p:nvPr/>
        </p:nvGrpSpPr>
        <p:grpSpPr>
          <a:xfrm>
            <a:off x="8370562" y="1045527"/>
            <a:ext cx="1876149" cy="1447190"/>
            <a:chOff x="8370562" y="1045527"/>
            <a:chExt cx="1876149" cy="1447190"/>
          </a:xfrm>
        </p:grpSpPr>
        <p:sp>
          <p:nvSpPr>
            <p:cNvPr id="315" name="타원 314"/>
            <p:cNvSpPr/>
            <p:nvPr/>
          </p:nvSpPr>
          <p:spPr>
            <a:xfrm>
              <a:off x="9096061" y="1799097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293755" y="1824226"/>
              <a:ext cx="31034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8200</a:t>
              </a: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8370562" y="2079494"/>
              <a:ext cx="1876149" cy="252611"/>
              <a:chOff x="2526531" y="3225065"/>
              <a:chExt cx="1550536" cy="252611"/>
            </a:xfrm>
          </p:grpSpPr>
          <p:sp>
            <p:nvSpPr>
              <p:cNvPr id="332" name="모서리가 둥근 직사각형 331"/>
              <p:cNvSpPr/>
              <p:nvPr/>
            </p:nvSpPr>
            <p:spPr>
              <a:xfrm>
                <a:off x="2526531" y="3240894"/>
                <a:ext cx="1550536" cy="2367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2985146" y="3225065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Service</a:t>
                </a:r>
                <a:endParaRPr lang="ko-KR" altLang="en-US" sz="1000" b="1"/>
              </a:p>
            </p:txBody>
          </p:sp>
        </p:grpSp>
        <p:cxnSp>
          <p:nvCxnSpPr>
            <p:cNvPr id="356" name="구부러진 연결선 355"/>
            <p:cNvCxnSpPr>
              <a:stCxn id="305" idx="0"/>
              <a:endCxn id="333" idx="2"/>
            </p:cNvCxnSpPr>
            <p:nvPr/>
          </p:nvCxnSpPr>
          <p:spPr>
            <a:xfrm rot="16200000" flipV="1">
              <a:off x="9486411" y="2136427"/>
              <a:ext cx="167003" cy="54557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구부러진 연결선 359"/>
            <p:cNvCxnSpPr>
              <a:stCxn id="333" idx="0"/>
              <a:endCxn id="316" idx="2"/>
            </p:cNvCxnSpPr>
            <p:nvPr/>
          </p:nvCxnSpPr>
          <p:spPr>
            <a:xfrm rot="5400000" flipH="1" flipV="1">
              <a:off x="9314639" y="1945207"/>
              <a:ext cx="116769" cy="1518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Picture 78" descr="8"/>
            <p:cNvPicPr preferRelativeResize="0"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72945" y="1045527"/>
              <a:ext cx="562696" cy="453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4" name="구부러진 연결선 363"/>
            <p:cNvCxnSpPr>
              <a:cxnSpLocks/>
              <a:stCxn id="363" idx="3"/>
              <a:endCxn id="315" idx="0"/>
            </p:cNvCxnSpPr>
            <p:nvPr/>
          </p:nvCxnSpPr>
          <p:spPr>
            <a:xfrm>
              <a:off x="9035641" y="1272041"/>
              <a:ext cx="371229" cy="527056"/>
            </a:xfrm>
            <a:prstGeom prst="curved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0E7F4-BAB8-4726-97CB-C8AD694E239F}"/>
              </a:ext>
            </a:extLst>
          </p:cNvPr>
          <p:cNvGrpSpPr/>
          <p:nvPr/>
        </p:nvGrpSpPr>
        <p:grpSpPr>
          <a:xfrm>
            <a:off x="7518296" y="1866469"/>
            <a:ext cx="2728415" cy="1797200"/>
            <a:chOff x="7518296" y="1866469"/>
            <a:chExt cx="2728415" cy="1797200"/>
          </a:xfrm>
        </p:grpSpPr>
        <p:grpSp>
          <p:nvGrpSpPr>
            <p:cNvPr id="298" name="그룹 297"/>
            <p:cNvGrpSpPr/>
            <p:nvPr/>
          </p:nvGrpSpPr>
          <p:grpSpPr>
            <a:xfrm>
              <a:off x="8370562" y="2492717"/>
              <a:ext cx="1876149" cy="1170952"/>
              <a:chOff x="2526531" y="2306724"/>
              <a:chExt cx="1550536" cy="1170952"/>
            </a:xfrm>
          </p:grpSpPr>
          <p:sp>
            <p:nvSpPr>
              <p:cNvPr id="299" name="Rectangle 39"/>
              <p:cNvSpPr>
                <a:spLocks noChangeArrowheads="1"/>
              </p:cNvSpPr>
              <p:nvPr/>
            </p:nvSpPr>
            <p:spPr bwMode="auto">
              <a:xfrm>
                <a:off x="2558729" y="2393169"/>
                <a:ext cx="1490935" cy="87627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300" name="모서리가 둥근 직사각형 299"/>
              <p:cNvSpPr/>
              <p:nvPr/>
            </p:nvSpPr>
            <p:spPr>
              <a:xfrm>
                <a:off x="2526531" y="3240894"/>
                <a:ext cx="1550536" cy="2367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3090042" y="3225065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Pod</a:t>
                </a:r>
                <a:endParaRPr lang="ko-KR" altLang="en-US" sz="1000" b="1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3486306" y="2306724"/>
                <a:ext cx="513733" cy="17908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3623978" y="2332125"/>
                <a:ext cx="21196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r>
                  <a:rPr lang="en-US" altLang="ko-KR" sz="9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8000</a:t>
                </a:r>
              </a:p>
            </p:txBody>
          </p:sp>
        </p:grpSp>
        <p:grpSp>
          <p:nvGrpSpPr>
            <p:cNvPr id="317" name="그룹 316"/>
            <p:cNvGrpSpPr/>
            <p:nvPr/>
          </p:nvGrpSpPr>
          <p:grpSpPr>
            <a:xfrm>
              <a:off x="8710970" y="2813891"/>
              <a:ext cx="1281435" cy="522808"/>
              <a:chOff x="2601650" y="2536947"/>
              <a:chExt cx="1409577" cy="1018803"/>
            </a:xfrm>
          </p:grpSpPr>
          <p:sp>
            <p:nvSpPr>
              <p:cNvPr id="318" name="Rectangle 39"/>
              <p:cNvSpPr>
                <a:spLocks noChangeArrowheads="1"/>
              </p:cNvSpPr>
              <p:nvPr/>
            </p:nvSpPr>
            <p:spPr bwMode="auto">
              <a:xfrm>
                <a:off x="2632685" y="2536947"/>
                <a:ext cx="1355395" cy="73249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2601650" y="3240894"/>
                <a:ext cx="1409577" cy="236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775281" y="3135911"/>
                <a:ext cx="879468" cy="41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Container</a:t>
                </a:r>
                <a:endParaRPr lang="ko-KR" altLang="en-US" sz="800" b="1"/>
              </a:p>
            </p:txBody>
          </p:sp>
          <p:grpSp>
            <p:nvGrpSpPr>
              <p:cNvPr id="321" name="그룹 320"/>
              <p:cNvGrpSpPr/>
              <p:nvPr/>
            </p:nvGrpSpPr>
            <p:grpSpPr>
              <a:xfrm>
                <a:off x="3468443" y="2913135"/>
                <a:ext cx="464188" cy="406417"/>
                <a:chOff x="2825661" y="2166864"/>
                <a:chExt cx="561668" cy="540940"/>
              </a:xfrm>
            </p:grpSpPr>
            <p:sp>
              <p:nvSpPr>
                <p:cNvPr id="328" name="타원 18"/>
                <p:cNvSpPr/>
                <p:nvPr/>
              </p:nvSpPr>
              <p:spPr>
                <a:xfrm>
                  <a:off x="2825661" y="2197200"/>
                  <a:ext cx="561668" cy="510604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3">
                      <a:alpha val="2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+mn-ea"/>
                  </a:endParaRPr>
                </a:p>
              </p:txBody>
            </p:sp>
            <p:sp>
              <p:nvSpPr>
                <p:cNvPr id="329" name="타원 19"/>
                <p:cNvSpPr/>
                <p:nvPr/>
              </p:nvSpPr>
              <p:spPr>
                <a:xfrm>
                  <a:off x="2850936" y="2166864"/>
                  <a:ext cx="519699" cy="47245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</p:grpSp>
          <p:grpSp>
            <p:nvGrpSpPr>
              <p:cNvPr id="323" name="그룹 322"/>
              <p:cNvGrpSpPr/>
              <p:nvPr/>
            </p:nvGrpSpPr>
            <p:grpSpPr>
              <a:xfrm>
                <a:off x="2776094" y="2608333"/>
                <a:ext cx="535304" cy="539792"/>
                <a:chOff x="2678212" y="3303683"/>
                <a:chExt cx="783740" cy="790302"/>
              </a:xfrm>
            </p:grpSpPr>
            <p:grpSp>
              <p:nvGrpSpPr>
                <p:cNvPr id="324" name="그룹 323"/>
                <p:cNvGrpSpPr/>
                <p:nvPr/>
              </p:nvGrpSpPr>
              <p:grpSpPr>
                <a:xfrm>
                  <a:off x="2684019" y="3401188"/>
                  <a:ext cx="777933" cy="628834"/>
                  <a:chOff x="2870443" y="2401027"/>
                  <a:chExt cx="439123" cy="390457"/>
                </a:xfrm>
              </p:grpSpPr>
              <p:sp>
                <p:nvSpPr>
                  <p:cNvPr id="326" name="타원 18"/>
                  <p:cNvSpPr/>
                  <p:nvPr/>
                </p:nvSpPr>
                <p:spPr>
                  <a:xfrm>
                    <a:off x="2870443" y="2427786"/>
                    <a:ext cx="439123" cy="3299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accent2">
                        <a:alpha val="2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algn="ctr" latinLnBrk="0"/>
                    <a:endParaRPr lang="ko-KR" altLang="en-US" sz="800" dirty="0">
                      <a:solidFill>
                        <a:srgbClr val="FFA764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7" name="타원 19"/>
                  <p:cNvSpPr/>
                  <p:nvPr/>
                </p:nvSpPr>
                <p:spPr>
                  <a:xfrm>
                    <a:off x="2877998" y="2401027"/>
                    <a:ext cx="429501" cy="39045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 anchorCtr="0">
                    <a:scene3d>
                      <a:camera prst="orthographicFront"/>
                      <a:lightRig rig="threePt" dir="t"/>
                    </a:scene3d>
                    <a:sp3d>
                      <a:bevelT w="0" h="0"/>
                      <a:bevelB w="0" h="0"/>
                    </a:sp3d>
                  </a:bodyPr>
                  <a:lstStyle/>
                  <a:p>
                    <a:pPr marL="0" lvl="1" indent="-180975" algn="ctr">
                      <a:lnSpc>
                        <a:spcPct val="110000"/>
                      </a:lnSpc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  <a:defRPr/>
                    </a:pPr>
                    <a:endParaRPr lang="ko-KR" altLang="en-US" sz="80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2">
                          <a:lumMod val="75000"/>
                        </a:schemeClr>
                      </a:solidFill>
                      <a:latin typeface="+mn-ea"/>
                      <a:sym typeface="Monotype Sorts" pitchFamily="2" charset="2"/>
                    </a:endParaRPr>
                  </a:p>
                </p:txBody>
              </p:sp>
            </p:grpSp>
            <p:sp>
              <p:nvSpPr>
                <p:cNvPr id="325" name="직사각형 324"/>
                <p:cNvSpPr/>
                <p:nvPr/>
              </p:nvSpPr>
              <p:spPr>
                <a:xfrm>
                  <a:off x="2678212" y="3303683"/>
                  <a:ext cx="775327" cy="79030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</a:rPr>
                    <a:t>Hello </a:t>
                  </a:r>
                </a:p>
                <a:p>
                  <a:pPr algn="ctr"/>
                  <a:r>
                    <a:rPr lang="en-US" altLang="ko-KR" sz="600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</a:rPr>
                    <a:t>World</a:t>
                  </a:r>
                </a:p>
              </p:txBody>
            </p:sp>
          </p:grpSp>
        </p:grpSp>
        <p:cxnSp>
          <p:nvCxnSpPr>
            <p:cNvPr id="349" name="구부러진 연결선 348"/>
            <p:cNvCxnSpPr>
              <a:stCxn id="157" idx="2"/>
              <a:endCxn id="318" idx="1"/>
            </p:cNvCxnSpPr>
            <p:nvPr/>
          </p:nvCxnSpPr>
          <p:spPr>
            <a:xfrm rot="16200000" flipH="1">
              <a:off x="7561058" y="1823707"/>
              <a:ext cx="1135364" cy="1220888"/>
            </a:xfrm>
            <a:prstGeom prst="curvedConnector2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23865" y="3041045"/>
              <a:ext cx="184354" cy="117800"/>
            </a:xfrm>
            <a:prstGeom prst="rect">
              <a:avLst/>
            </a:prstGeom>
          </p:spPr>
        </p:pic>
      </p:grpSp>
      <p:pic>
        <p:nvPicPr>
          <p:cNvPr id="142" name="그림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453" y="3864654"/>
            <a:ext cx="346139" cy="22118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081598" y="877168"/>
            <a:ext cx="2782252" cy="2829285"/>
            <a:chOff x="2883260" y="877168"/>
            <a:chExt cx="2782252" cy="2829285"/>
          </a:xfrm>
        </p:grpSpPr>
        <p:grpSp>
          <p:nvGrpSpPr>
            <p:cNvPr id="20" name="그룹 19"/>
            <p:cNvGrpSpPr/>
            <p:nvPr/>
          </p:nvGrpSpPr>
          <p:grpSpPr>
            <a:xfrm>
              <a:off x="3354480" y="1559180"/>
              <a:ext cx="399202" cy="204854"/>
              <a:chOff x="3561831" y="1620315"/>
              <a:chExt cx="272660" cy="139918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3561831" y="1620315"/>
                <a:ext cx="272660" cy="139918"/>
                <a:chOff x="2611748" y="2357223"/>
                <a:chExt cx="584472" cy="531333"/>
              </a:xfrm>
            </p:grpSpPr>
            <p:sp>
              <p:nvSpPr>
                <p:cNvPr id="147" name="타원 18"/>
                <p:cNvSpPr/>
                <p:nvPr/>
              </p:nvSpPr>
              <p:spPr>
                <a:xfrm>
                  <a:off x="2611748" y="2357223"/>
                  <a:ext cx="584472" cy="53133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3">
                      <a:alpha val="2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1000" dirty="0">
                    <a:solidFill>
                      <a:srgbClr val="FFA764"/>
                    </a:solidFill>
                    <a:latin typeface="+mn-ea"/>
                  </a:endParaRPr>
                </a:p>
              </p:txBody>
            </p:sp>
            <p:sp>
              <p:nvSpPr>
                <p:cNvPr id="150" name="타원 19"/>
                <p:cNvSpPr/>
                <p:nvPr/>
              </p:nvSpPr>
              <p:spPr>
                <a:xfrm>
                  <a:off x="2638359" y="2397935"/>
                  <a:ext cx="519698" cy="47245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10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</p:grpSp>
          <p:pic>
            <p:nvPicPr>
              <p:cNvPr id="152" name="그림 1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5331" y="1653555"/>
                <a:ext cx="161476" cy="77522"/>
              </a:xfrm>
              <a:prstGeom prst="rect">
                <a:avLst/>
              </a:prstGeom>
            </p:spPr>
          </p:pic>
        </p:grpSp>
        <p:sp>
          <p:nvSpPr>
            <p:cNvPr id="191" name="화이트투명사각판"/>
            <p:cNvSpPr/>
            <p:nvPr/>
          </p:nvSpPr>
          <p:spPr bwMode="auto">
            <a:xfrm>
              <a:off x="2883260" y="1202041"/>
              <a:ext cx="1297967" cy="22405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kern="0" dirty="0">
                  <a:solidFill>
                    <a:srgbClr val="4F81BD">
                      <a:lumMod val="75000"/>
                    </a:srgbClr>
                  </a:solidFill>
                  <a:latin typeface="+mn-ea"/>
                </a:rPr>
                <a:t>Docker Hub</a:t>
              </a:r>
              <a:endParaRPr lang="ko-KR" altLang="en-US" sz="1200" kern="0" dirty="0">
                <a:solidFill>
                  <a:srgbClr val="4F81BD">
                    <a:lumMod val="75000"/>
                  </a:srgbClr>
                </a:solidFill>
                <a:latin typeface="+mn-ea"/>
              </a:endParaRPr>
            </a:p>
          </p:txBody>
        </p:sp>
        <p:sp>
          <p:nvSpPr>
            <p:cNvPr id="165" name="Rectangle 39"/>
            <p:cNvSpPr>
              <a:spLocks noChangeArrowheads="1"/>
            </p:cNvSpPr>
            <p:nvPr/>
          </p:nvSpPr>
          <p:spPr bwMode="auto">
            <a:xfrm>
              <a:off x="3828323" y="2621946"/>
              <a:ext cx="1804031" cy="8762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3789363" y="3469671"/>
              <a:ext cx="1876149" cy="23678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248772" y="3453843"/>
              <a:ext cx="941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Container</a:t>
              </a:r>
              <a:endParaRPr lang="ko-KR" altLang="en-US" sz="1000" b="1"/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4993461" y="3182180"/>
              <a:ext cx="584472" cy="399202"/>
              <a:chOff x="2890046" y="2220465"/>
              <a:chExt cx="584473" cy="531337"/>
            </a:xfrm>
          </p:grpSpPr>
          <p:sp>
            <p:nvSpPr>
              <p:cNvPr id="196" name="타원 18"/>
              <p:cNvSpPr/>
              <p:nvPr/>
            </p:nvSpPr>
            <p:spPr>
              <a:xfrm>
                <a:off x="2890046" y="2220465"/>
                <a:ext cx="584473" cy="531337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3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 latinLnBrk="0"/>
                <a:endParaRPr lang="ko-KR" altLang="en-US" sz="1000" dirty="0">
                  <a:solidFill>
                    <a:srgbClr val="FFA764"/>
                  </a:solidFill>
                  <a:latin typeface="+mn-ea"/>
                </a:endParaRPr>
              </a:p>
            </p:txBody>
          </p:sp>
          <p:sp>
            <p:nvSpPr>
              <p:cNvPr id="197" name="타원 19"/>
              <p:cNvSpPr/>
              <p:nvPr/>
            </p:nvSpPr>
            <p:spPr>
              <a:xfrm>
                <a:off x="2922433" y="2249906"/>
                <a:ext cx="519698" cy="47245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4124839" y="2705077"/>
              <a:ext cx="855727" cy="584472"/>
              <a:chOff x="2718746" y="3110398"/>
              <a:chExt cx="1035429" cy="855724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2718746" y="3110398"/>
                <a:ext cx="1035429" cy="855724"/>
                <a:chOff x="2890046" y="2220465"/>
                <a:chExt cx="584473" cy="531337"/>
              </a:xfrm>
            </p:grpSpPr>
            <p:sp>
              <p:nvSpPr>
                <p:cNvPr id="213" name="타원 18"/>
                <p:cNvSpPr/>
                <p:nvPr/>
              </p:nvSpPr>
              <p:spPr>
                <a:xfrm>
                  <a:off x="2890046" y="2220465"/>
                  <a:ext cx="584473" cy="531337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chemeClr val="accent2">
                      <a:alpha val="2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800" dirty="0">
                    <a:solidFill>
                      <a:srgbClr val="FFA764"/>
                    </a:solidFill>
                    <a:latin typeface="+mn-ea"/>
                  </a:endParaRPr>
                </a:p>
              </p:txBody>
            </p:sp>
            <p:sp>
              <p:nvSpPr>
                <p:cNvPr id="214" name="타원 19"/>
                <p:cNvSpPr/>
                <p:nvPr/>
              </p:nvSpPr>
              <p:spPr>
                <a:xfrm>
                  <a:off x="2922433" y="2249906"/>
                  <a:ext cx="519698" cy="47245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8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</p:grpSp>
          <p:sp>
            <p:nvSpPr>
              <p:cNvPr id="215" name="직사각형 214"/>
              <p:cNvSpPr/>
              <p:nvPr/>
            </p:nvSpPr>
            <p:spPr>
              <a:xfrm>
                <a:off x="2780071" y="3210444"/>
                <a:ext cx="888839" cy="6759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Hello </a:t>
                </a:r>
              </a:p>
              <a:p>
                <a:pPr algn="ctr"/>
                <a:r>
                  <a:rPr lang="en-US" altLang="ko-KR" sz="120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World</a:t>
                </a:r>
              </a:p>
            </p:txBody>
          </p:sp>
        </p:grpSp>
        <p:sp>
          <p:nvSpPr>
            <p:cNvPr id="219" name="타원 218"/>
            <p:cNvSpPr/>
            <p:nvPr/>
          </p:nvSpPr>
          <p:spPr>
            <a:xfrm>
              <a:off x="4950692" y="2535502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34903" y="2560903"/>
              <a:ext cx="25648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8000</a:t>
              </a:r>
            </a:p>
          </p:txBody>
        </p:sp>
        <p:sp>
          <p:nvSpPr>
            <p:cNvPr id="221" name="타원 220"/>
            <p:cNvSpPr/>
            <p:nvPr/>
          </p:nvSpPr>
          <p:spPr>
            <a:xfrm>
              <a:off x="4913785" y="1828284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097997" y="1853685"/>
              <a:ext cx="31034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8100</a:t>
              </a:r>
            </a:p>
          </p:txBody>
        </p:sp>
        <p:cxnSp>
          <p:nvCxnSpPr>
            <p:cNvPr id="223" name="구부러진 연결선 222"/>
            <p:cNvCxnSpPr/>
            <p:nvPr/>
          </p:nvCxnSpPr>
          <p:spPr>
            <a:xfrm rot="16200000" flipH="1">
              <a:off x="3749586" y="1641193"/>
              <a:ext cx="798724" cy="11627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구부러진 연결선 230"/>
            <p:cNvCxnSpPr>
              <a:stCxn id="220" idx="0"/>
              <a:endCxn id="221" idx="4"/>
            </p:cNvCxnSpPr>
            <p:nvPr/>
          </p:nvCxnSpPr>
          <p:spPr>
            <a:xfrm rot="16200000" flipV="1">
              <a:off x="4967101" y="2264860"/>
              <a:ext cx="553536" cy="385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78" descr="8"/>
            <p:cNvPicPr preferRelativeResize="0"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49388" y="1047982"/>
              <a:ext cx="562696" cy="453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구부러진 연결선 236"/>
            <p:cNvCxnSpPr>
              <a:stCxn id="236" idx="3"/>
              <a:endCxn id="221" idx="0"/>
            </p:cNvCxnSpPr>
            <p:nvPr/>
          </p:nvCxnSpPr>
          <p:spPr>
            <a:xfrm>
              <a:off x="4912084" y="1274496"/>
              <a:ext cx="312510" cy="553788"/>
            </a:xfrm>
            <a:prstGeom prst="curvedConnector2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구부러진 연결선 239"/>
            <p:cNvCxnSpPr>
              <a:stCxn id="213" idx="3"/>
              <a:endCxn id="219" idx="4"/>
            </p:cNvCxnSpPr>
            <p:nvPr/>
          </p:nvCxnSpPr>
          <p:spPr>
            <a:xfrm flipV="1">
              <a:off x="4980566" y="2714585"/>
              <a:ext cx="280934" cy="282729"/>
            </a:xfrm>
            <a:prstGeom prst="curvedConnector2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8133" y="3277036"/>
              <a:ext cx="346139" cy="221180"/>
            </a:xfrm>
            <a:prstGeom prst="rect">
              <a:avLst/>
            </a:prstGeom>
          </p:spPr>
        </p:pic>
        <p:sp>
          <p:nvSpPr>
            <p:cNvPr id="154" name="Rectangle 39"/>
            <p:cNvSpPr>
              <a:spLocks noChangeArrowheads="1"/>
            </p:cNvSpPr>
            <p:nvPr/>
          </p:nvSpPr>
          <p:spPr bwMode="auto">
            <a:xfrm>
              <a:off x="2938463" y="1131560"/>
              <a:ext cx="1232177" cy="734909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2060" y="877168"/>
              <a:ext cx="579401" cy="3579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205" name="구부러진 연결선 204"/>
            <p:cNvCxnSpPr>
              <a:stCxn id="194" idx="3"/>
              <a:endCxn id="213" idx="1"/>
            </p:cNvCxnSpPr>
            <p:nvPr/>
          </p:nvCxnSpPr>
          <p:spPr>
            <a:xfrm flipV="1">
              <a:off x="3143773" y="2997313"/>
              <a:ext cx="981066" cy="45653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3941824" y="4260409"/>
            <a:ext cx="1481108" cy="1189083"/>
            <a:chOff x="3941824" y="4260409"/>
            <a:chExt cx="1481108" cy="1189083"/>
          </a:xfrm>
        </p:grpSpPr>
        <p:grpSp>
          <p:nvGrpSpPr>
            <p:cNvPr id="127" name="그룹 126"/>
            <p:cNvGrpSpPr/>
            <p:nvPr/>
          </p:nvGrpSpPr>
          <p:grpSpPr>
            <a:xfrm>
              <a:off x="3941824" y="4260409"/>
              <a:ext cx="1481108" cy="1189083"/>
              <a:chOff x="5939953" y="3779142"/>
              <a:chExt cx="1739086" cy="1787250"/>
            </a:xfrm>
          </p:grpSpPr>
          <p:pic>
            <p:nvPicPr>
              <p:cNvPr id="129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1739086" cy="1787250"/>
              </a:xfrm>
              <a:prstGeom prst="rect">
                <a:avLst/>
              </a:prstGeom>
              <a:noFill/>
            </p:spPr>
          </p:pic>
          <p:pic>
            <p:nvPicPr>
              <p:cNvPr id="130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131" name="TextBox 130"/>
            <p:cNvSpPr txBox="1"/>
            <p:nvPr/>
          </p:nvSpPr>
          <p:spPr>
            <a:xfrm>
              <a:off x="4030317" y="4665889"/>
              <a:ext cx="114858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>
                  <a:latin typeface="맑은 고딕" pitchFamily="50" charset="-127"/>
                </a:rPr>
                <a:t>FROM </a:t>
              </a:r>
              <a:r>
                <a:rPr lang="en-US" altLang="ko-KR" sz="1000" dirty="0" err="1">
                  <a:latin typeface="맑은 고딕" pitchFamily="50" charset="-127"/>
                </a:rPr>
                <a:t>node:slim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EXPOSE 8000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COPY hello.</a:t>
              </a:r>
              <a:r>
                <a:rPr lang="en-US" altLang="ko-KR" sz="1000" dirty="0">
                  <a:latin typeface="맑은 고딕" pitchFamily="50" charset="-127"/>
                </a:rPr>
                <a:t>js .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CMD </a:t>
              </a:r>
              <a:r>
                <a:rPr lang="en-US" altLang="ko-KR" sz="1000">
                  <a:latin typeface="맑은 고딕" pitchFamily="50" charset="-127"/>
                </a:rPr>
                <a:t>node hello.js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  <p:sp>
          <p:nvSpPr>
            <p:cNvPr id="132" name="화이트투명사각판"/>
            <p:cNvSpPr/>
            <p:nvPr/>
          </p:nvSpPr>
          <p:spPr bwMode="auto">
            <a:xfrm>
              <a:off x="3999960" y="4305849"/>
              <a:ext cx="12979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 dirty="0" err="1">
                  <a:solidFill>
                    <a:schemeClr val="accent3"/>
                  </a:solidFill>
                  <a:latin typeface="+mn-ea"/>
                </a:rPr>
                <a:t>Dockerfile</a:t>
              </a:r>
              <a:endParaRPr lang="ko-KR" altLang="en-US" sz="1400" b="1" kern="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pic>
        <p:nvPicPr>
          <p:cNvPr id="193" name="Picture 11" descr="C:\Users\wslee\Desktop\2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3571" y="3181870"/>
            <a:ext cx="504069" cy="5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Picture 11" descr="C:\Users\wslee\Desktop\2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70192" y="3181870"/>
            <a:ext cx="504069" cy="543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그룹 197"/>
          <p:cNvGrpSpPr/>
          <p:nvPr/>
        </p:nvGrpSpPr>
        <p:grpSpPr>
          <a:xfrm>
            <a:off x="6793928" y="3775645"/>
            <a:ext cx="584472" cy="399202"/>
            <a:chOff x="2890046" y="2220465"/>
            <a:chExt cx="584473" cy="531337"/>
          </a:xfrm>
        </p:grpSpPr>
        <p:sp>
          <p:nvSpPr>
            <p:cNvPr id="199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200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202" name="그림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186" y="3836960"/>
            <a:ext cx="281580" cy="271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6" name="구부러진 연결선 205"/>
          <p:cNvCxnSpPr/>
          <p:nvPr/>
        </p:nvCxnSpPr>
        <p:spPr>
          <a:xfrm>
            <a:off x="2367710" y="2695013"/>
            <a:ext cx="702482" cy="75883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/>
          <p:cNvGrpSpPr/>
          <p:nvPr/>
        </p:nvGrpSpPr>
        <p:grpSpPr>
          <a:xfrm>
            <a:off x="9934993" y="3794094"/>
            <a:ext cx="584472" cy="399202"/>
            <a:chOff x="2890046" y="2220465"/>
            <a:chExt cx="584473" cy="531337"/>
          </a:xfrm>
        </p:grpSpPr>
        <p:sp>
          <p:nvSpPr>
            <p:cNvPr id="226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228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EA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9286547" y="3794094"/>
            <a:ext cx="584472" cy="399202"/>
            <a:chOff x="2890046" y="2220465"/>
            <a:chExt cx="584473" cy="531337"/>
          </a:xfrm>
        </p:grpSpPr>
        <p:sp>
          <p:nvSpPr>
            <p:cNvPr id="230" name="타원 18"/>
            <p:cNvSpPr/>
            <p:nvPr/>
          </p:nvSpPr>
          <p:spPr>
            <a:xfrm>
              <a:off x="2890046" y="2220465"/>
              <a:ext cx="584473" cy="5313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EA3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latinLnBrk="0"/>
              <a:endParaRPr lang="ko-KR" altLang="en-US" sz="1000" dirty="0">
                <a:solidFill>
                  <a:srgbClr val="FFA764"/>
                </a:solidFill>
                <a:latin typeface="+mn-ea"/>
              </a:endParaRPr>
            </a:p>
          </p:txBody>
        </p:sp>
        <p:sp>
          <p:nvSpPr>
            <p:cNvPr id="232" name="타원 19"/>
            <p:cNvSpPr/>
            <p:nvPr/>
          </p:nvSpPr>
          <p:spPr>
            <a:xfrm>
              <a:off x="2922433" y="2249906"/>
              <a:ext cx="519698" cy="47245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EA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1" indent="-180975" algn="ctr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sz="10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101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4" r="13924" b="28158"/>
          <a:stretch/>
        </p:blipFill>
        <p:spPr bwMode="auto">
          <a:xfrm>
            <a:off x="9406870" y="3869875"/>
            <a:ext cx="349285" cy="23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7"/>
          <a:stretch/>
        </p:blipFill>
        <p:spPr bwMode="auto">
          <a:xfrm>
            <a:off x="10036433" y="3895229"/>
            <a:ext cx="398740" cy="182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9188" y="3857487"/>
            <a:ext cx="270593" cy="260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52C5506-0CD0-45C7-AB50-A7541F98322D}"/>
              </a:ext>
            </a:extLst>
          </p:cNvPr>
          <p:cNvGrpSpPr/>
          <p:nvPr/>
        </p:nvGrpSpPr>
        <p:grpSpPr>
          <a:xfrm>
            <a:off x="5830692" y="877168"/>
            <a:ext cx="2314279" cy="2182913"/>
            <a:chOff x="5830692" y="877168"/>
            <a:chExt cx="2314279" cy="2182913"/>
          </a:xfrm>
        </p:grpSpPr>
        <p:cxnSp>
          <p:nvCxnSpPr>
            <p:cNvPr id="254" name="구부러진 연결선 253"/>
            <p:cNvCxnSpPr>
              <a:stCxn id="165" idx="3"/>
            </p:cNvCxnSpPr>
            <p:nvPr/>
          </p:nvCxnSpPr>
          <p:spPr>
            <a:xfrm flipV="1">
              <a:off x="5830692" y="1745215"/>
              <a:ext cx="1259807" cy="13148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화이트투명사각판"/>
            <p:cNvSpPr/>
            <p:nvPr/>
          </p:nvSpPr>
          <p:spPr bwMode="auto">
            <a:xfrm>
              <a:off x="6847004" y="1202041"/>
              <a:ext cx="1297967" cy="22405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kern="0" dirty="0">
                  <a:solidFill>
                    <a:srgbClr val="4F81BD">
                      <a:lumMod val="75000"/>
                    </a:srgbClr>
                  </a:solidFill>
                  <a:latin typeface="+mn-ea"/>
                </a:rPr>
                <a:t>Docker Hub</a:t>
              </a:r>
              <a:endParaRPr lang="ko-KR" altLang="en-US" sz="1200" kern="0" dirty="0">
                <a:solidFill>
                  <a:srgbClr val="4F81BD">
                    <a:lumMod val="75000"/>
                  </a:srgbClr>
                </a:solidFill>
                <a:latin typeface="+mn-ea"/>
              </a:endParaRPr>
            </a:p>
          </p:txBody>
        </p:sp>
        <p:sp>
          <p:nvSpPr>
            <p:cNvPr id="157" name="Rectangle 39"/>
            <p:cNvSpPr>
              <a:spLocks noChangeArrowheads="1"/>
            </p:cNvSpPr>
            <p:nvPr/>
          </p:nvSpPr>
          <p:spPr bwMode="auto">
            <a:xfrm>
              <a:off x="6902207" y="1131560"/>
              <a:ext cx="1232177" cy="734909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15804" y="877168"/>
              <a:ext cx="579401" cy="3579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68" name="그룹 167"/>
            <p:cNvGrpSpPr/>
            <p:nvPr/>
          </p:nvGrpSpPr>
          <p:grpSpPr>
            <a:xfrm>
              <a:off x="7132690" y="1471245"/>
              <a:ext cx="675845" cy="311097"/>
              <a:chOff x="2488490" y="3192241"/>
              <a:chExt cx="1317035" cy="1212086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2603135" y="3192241"/>
                <a:ext cx="1202390" cy="1212086"/>
                <a:chOff x="2824782" y="2271287"/>
                <a:chExt cx="678717" cy="752611"/>
              </a:xfrm>
            </p:grpSpPr>
            <p:sp>
              <p:nvSpPr>
                <p:cNvPr id="171" name="타원 18"/>
                <p:cNvSpPr/>
                <p:nvPr/>
              </p:nvSpPr>
              <p:spPr>
                <a:xfrm>
                  <a:off x="2824782" y="2271287"/>
                  <a:ext cx="678717" cy="752611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chemeClr val="accent2">
                      <a:alpha val="2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 latinLnBrk="0"/>
                  <a:endParaRPr lang="ko-KR" altLang="en-US" sz="800" dirty="0">
                    <a:solidFill>
                      <a:srgbClr val="FFA764"/>
                    </a:solidFill>
                    <a:latin typeface="+mn-ea"/>
                  </a:endParaRPr>
                </a:p>
              </p:txBody>
            </p:sp>
            <p:sp>
              <p:nvSpPr>
                <p:cNvPr id="172" name="타원 19"/>
                <p:cNvSpPr/>
                <p:nvPr/>
              </p:nvSpPr>
              <p:spPr>
                <a:xfrm>
                  <a:off x="2862800" y="2345247"/>
                  <a:ext cx="606834" cy="62883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0" lvl="1" indent="-180975" algn="ctr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endParaRPr lang="ko-KR" altLang="en-US" sz="80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</p:grpSp>
          <p:sp>
            <p:nvSpPr>
              <p:cNvPr id="170" name="직사각형 169"/>
              <p:cNvSpPr/>
              <p:nvPr/>
            </p:nvSpPr>
            <p:spPr>
              <a:xfrm>
                <a:off x="2488490" y="3278300"/>
                <a:ext cx="1029969" cy="10792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60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</a:rPr>
                  <a:t>Hello </a:t>
                </a:r>
              </a:p>
              <a:p>
                <a:pPr algn="ctr"/>
                <a:r>
                  <a:rPr lang="en-US" altLang="ko-KR" sz="60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</a:rPr>
                  <a:t>World</a:t>
                </a: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7531597" y="1629148"/>
              <a:ext cx="242442" cy="124412"/>
              <a:chOff x="3814390" y="1537275"/>
              <a:chExt cx="242442" cy="124412"/>
            </a:xfrm>
          </p:grpSpPr>
          <p:sp>
            <p:nvSpPr>
              <p:cNvPr id="190" name="타원 19"/>
              <p:cNvSpPr/>
              <p:nvPr/>
            </p:nvSpPr>
            <p:spPr>
              <a:xfrm>
                <a:off x="3814390" y="1537275"/>
                <a:ext cx="242442" cy="12441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0" lvl="1" indent="-180975" algn="ctr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endParaRPr lang="ko-KR" altLang="en-US" sz="100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sym typeface="Monotype Sorts" pitchFamily="2" charset="2"/>
                </a:endParaRPr>
              </a:p>
            </p:txBody>
          </p:sp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6324" y="1557034"/>
                <a:ext cx="161476" cy="775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209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330282" y="980728"/>
            <a:ext cx="5268915" cy="5236787"/>
            <a:chOff x="6330282" y="980728"/>
            <a:chExt cx="5268915" cy="5236787"/>
          </a:xfrm>
        </p:grpSpPr>
        <p:sp>
          <p:nvSpPr>
            <p:cNvPr id="2" name="화이트투명사각판"/>
            <p:cNvSpPr/>
            <p:nvPr/>
          </p:nvSpPr>
          <p:spPr bwMode="auto">
            <a:xfrm>
              <a:off x="6330282" y="1483730"/>
              <a:ext cx="5262048" cy="4733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8967982" y="1196752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8923131" y="141868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" name="그룹 40"/>
            <p:cNvGrpSpPr/>
            <p:nvPr/>
          </p:nvGrpSpPr>
          <p:grpSpPr>
            <a:xfrm>
              <a:off x="6336767" y="980728"/>
              <a:ext cx="5262430" cy="288000"/>
              <a:chOff x="2208148" y="4963764"/>
              <a:chExt cx="1852608" cy="288000"/>
            </a:xfrm>
          </p:grpSpPr>
          <p:sp>
            <p:nvSpPr>
              <p:cNvPr id="12" name="화이트투명사각판"/>
              <p:cNvSpPr/>
              <p:nvPr/>
            </p:nvSpPr>
            <p:spPr bwMode="auto">
              <a:xfrm>
                <a:off x="2208148" y="4963764"/>
                <a:ext cx="1852608" cy="288000"/>
              </a:xfrm>
              <a:prstGeom prst="roundRect">
                <a:avLst>
                  <a:gd name="adj" fmla="val 287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000" tIns="18000" rIns="18000" bIns="18000" anchor="ctr"/>
              <a:lstStyle/>
              <a:p>
                <a:pPr marL="0" lvl="2" algn="ctr" latinLnBrk="0">
                  <a:buClr>
                    <a:prstClr val="black">
                      <a:lumMod val="65000"/>
                      <a:lumOff val="35000"/>
                    </a:prstClr>
                  </a:buClr>
                  <a:buSzPct val="140000"/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Controller</a:t>
                </a:r>
                <a:endParaRPr lang="ko-KR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2208148" y="4963764"/>
                <a:ext cx="185247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모서리가 둥근 직사각형 268"/>
            <p:cNvSpPr/>
            <p:nvPr/>
          </p:nvSpPr>
          <p:spPr>
            <a:xfrm>
              <a:off x="6489389" y="1629855"/>
              <a:ext cx="4957656" cy="149131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6601798" y="1694006"/>
              <a:ext cx="4742711" cy="13745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7615224" y="1921485"/>
              <a:ext cx="2305040" cy="216395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</a:rPr>
                <a:t>Replication Controller, </a:t>
              </a:r>
              <a:r>
                <a:rPr lang="en-US" altLang="ko-KR" sz="1000" kern="0" dirty="0" err="1">
                  <a:solidFill>
                    <a:schemeClr val="tx1"/>
                  </a:solidFill>
                  <a:latin typeface="+mn-ea"/>
                </a:rPr>
                <a:t>ReplicaSet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01" name="모서리가 둥근 직사각형 300"/>
            <p:cNvSpPr/>
            <p:nvPr/>
          </p:nvSpPr>
          <p:spPr>
            <a:xfrm>
              <a:off x="6489389" y="3159272"/>
              <a:ext cx="4957656" cy="149131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6574567" y="3210558"/>
              <a:ext cx="4769943" cy="1388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12" name="직사각형 311"/>
            <p:cNvSpPr/>
            <p:nvPr/>
          </p:nvSpPr>
          <p:spPr bwMode="ltGray">
            <a:xfrm>
              <a:off x="8068212" y="3251191"/>
              <a:ext cx="1757549" cy="280777"/>
            </a:xfrm>
            <a:prstGeom prst="rect">
              <a:avLst/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Deployment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6463283" y="4693711"/>
              <a:ext cx="2405721" cy="149131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6607688" y="4744997"/>
              <a:ext cx="2186162" cy="1388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9030627" y="4693711"/>
              <a:ext cx="2405721" cy="149131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41" name="모서리가 둥근 직사각형 340"/>
            <p:cNvSpPr/>
            <p:nvPr/>
          </p:nvSpPr>
          <p:spPr>
            <a:xfrm>
              <a:off x="9148926" y="4744997"/>
              <a:ext cx="2186162" cy="1388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53" name="모서리가 둥근 직사각형 352"/>
            <p:cNvSpPr/>
            <p:nvPr/>
          </p:nvSpPr>
          <p:spPr>
            <a:xfrm>
              <a:off x="7020841" y="4878351"/>
              <a:ext cx="1335575" cy="216395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 err="1">
                  <a:solidFill>
                    <a:schemeClr val="tx1"/>
                  </a:solidFill>
                  <a:latin typeface="+mn-ea"/>
                </a:rPr>
                <a:t>DaemonSet</a:t>
              </a:r>
              <a:endParaRPr lang="en-US" altLang="ko-KR" sz="10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4" name="모서리가 둥근 직사각형 363"/>
            <p:cNvSpPr/>
            <p:nvPr/>
          </p:nvSpPr>
          <p:spPr>
            <a:xfrm>
              <a:off x="9474955" y="4878351"/>
              <a:ext cx="1335575" cy="216395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 err="1">
                  <a:solidFill>
                    <a:schemeClr val="tx1"/>
                  </a:solidFill>
                  <a:latin typeface="+mn-ea"/>
                </a:rPr>
                <a:t>CronJob</a:t>
              </a:r>
              <a:endParaRPr lang="en-US" altLang="ko-KR" sz="10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5" name="모서리가 둥근 직사각형 364"/>
            <p:cNvSpPr/>
            <p:nvPr/>
          </p:nvSpPr>
          <p:spPr>
            <a:xfrm>
              <a:off x="9261721" y="5347959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Job</a:t>
              </a:r>
            </a:p>
          </p:txBody>
        </p:sp>
        <p:sp>
          <p:nvSpPr>
            <p:cNvPr id="366" name="모서리가 둥근 직사각형 365"/>
            <p:cNvSpPr/>
            <p:nvPr/>
          </p:nvSpPr>
          <p:spPr>
            <a:xfrm>
              <a:off x="10331789" y="5347959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Job</a:t>
              </a: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4. Kubernetes </a:t>
            </a:r>
            <a:r>
              <a:rPr lang="en-US" altLang="ko-KR" dirty="0">
                <a:latin typeface="+mn-ea"/>
                <a:ea typeface="+mn-ea"/>
              </a:rPr>
              <a:t>Overview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368609" y="1483730"/>
            <a:ext cx="5262048" cy="473378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47278" y="1624120"/>
            <a:ext cx="4900990" cy="355476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368609" y="980728"/>
            <a:ext cx="5262430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>
            <a:stCxn id="7" idx="2"/>
          </p:cNvCxnSpPr>
          <p:nvPr/>
        </p:nvCxnSpPr>
        <p:spPr>
          <a:xfrm flipH="1">
            <a:off x="2999632" y="1268728"/>
            <a:ext cx="193" cy="244740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93295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화이트투명사각판"/>
          <p:cNvSpPr/>
          <p:nvPr/>
        </p:nvSpPr>
        <p:spPr bwMode="auto">
          <a:xfrm>
            <a:off x="1668268" y="1681011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kern="0" dirty="0">
                <a:latin typeface="+mn-ea"/>
              </a:rPr>
              <a:t>Kubernetes Cluster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47278" y="5400365"/>
            <a:ext cx="4900990" cy="694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185884" y="5506619"/>
            <a:ext cx="770477" cy="29750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Node1</a:t>
            </a:r>
            <a:endParaRPr lang="ko-KR" altLang="en-US" sz="1000" kern="0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92692" y="5506619"/>
            <a:ext cx="1074506" cy="29750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Master</a:t>
            </a:r>
            <a:endParaRPr lang="ko-KR" altLang="en-US" sz="1200" kern="0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240153" y="5506619"/>
            <a:ext cx="770477" cy="29750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Node2</a:t>
            </a:r>
            <a:endParaRPr lang="ko-KR" altLang="en-US" sz="1000" kern="0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294422" y="5506619"/>
            <a:ext cx="770477" cy="29750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Node3</a:t>
            </a:r>
            <a:endParaRPr lang="ko-KR" altLang="en-US" sz="1000" kern="0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화이트투명사각판"/>
          <p:cNvSpPr/>
          <p:nvPr/>
        </p:nvSpPr>
        <p:spPr bwMode="auto">
          <a:xfrm>
            <a:off x="1783237" y="5802391"/>
            <a:ext cx="2299427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kern="0" dirty="0">
                <a:latin typeface="+mn-ea"/>
              </a:rPr>
              <a:t>Physical Machine</a:t>
            </a:r>
            <a:endParaRPr lang="ko-KR" altLang="en-US" sz="1100" kern="0" dirty="0">
              <a:latin typeface="+mn-ea"/>
            </a:endParaRPr>
          </a:p>
        </p:txBody>
      </p:sp>
      <p:cxnSp>
        <p:nvCxnSpPr>
          <p:cNvPr id="137" name="꺾인 연결선 136"/>
          <p:cNvCxnSpPr>
            <a:stCxn id="131" idx="0"/>
            <a:endCxn id="132" idx="2"/>
          </p:cNvCxnSpPr>
          <p:nvPr/>
        </p:nvCxnSpPr>
        <p:spPr>
          <a:xfrm rot="16200000" flipV="1">
            <a:off x="3674850" y="4501807"/>
            <a:ext cx="327739" cy="16818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30" idx="0"/>
            <a:endCxn id="132" idx="2"/>
          </p:cNvCxnSpPr>
          <p:nvPr/>
        </p:nvCxnSpPr>
        <p:spPr>
          <a:xfrm rot="16200000" flipV="1">
            <a:off x="3147715" y="5028941"/>
            <a:ext cx="327739" cy="6276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26" idx="0"/>
            <a:endCxn id="132" idx="2"/>
          </p:cNvCxnSpPr>
          <p:nvPr/>
        </p:nvCxnSpPr>
        <p:spPr>
          <a:xfrm rot="5400000" flipH="1" flipV="1">
            <a:off x="2620579" y="5129426"/>
            <a:ext cx="327739" cy="426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7" idx="0"/>
            <a:endCxn id="132" idx="2"/>
          </p:cNvCxnSpPr>
          <p:nvPr/>
        </p:nvCxnSpPr>
        <p:spPr>
          <a:xfrm rot="5400000" flipH="1" flipV="1">
            <a:off x="2049990" y="4558837"/>
            <a:ext cx="327739" cy="1567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692967" y="2031371"/>
            <a:ext cx="4610425" cy="15865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92967" y="3672369"/>
            <a:ext cx="4610425" cy="1421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671178" y="2748017"/>
            <a:ext cx="966866" cy="22148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877336" y="2748017"/>
            <a:ext cx="966866" cy="22148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189253" y="2748017"/>
            <a:ext cx="1266356" cy="717553"/>
            <a:chOff x="1189253" y="2748017"/>
            <a:chExt cx="1266356" cy="717553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1189253" y="2748017"/>
              <a:ext cx="1266356" cy="71755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  <a:p>
              <a:pPr indent="-180975" algn="ctr" latinLnBrk="0">
                <a:defRPr/>
              </a:pPr>
              <a:endParaRPr lang="en-US" altLang="ko-KR" sz="1000" kern="0" dirty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ko-KR" altLang="en-US" sz="1000" kern="0" dirty="0" err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398746" y="2984721"/>
              <a:ext cx="878970" cy="20845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latin typeface="+mn-ea"/>
                </a:rPr>
                <a:t>Container</a:t>
              </a: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398746" y="3219206"/>
              <a:ext cx="878970" cy="20845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latin typeface="+mn-ea"/>
                </a:rPr>
                <a:t>Container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154612" y="2969501"/>
            <a:ext cx="1206158" cy="513549"/>
            <a:chOff x="3154612" y="2969501"/>
            <a:chExt cx="1206158" cy="513549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240153" y="3251017"/>
              <a:ext cx="1069273" cy="232033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Volume</a:t>
              </a:r>
            </a:p>
          </p:txBody>
        </p:sp>
        <p:cxnSp>
          <p:nvCxnSpPr>
            <p:cNvPr id="177" name="꺾인 연결선 176"/>
            <p:cNvCxnSpPr>
              <a:stCxn id="176" idx="0"/>
              <a:endCxn id="155" idx="2"/>
            </p:cNvCxnSpPr>
            <p:nvPr/>
          </p:nvCxnSpPr>
          <p:spPr>
            <a:xfrm rot="16200000" flipV="1">
              <a:off x="3323944" y="2800169"/>
              <a:ext cx="281515" cy="6201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꺾인 연결선 180"/>
            <p:cNvCxnSpPr>
              <a:stCxn id="176" idx="0"/>
              <a:endCxn id="156" idx="2"/>
            </p:cNvCxnSpPr>
            <p:nvPr/>
          </p:nvCxnSpPr>
          <p:spPr>
            <a:xfrm rot="5400000" flipH="1" flipV="1">
              <a:off x="3927023" y="2817271"/>
              <a:ext cx="281515" cy="585979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822430" y="2155085"/>
            <a:ext cx="3745617" cy="592933"/>
            <a:chOff x="1822430" y="2155085"/>
            <a:chExt cx="3745617" cy="592933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2671176" y="2180486"/>
              <a:ext cx="976823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Service</a:t>
              </a:r>
            </a:p>
          </p:txBody>
        </p:sp>
        <p:cxnSp>
          <p:nvCxnSpPr>
            <p:cNvPr id="158" name="꺾인 연결선 157"/>
            <p:cNvCxnSpPr>
              <a:stCxn id="150" idx="0"/>
              <a:endCxn id="157" idx="2"/>
            </p:cNvCxnSpPr>
            <p:nvPr/>
          </p:nvCxnSpPr>
          <p:spPr>
            <a:xfrm rot="5400000" flipH="1" flipV="1">
              <a:off x="2328312" y="1916740"/>
              <a:ext cx="325394" cy="1337157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꺾인 연결선 160"/>
            <p:cNvCxnSpPr>
              <a:stCxn id="155" idx="0"/>
              <a:endCxn id="157" idx="2"/>
            </p:cNvCxnSpPr>
            <p:nvPr/>
          </p:nvCxnSpPr>
          <p:spPr>
            <a:xfrm rot="5400000" flipH="1" flipV="1">
              <a:off x="2994403" y="2582831"/>
              <a:ext cx="325395" cy="4978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56" idx="0"/>
              <a:endCxn id="157" idx="2"/>
            </p:cNvCxnSpPr>
            <p:nvPr/>
          </p:nvCxnSpPr>
          <p:spPr>
            <a:xfrm rot="16200000" flipV="1">
              <a:off x="3597484" y="1984730"/>
              <a:ext cx="325395" cy="1201181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타원 186"/>
            <p:cNvSpPr/>
            <p:nvPr/>
          </p:nvSpPr>
          <p:spPr>
            <a:xfrm>
              <a:off x="4946430" y="2155085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55773" y="2180486"/>
              <a:ext cx="4020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800" kern="0" dirty="0">
                  <a:latin typeface="+mn-ea"/>
                </a:rPr>
                <a:t>External</a:t>
              </a:r>
            </a:p>
          </p:txBody>
        </p:sp>
        <p:cxnSp>
          <p:nvCxnSpPr>
            <p:cNvPr id="189" name="꺾인 연결선 188"/>
            <p:cNvCxnSpPr>
              <a:stCxn id="187" idx="2"/>
              <a:endCxn id="157" idx="3"/>
            </p:cNvCxnSpPr>
            <p:nvPr/>
          </p:nvCxnSpPr>
          <p:spPr>
            <a:xfrm rot="10800000" flipV="1">
              <a:off x="3648000" y="2244626"/>
              <a:ext cx="1298430" cy="5692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모서리가 둥근 직사각형 216"/>
          <p:cNvSpPr/>
          <p:nvPr/>
        </p:nvSpPr>
        <p:spPr>
          <a:xfrm>
            <a:off x="806413" y="2082108"/>
            <a:ext cx="976823" cy="242137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Namespace</a:t>
            </a: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06413" y="3711898"/>
            <a:ext cx="976823" cy="242137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Namespace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877336" y="4771895"/>
            <a:ext cx="966866" cy="221484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846674" y="4319195"/>
            <a:ext cx="2514095" cy="452702"/>
            <a:chOff x="1846674" y="4319195"/>
            <a:chExt cx="2514095" cy="452702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2671176" y="4319195"/>
              <a:ext cx="976823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+mn-ea"/>
                </a:rPr>
                <a:t>Controller</a:t>
              </a:r>
            </a:p>
          </p:txBody>
        </p:sp>
        <p:cxnSp>
          <p:nvCxnSpPr>
            <p:cNvPr id="230" name="꺾인 연결선 229"/>
            <p:cNvCxnSpPr>
              <a:stCxn id="236" idx="0"/>
              <a:endCxn id="229" idx="2"/>
            </p:cNvCxnSpPr>
            <p:nvPr/>
          </p:nvCxnSpPr>
          <p:spPr>
            <a:xfrm rot="5400000" flipH="1" flipV="1">
              <a:off x="2397849" y="4010158"/>
              <a:ext cx="210564" cy="1312913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꺾인 연결선 230"/>
            <p:cNvCxnSpPr>
              <a:stCxn id="228" idx="0"/>
              <a:endCxn id="229" idx="2"/>
            </p:cNvCxnSpPr>
            <p:nvPr/>
          </p:nvCxnSpPr>
          <p:spPr>
            <a:xfrm rot="16200000" flipV="1">
              <a:off x="3654897" y="4066023"/>
              <a:ext cx="210564" cy="1201181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2" name="꺾인 연결선 231"/>
            <p:cNvCxnSpPr>
              <a:stCxn id="227" idx="0"/>
              <a:endCxn id="229" idx="2"/>
            </p:cNvCxnSpPr>
            <p:nvPr/>
          </p:nvCxnSpPr>
          <p:spPr>
            <a:xfrm rot="5400000" flipH="1" flipV="1">
              <a:off x="3051817" y="4664124"/>
              <a:ext cx="210564" cy="4978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63243" y="4771895"/>
            <a:ext cx="2274801" cy="221484"/>
            <a:chOff x="1363243" y="4771895"/>
            <a:chExt cx="2274801" cy="221484"/>
          </a:xfrm>
        </p:grpSpPr>
        <p:sp>
          <p:nvSpPr>
            <p:cNvPr id="227" name="모서리가 둥근 직사각형 226"/>
            <p:cNvSpPr/>
            <p:nvPr/>
          </p:nvSpPr>
          <p:spPr>
            <a:xfrm>
              <a:off x="2671178" y="4771895"/>
              <a:ext cx="966866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1363243" y="4771895"/>
              <a:ext cx="966866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83237" y="3769245"/>
            <a:ext cx="1651286" cy="351721"/>
            <a:chOff x="1783237" y="3769245"/>
            <a:chExt cx="1651286" cy="351721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2134372" y="3769245"/>
              <a:ext cx="1300151" cy="35172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 err="1">
                  <a:latin typeface="+mn-ea"/>
                </a:rPr>
                <a:t>ResourceQuota</a:t>
              </a:r>
              <a:endParaRPr lang="en-US" altLang="ko-KR" sz="1000" kern="0" dirty="0">
                <a:latin typeface="+mn-ea"/>
              </a:endParaRPr>
            </a:p>
            <a:p>
              <a:pPr indent="-180975" algn="ctr" latinLnBrk="0">
                <a:defRPr/>
              </a:pPr>
              <a:r>
                <a:rPr lang="en-US" altLang="ko-KR" sz="1000" kern="0" dirty="0">
                  <a:latin typeface="+mn-ea"/>
                </a:rPr>
                <a:t>/ </a:t>
              </a:r>
              <a:r>
                <a:rPr lang="en-US" altLang="ko-KR" sz="1000" kern="0" dirty="0" err="1">
                  <a:latin typeface="+mn-ea"/>
                </a:rPr>
                <a:t>LimitRange</a:t>
              </a:r>
              <a:endParaRPr lang="en-US" altLang="ko-KR" sz="1000" kern="0" dirty="0">
                <a:latin typeface="+mn-ea"/>
              </a:endParaRPr>
            </a:p>
          </p:txBody>
        </p:sp>
        <p:cxnSp>
          <p:nvCxnSpPr>
            <p:cNvPr id="239" name="꺾인 연결선 238"/>
            <p:cNvCxnSpPr>
              <a:stCxn id="221" idx="3"/>
              <a:endCxn id="222" idx="1"/>
            </p:cNvCxnSpPr>
            <p:nvPr/>
          </p:nvCxnSpPr>
          <p:spPr>
            <a:xfrm>
              <a:off x="1783237" y="3832967"/>
              <a:ext cx="351134" cy="1121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3677505" y="3765627"/>
            <a:ext cx="1166696" cy="1117010"/>
            <a:chOff x="3677505" y="3765627"/>
            <a:chExt cx="1166696" cy="1117010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3677505" y="3765627"/>
              <a:ext cx="1040262" cy="35314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 err="1">
                  <a:latin typeface="+mn-ea"/>
                </a:rPr>
                <a:t>ConfigMap</a:t>
              </a:r>
              <a:endParaRPr lang="en-US" altLang="ko-KR" sz="1000" kern="0" dirty="0">
                <a:latin typeface="+mn-ea"/>
              </a:endParaRPr>
            </a:p>
            <a:p>
              <a:pPr indent="-180975" algn="ctr" latinLnBrk="0">
                <a:defRPr/>
              </a:pPr>
              <a:r>
                <a:rPr lang="en-US" altLang="ko-KR" sz="1000" kern="0" dirty="0">
                  <a:latin typeface="+mn-ea"/>
                </a:rPr>
                <a:t>/ Secret</a:t>
              </a:r>
            </a:p>
          </p:txBody>
        </p:sp>
        <p:cxnSp>
          <p:nvCxnSpPr>
            <p:cNvPr id="249" name="꺾인 연결선 248"/>
            <p:cNvCxnSpPr>
              <a:stCxn id="228" idx="3"/>
              <a:endCxn id="247" idx="3"/>
            </p:cNvCxnSpPr>
            <p:nvPr/>
          </p:nvCxnSpPr>
          <p:spPr>
            <a:xfrm flipH="1" flipV="1">
              <a:off x="4717767" y="3942197"/>
              <a:ext cx="126434" cy="940440"/>
            </a:xfrm>
            <a:prstGeom prst="bentConnector3">
              <a:avLst>
                <a:gd name="adj1" fmla="val -240652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916335" y="2137880"/>
            <a:ext cx="1851410" cy="631091"/>
            <a:chOff x="6916335" y="2137880"/>
            <a:chExt cx="1851410" cy="631091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7854902" y="2547487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cxnSp>
          <p:nvCxnSpPr>
            <p:cNvPr id="294" name="꺾인 연결선 293"/>
            <p:cNvCxnSpPr>
              <a:stCxn id="297" idx="0"/>
              <a:endCxn id="284" idx="2"/>
            </p:cNvCxnSpPr>
            <p:nvPr/>
          </p:nvCxnSpPr>
          <p:spPr>
            <a:xfrm rot="5400000" flipH="1" flipV="1">
              <a:off x="7837002" y="1616746"/>
              <a:ext cx="409607" cy="1451877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6" name="꺾인 연결선 295"/>
            <p:cNvCxnSpPr>
              <a:stCxn id="292" idx="0"/>
              <a:endCxn id="284" idx="2"/>
            </p:cNvCxnSpPr>
            <p:nvPr/>
          </p:nvCxnSpPr>
          <p:spPr>
            <a:xfrm rot="5400000" flipH="1" flipV="1">
              <a:off x="8306286" y="2086029"/>
              <a:ext cx="409607" cy="513310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7" name="모서리가 둥근 직사각형 296"/>
            <p:cNvSpPr/>
            <p:nvPr/>
          </p:nvSpPr>
          <p:spPr>
            <a:xfrm>
              <a:off x="6916335" y="2547487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012179" y="3510993"/>
            <a:ext cx="3737863" cy="997749"/>
            <a:chOff x="7012179" y="3510993"/>
            <a:chExt cx="3737863" cy="997749"/>
          </a:xfrm>
        </p:grpSpPr>
        <p:sp>
          <p:nvSpPr>
            <p:cNvPr id="315" name="직사각형 314"/>
            <p:cNvSpPr/>
            <p:nvPr/>
          </p:nvSpPr>
          <p:spPr bwMode="ltGray">
            <a:xfrm>
              <a:off x="7298855" y="4344454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v1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 bwMode="ltGray">
            <a:xfrm>
              <a:off x="9706606" y="4344454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v2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오른쪽으로 구부러진 화살표 316"/>
            <p:cNvSpPr/>
            <p:nvPr/>
          </p:nvSpPr>
          <p:spPr bwMode="ltGray">
            <a:xfrm rot="16200000" flipH="1">
              <a:off x="8814833" y="3143731"/>
              <a:ext cx="264302" cy="998825"/>
            </a:xfrm>
            <a:prstGeom prst="curvedRightArrow">
              <a:avLst>
                <a:gd name="adj1" fmla="val 54450"/>
                <a:gd name="adj2" fmla="val 118067"/>
                <a:gd name="adj3" fmla="val 51139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8" name="직선 연결선 317"/>
            <p:cNvCxnSpPr>
              <a:stCxn id="315" idx="0"/>
              <a:endCxn id="313" idx="2"/>
            </p:cNvCxnSpPr>
            <p:nvPr/>
          </p:nvCxnSpPr>
          <p:spPr>
            <a:xfrm flipV="1">
              <a:off x="7672412" y="3856500"/>
              <a:ext cx="3" cy="48795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직사각형 318"/>
            <p:cNvSpPr/>
            <p:nvPr/>
          </p:nvSpPr>
          <p:spPr bwMode="ltGray">
            <a:xfrm>
              <a:off x="7298855" y="3914736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v1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" name="직사각형 319"/>
            <p:cNvSpPr/>
            <p:nvPr/>
          </p:nvSpPr>
          <p:spPr bwMode="ltGray">
            <a:xfrm>
              <a:off x="7298855" y="4133507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v1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1" name="직선 연결선 320"/>
            <p:cNvCxnSpPr/>
            <p:nvPr/>
          </p:nvCxnSpPr>
          <p:spPr>
            <a:xfrm flipV="1">
              <a:off x="10089805" y="3846792"/>
              <a:ext cx="1" cy="49766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2" name="직사각형 321"/>
            <p:cNvSpPr/>
            <p:nvPr/>
          </p:nvSpPr>
          <p:spPr bwMode="ltGray">
            <a:xfrm>
              <a:off x="9706606" y="3914736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v2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 bwMode="ltGray">
            <a:xfrm>
              <a:off x="9706606" y="4133507"/>
              <a:ext cx="747114" cy="16428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 v2</a:t>
              </a:r>
              <a:endPara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" name="오른쪽으로 구부러진 화살표 323"/>
            <p:cNvSpPr/>
            <p:nvPr/>
          </p:nvSpPr>
          <p:spPr bwMode="ltGray">
            <a:xfrm rot="5400000" flipH="1">
              <a:off x="8690827" y="3430446"/>
              <a:ext cx="264302" cy="998825"/>
            </a:xfrm>
            <a:prstGeom prst="curvedRightArrow">
              <a:avLst>
                <a:gd name="adj1" fmla="val 48247"/>
                <a:gd name="adj2" fmla="val 118067"/>
                <a:gd name="adj3" fmla="val 51139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 bwMode="ltGray">
            <a:xfrm>
              <a:off x="9429569" y="3645548"/>
              <a:ext cx="1320473" cy="210952"/>
            </a:xfrm>
            <a:prstGeom prst="rect">
              <a:avLst/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ReplicaSet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v2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" name="직사각형 312"/>
            <p:cNvSpPr/>
            <p:nvPr/>
          </p:nvSpPr>
          <p:spPr bwMode="ltGray">
            <a:xfrm>
              <a:off x="7012179" y="3645548"/>
              <a:ext cx="1320473" cy="210952"/>
            </a:xfrm>
            <a:prstGeom prst="rect">
              <a:avLst/>
            </a:prstGeom>
            <a:ln w="31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  <a:latin typeface="맑은 고딕" pitchFamily="50" charset="-127"/>
                </a:rPr>
                <a:t>ReplicaSet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</a:rPr>
                <a:t> v1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659503" y="5094745"/>
            <a:ext cx="2027003" cy="889748"/>
            <a:chOff x="6659503" y="5094745"/>
            <a:chExt cx="2027003" cy="889748"/>
          </a:xfrm>
        </p:grpSpPr>
        <p:sp>
          <p:nvSpPr>
            <p:cNvPr id="342" name="직사각형 341"/>
            <p:cNvSpPr/>
            <p:nvPr/>
          </p:nvSpPr>
          <p:spPr bwMode="ltGray">
            <a:xfrm>
              <a:off x="6659503" y="5425427"/>
              <a:ext cx="973002" cy="559066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" name="직사각형 342"/>
            <p:cNvSpPr/>
            <p:nvPr/>
          </p:nvSpPr>
          <p:spPr bwMode="ltGray">
            <a:xfrm>
              <a:off x="7713504" y="5425427"/>
              <a:ext cx="973002" cy="559066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4" name="모서리가 둥근 직사각형 353"/>
            <p:cNvSpPr/>
            <p:nvPr/>
          </p:nvSpPr>
          <p:spPr>
            <a:xfrm>
              <a:off x="6748444" y="5511973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sp>
          <p:nvSpPr>
            <p:cNvPr id="355" name="모서리가 둥근 직사각형 354"/>
            <p:cNvSpPr/>
            <p:nvPr/>
          </p:nvSpPr>
          <p:spPr>
            <a:xfrm>
              <a:off x="7818512" y="5511973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cxnSp>
          <p:nvCxnSpPr>
            <p:cNvPr id="357" name="꺾인 연결선 356"/>
            <p:cNvCxnSpPr>
              <a:stCxn id="355" idx="0"/>
              <a:endCxn id="353" idx="2"/>
            </p:cNvCxnSpPr>
            <p:nvPr/>
          </p:nvCxnSpPr>
          <p:spPr>
            <a:xfrm rot="16200000" flipV="1">
              <a:off x="7744722" y="5038651"/>
              <a:ext cx="417228" cy="529416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8" name="꺾인 연결선 357"/>
            <p:cNvCxnSpPr>
              <a:stCxn id="354" idx="0"/>
              <a:endCxn id="353" idx="2"/>
            </p:cNvCxnSpPr>
            <p:nvPr/>
          </p:nvCxnSpPr>
          <p:spPr>
            <a:xfrm rot="5400000" flipH="1" flipV="1">
              <a:off x="7209688" y="5033033"/>
              <a:ext cx="417228" cy="54065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259562" y="5094745"/>
            <a:ext cx="1871291" cy="889748"/>
            <a:chOff x="9259562" y="5094745"/>
            <a:chExt cx="1871291" cy="889748"/>
          </a:xfrm>
        </p:grpSpPr>
        <p:cxnSp>
          <p:nvCxnSpPr>
            <p:cNvPr id="367" name="꺾인 연결선 366"/>
            <p:cNvCxnSpPr>
              <a:stCxn id="366" idx="0"/>
              <a:endCxn id="364" idx="2"/>
            </p:cNvCxnSpPr>
            <p:nvPr/>
          </p:nvCxnSpPr>
          <p:spPr>
            <a:xfrm rot="16200000" flipV="1">
              <a:off x="10310424" y="4927063"/>
              <a:ext cx="253214" cy="588579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8" name="꺾인 연결선 367"/>
            <p:cNvCxnSpPr>
              <a:stCxn id="365" idx="0"/>
              <a:endCxn id="364" idx="2"/>
            </p:cNvCxnSpPr>
            <p:nvPr/>
          </p:nvCxnSpPr>
          <p:spPr>
            <a:xfrm rot="5400000" flipH="1" flipV="1">
              <a:off x="9775390" y="4980607"/>
              <a:ext cx="253214" cy="481489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1" name="모서리가 둥근 직사각형 370"/>
            <p:cNvSpPr/>
            <p:nvPr/>
          </p:nvSpPr>
          <p:spPr>
            <a:xfrm>
              <a:off x="9259562" y="5763009"/>
              <a:ext cx="80122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sp>
          <p:nvSpPr>
            <p:cNvPr id="372" name="모서리가 둥근 직사각형 371"/>
            <p:cNvSpPr/>
            <p:nvPr/>
          </p:nvSpPr>
          <p:spPr>
            <a:xfrm>
              <a:off x="10331790" y="5763009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cxnSp>
          <p:nvCxnSpPr>
            <p:cNvPr id="373" name="꺾인 연결선 372"/>
            <p:cNvCxnSpPr>
              <a:stCxn id="372" idx="0"/>
              <a:endCxn id="366" idx="2"/>
            </p:cNvCxnSpPr>
            <p:nvPr/>
          </p:nvCxnSpPr>
          <p:spPr>
            <a:xfrm rot="16200000" flipV="1">
              <a:off x="10634538" y="5666226"/>
              <a:ext cx="193566" cy="1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6" name="꺾인 연결선 375"/>
            <p:cNvCxnSpPr>
              <a:stCxn id="371" idx="0"/>
              <a:endCxn id="365" idx="2"/>
            </p:cNvCxnSpPr>
            <p:nvPr/>
          </p:nvCxnSpPr>
          <p:spPr>
            <a:xfrm rot="5400000" flipH="1" flipV="1">
              <a:off x="9563929" y="5665688"/>
              <a:ext cx="193566" cy="1079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8767745" y="2137880"/>
            <a:ext cx="1907534" cy="631091"/>
            <a:chOff x="8767745" y="2137880"/>
            <a:chExt cx="1907534" cy="631091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8800866" y="2547487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cxnSp>
          <p:nvCxnSpPr>
            <p:cNvPr id="295" name="꺾인 연결선 294"/>
            <p:cNvCxnSpPr>
              <a:stCxn id="293" idx="0"/>
              <a:endCxn id="284" idx="2"/>
            </p:cNvCxnSpPr>
            <p:nvPr/>
          </p:nvCxnSpPr>
          <p:spPr>
            <a:xfrm rot="16200000" flipV="1">
              <a:off x="8779268" y="2126357"/>
              <a:ext cx="409607" cy="43265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8" name="모서리가 둥근 직사각형 127"/>
            <p:cNvSpPr/>
            <p:nvPr/>
          </p:nvSpPr>
          <p:spPr>
            <a:xfrm>
              <a:off x="9876216" y="2547487"/>
              <a:ext cx="799063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 dirty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  <p:cxnSp>
          <p:nvCxnSpPr>
            <p:cNvPr id="129" name="꺾인 연결선 128"/>
            <p:cNvCxnSpPr>
              <a:stCxn id="128" idx="0"/>
              <a:endCxn id="284" idx="2"/>
            </p:cNvCxnSpPr>
            <p:nvPr/>
          </p:nvCxnSpPr>
          <p:spPr>
            <a:xfrm rot="16200000" flipV="1">
              <a:off x="9316943" y="1588682"/>
              <a:ext cx="409607" cy="150800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6DF0EA-691D-444B-8E36-79892AC6B400}"/>
              </a:ext>
            </a:extLst>
          </p:cNvPr>
          <p:cNvGrpSpPr/>
          <p:nvPr/>
        </p:nvGrpSpPr>
        <p:grpSpPr>
          <a:xfrm>
            <a:off x="3154612" y="2741667"/>
            <a:ext cx="1278169" cy="1928849"/>
            <a:chOff x="3154612" y="2741667"/>
            <a:chExt cx="1278169" cy="1928849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0CD6F325-B31D-4DCA-8B85-B75B38614B1C}"/>
                </a:ext>
              </a:extLst>
            </p:cNvPr>
            <p:cNvCxnSpPr>
              <a:stCxn id="155" idx="0"/>
              <a:endCxn id="156" idx="0"/>
            </p:cNvCxnSpPr>
            <p:nvPr/>
          </p:nvCxnSpPr>
          <p:spPr>
            <a:xfrm rot="5400000" flipH="1" flipV="1">
              <a:off x="3757690" y="2144938"/>
              <a:ext cx="12700" cy="120615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구부러짐 117">
              <a:extLst>
                <a:ext uri="{FF2B5EF4-FFF2-40B4-BE49-F238E27FC236}">
                  <a16:creationId xmlns:a16="http://schemas.microsoft.com/office/drawing/2014/main" id="{E15657F2-FEB1-4A8A-8556-B12F5FC75D4A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rot="16200000" flipH="1">
              <a:off x="2958318" y="3165794"/>
              <a:ext cx="1591829" cy="11992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9C5A986-F0C2-418D-B3D0-37564E073A07}"/>
                </a:ext>
              </a:extLst>
            </p:cNvPr>
            <p:cNvGrpSpPr/>
            <p:nvPr/>
          </p:nvGrpSpPr>
          <p:grpSpPr>
            <a:xfrm>
              <a:off x="4288759" y="4555106"/>
              <a:ext cx="144022" cy="115410"/>
              <a:chOff x="6852745" y="4110361"/>
              <a:chExt cx="410913" cy="115410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7F459A13-8C5E-4375-B601-E513C20BADA4}"/>
                  </a:ext>
                </a:extLst>
              </p:cNvPr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7C6B1AE2-895F-4E16-A78C-4737F5B91B07}"/>
                  </a:ext>
                </a:extLst>
              </p:cNvPr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31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3" grpId="0" animBg="1"/>
      <p:bldP spid="155" grpId="0" animBg="1"/>
      <p:bldP spid="156" grpId="0" animBg="1"/>
      <p:bldP spid="217" grpId="0" animBg="1"/>
      <p:bldP spid="221" grpId="0" animBg="1"/>
      <p:bldP spid="2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39065</TotalTime>
  <Words>438</Words>
  <Application>Microsoft Office PowerPoint</Application>
  <PresentationFormat>와이드스크린</PresentationFormat>
  <Paragraphs>255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-웹윤고딕130</vt:lpstr>
      <vt:lpstr>-웹윤고딕140</vt:lpstr>
      <vt:lpstr>휴먼매직체</vt:lpstr>
      <vt:lpstr>Arial</vt:lpstr>
      <vt:lpstr>Broadway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1157</cp:revision>
  <dcterms:created xsi:type="dcterms:W3CDTF">2019-05-11T08:49:29Z</dcterms:created>
  <dcterms:modified xsi:type="dcterms:W3CDTF">2023-07-14T00:59:01Z</dcterms:modified>
</cp:coreProperties>
</file>