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2" r:id="rId2"/>
    <p:sldId id="266" r:id="rId3"/>
    <p:sldId id="293" r:id="rId4"/>
    <p:sldId id="268" r:id="rId5"/>
    <p:sldId id="296" r:id="rId6"/>
    <p:sldId id="267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FBE"/>
    <a:srgbClr val="C6D9F1"/>
    <a:srgbClr val="326DE6"/>
    <a:srgbClr val="292979"/>
    <a:srgbClr val="262577"/>
    <a:srgbClr val="63639D"/>
    <a:srgbClr val="1853CA"/>
    <a:srgbClr val="DCE6F2"/>
    <a:srgbClr val="5BA1B4"/>
    <a:srgbClr val="EE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1792" autoAdjust="0"/>
  </p:normalViewPr>
  <p:slideViewPr>
    <p:cSldViewPr>
      <p:cViewPr>
        <p:scale>
          <a:sx n="75" d="100"/>
          <a:sy n="75" d="100"/>
        </p:scale>
        <p:origin x="942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4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1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6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5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48037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Copyright </a:t>
            </a:r>
            <a:r>
              <a:rPr lang="ko-KR" altLang="en-US" sz="750" b="0" i="1" spc="0" baseline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ⓒ 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2019 by </a:t>
            </a:r>
            <a:r>
              <a:rPr lang="en-US" altLang="ko-KR" sz="750" b="0" i="1" spc="0" baseline="0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Kimtaemin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 All rights reserved.</a:t>
            </a:r>
            <a:endParaRPr lang="ko-KR" altLang="en-US" sz="750" b="0" i="1" spc="0" baseline="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15.png"/><Relationship Id="rId18" Type="http://schemas.openxmlformats.org/officeDocument/2006/relationships/image" Target="../media/image45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15.png"/><Relationship Id="rId4" Type="http://schemas.openxmlformats.org/officeDocument/2006/relationships/image" Target="../media/image46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13D300-77A4-4117-8F9B-DD41D8AA8C19}"/>
              </a:ext>
            </a:extLst>
          </p:cNvPr>
          <p:cNvGrpSpPr/>
          <p:nvPr/>
        </p:nvGrpSpPr>
        <p:grpSpPr>
          <a:xfrm>
            <a:off x="838646" y="3808893"/>
            <a:ext cx="7341304" cy="491535"/>
            <a:chOff x="838646" y="3808893"/>
            <a:chExt cx="7341304" cy="491535"/>
          </a:xfrm>
        </p:grpSpPr>
        <p:sp>
          <p:nvSpPr>
            <p:cNvPr id="206" name="모서리가 둥근 직사각형 65">
              <a:extLst>
                <a:ext uri="{FF2B5EF4-FFF2-40B4-BE49-F238E27FC236}">
                  <a16:creationId xmlns:a16="http://schemas.microsoft.com/office/drawing/2014/main" id="{F02C41F9-CB7A-466B-9FF7-9D70DE80636D}"/>
                </a:ext>
              </a:extLst>
            </p:cNvPr>
            <p:cNvSpPr/>
            <p:nvPr/>
          </p:nvSpPr>
          <p:spPr>
            <a:xfrm>
              <a:off x="1228204" y="3808893"/>
              <a:ext cx="1602644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Auto Scaling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  <p:pic>
          <p:nvPicPr>
            <p:cNvPr id="9" name="그래픽 8" descr="네트워크">
              <a:extLst>
                <a:ext uri="{FF2B5EF4-FFF2-40B4-BE49-F238E27FC236}">
                  <a16:creationId xmlns:a16="http://schemas.microsoft.com/office/drawing/2014/main" id="{A8AFED82-B7E8-4C88-99EA-5D5134F13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646" y="3878390"/>
              <a:ext cx="352541" cy="352541"/>
            </a:xfrm>
            <a:prstGeom prst="rect">
              <a:avLst/>
            </a:prstGeom>
          </p:spPr>
        </p:pic>
        <p:sp>
          <p:nvSpPr>
            <p:cNvPr id="221" name="모서리가 둥근 직사각형 65">
              <a:extLst>
                <a:ext uri="{FF2B5EF4-FFF2-40B4-BE49-F238E27FC236}">
                  <a16:creationId xmlns:a16="http://schemas.microsoft.com/office/drawing/2014/main" id="{1CF7A324-6C1C-4246-8E38-EE15F00EA911}"/>
                </a:ext>
              </a:extLst>
            </p:cNvPr>
            <p:cNvSpPr/>
            <p:nvPr/>
          </p:nvSpPr>
          <p:spPr>
            <a:xfrm>
              <a:off x="6577306" y="3808893"/>
              <a:ext cx="1602644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Job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  <p:pic>
          <p:nvPicPr>
            <p:cNvPr id="11" name="그래픽 10" descr="스톱워치">
              <a:extLst>
                <a:ext uri="{FF2B5EF4-FFF2-40B4-BE49-F238E27FC236}">
                  <a16:creationId xmlns:a16="http://schemas.microsoft.com/office/drawing/2014/main" id="{E647082C-48BE-464D-9643-4A4B024B0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03572" y="3894414"/>
              <a:ext cx="320492" cy="32049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042213-C15B-4A02-8863-80D7207237D7}"/>
              </a:ext>
            </a:extLst>
          </p:cNvPr>
          <p:cNvGrpSpPr/>
          <p:nvPr/>
        </p:nvGrpSpPr>
        <p:grpSpPr>
          <a:xfrm>
            <a:off x="838646" y="810877"/>
            <a:ext cx="8470968" cy="491535"/>
            <a:chOff x="838646" y="810877"/>
            <a:chExt cx="8470968" cy="491535"/>
          </a:xfrm>
        </p:grpSpPr>
        <p:pic>
          <p:nvPicPr>
            <p:cNvPr id="204" name="그래픽 203" descr="의료">
              <a:extLst>
                <a:ext uri="{FF2B5EF4-FFF2-40B4-BE49-F238E27FC236}">
                  <a16:creationId xmlns:a16="http://schemas.microsoft.com/office/drawing/2014/main" id="{BDCE40DC-81FB-43EB-ADE6-ED605FEA1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646" y="880374"/>
              <a:ext cx="352541" cy="352541"/>
            </a:xfrm>
            <a:prstGeom prst="rect">
              <a:avLst/>
            </a:prstGeom>
          </p:spPr>
        </p:pic>
        <p:sp>
          <p:nvSpPr>
            <p:cNvPr id="205" name="모서리가 둥근 직사각형 65">
              <a:extLst>
                <a:ext uri="{FF2B5EF4-FFF2-40B4-BE49-F238E27FC236}">
                  <a16:creationId xmlns:a16="http://schemas.microsoft.com/office/drawing/2014/main" id="{74113A84-E498-4D93-A0E9-22644A5EC64E}"/>
                </a:ext>
              </a:extLst>
            </p:cNvPr>
            <p:cNvSpPr/>
            <p:nvPr/>
          </p:nvSpPr>
          <p:spPr>
            <a:xfrm>
              <a:off x="1228204" y="810877"/>
              <a:ext cx="1602644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Auto Healing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  <p:sp>
          <p:nvSpPr>
            <p:cNvPr id="219" name="모서리가 둥근 직사각형 65">
              <a:extLst>
                <a:ext uri="{FF2B5EF4-FFF2-40B4-BE49-F238E27FC236}">
                  <a16:creationId xmlns:a16="http://schemas.microsoft.com/office/drawing/2014/main" id="{D5828E3B-DF00-49D9-A98B-9EB77D205F82}"/>
                </a:ext>
              </a:extLst>
            </p:cNvPr>
            <p:cNvSpPr/>
            <p:nvPr/>
          </p:nvSpPr>
          <p:spPr>
            <a:xfrm>
              <a:off x="6577306" y="810877"/>
              <a:ext cx="2732308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Software Update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  <p:pic>
          <p:nvPicPr>
            <p:cNvPr id="15" name="그래픽 14" descr="반복">
              <a:extLst>
                <a:ext uri="{FF2B5EF4-FFF2-40B4-BE49-F238E27FC236}">
                  <a16:creationId xmlns:a16="http://schemas.microsoft.com/office/drawing/2014/main" id="{477CA2BE-B7C5-44EE-9432-98BEE1352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33799" y="896398"/>
              <a:ext cx="320492" cy="320492"/>
            </a:xfrm>
            <a:prstGeom prst="rect">
              <a:avLst/>
            </a:prstGeom>
          </p:spPr>
        </p:pic>
      </p:grpSp>
      <p:sp>
        <p:nvSpPr>
          <p:cNvPr id="122" name="제목 1"/>
          <p:cNvSpPr txBox="1">
            <a:spLocks/>
          </p:cNvSpPr>
          <p:nvPr/>
        </p:nvSpPr>
        <p:spPr>
          <a:xfrm>
            <a:off x="409642" y="2866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5F31BC-1301-4615-95E8-A0FFC28DCB35}"/>
              </a:ext>
            </a:extLst>
          </p:cNvPr>
          <p:cNvGrpSpPr/>
          <p:nvPr/>
        </p:nvGrpSpPr>
        <p:grpSpPr>
          <a:xfrm>
            <a:off x="905504" y="2544930"/>
            <a:ext cx="1553824" cy="912991"/>
            <a:chOff x="905504" y="2544930"/>
            <a:chExt cx="1553824" cy="91299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5D69190-22F1-4614-9626-8FF00418B61E}"/>
                </a:ext>
              </a:extLst>
            </p:cNvPr>
            <p:cNvSpPr/>
            <p:nvPr/>
          </p:nvSpPr>
          <p:spPr bwMode="ltGray">
            <a:xfrm>
              <a:off x="905504" y="2544930"/>
              <a:ext cx="1553824" cy="912991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모서리가 둥근 직사각형 296">
              <a:extLst>
                <a:ext uri="{FF2B5EF4-FFF2-40B4-BE49-F238E27FC236}">
                  <a16:creationId xmlns:a16="http://schemas.microsoft.com/office/drawing/2014/main" id="{BAA458A2-B3E7-40EA-9E1B-3445307A0079}"/>
                </a:ext>
              </a:extLst>
            </p:cNvPr>
            <p:cNvSpPr/>
            <p:nvPr/>
          </p:nvSpPr>
          <p:spPr>
            <a:xfrm>
              <a:off x="1171761" y="2706423"/>
              <a:ext cx="1098847" cy="35671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Pod1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98" name="그래픽 197" descr="두개골">
            <a:extLst>
              <a:ext uri="{FF2B5EF4-FFF2-40B4-BE49-F238E27FC236}">
                <a16:creationId xmlns:a16="http://schemas.microsoft.com/office/drawing/2014/main" id="{B1FAFA5F-27FD-4C04-AFF8-C2AFB779AB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3103" y="2515587"/>
            <a:ext cx="478182" cy="478182"/>
          </a:xfrm>
          <a:prstGeom prst="rect">
            <a:avLst/>
          </a:prstGeom>
        </p:spPr>
      </p:pic>
      <p:pic>
        <p:nvPicPr>
          <p:cNvPr id="199" name="그래픽 198" descr="경고">
            <a:extLst>
              <a:ext uri="{FF2B5EF4-FFF2-40B4-BE49-F238E27FC236}">
                <a16:creationId xmlns:a16="http://schemas.microsoft.com/office/drawing/2014/main" id="{8C98FC2E-915F-407F-B03B-AE481D00156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1538" y="3110237"/>
            <a:ext cx="460446" cy="34552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23E7EA-B719-47AA-8ADA-F584F20DB285}"/>
              </a:ext>
            </a:extLst>
          </p:cNvPr>
          <p:cNvGrpSpPr/>
          <p:nvPr/>
        </p:nvGrpSpPr>
        <p:grpSpPr>
          <a:xfrm>
            <a:off x="1982185" y="1314774"/>
            <a:ext cx="2283177" cy="2143147"/>
            <a:chOff x="1982185" y="1314774"/>
            <a:chExt cx="2283177" cy="2143147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7AF4FA3-F416-4DD2-909A-68EEF891EE98}"/>
                </a:ext>
              </a:extLst>
            </p:cNvPr>
            <p:cNvSpPr/>
            <p:nvPr/>
          </p:nvSpPr>
          <p:spPr bwMode="ltGray">
            <a:xfrm>
              <a:off x="2711538" y="2544930"/>
              <a:ext cx="1553824" cy="912991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모서리가 둥근 직사각형 296">
              <a:extLst>
                <a:ext uri="{FF2B5EF4-FFF2-40B4-BE49-F238E27FC236}">
                  <a16:creationId xmlns:a16="http://schemas.microsoft.com/office/drawing/2014/main" id="{CDAF5576-6355-469A-A77E-DF01CD7E8C8E}"/>
                </a:ext>
              </a:extLst>
            </p:cNvPr>
            <p:cNvSpPr/>
            <p:nvPr/>
          </p:nvSpPr>
          <p:spPr>
            <a:xfrm>
              <a:off x="2939026" y="2706423"/>
              <a:ext cx="1098847" cy="35671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Pod1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2" name="모서리가 둥근 직사각형 283">
              <a:extLst>
                <a:ext uri="{FF2B5EF4-FFF2-40B4-BE49-F238E27FC236}">
                  <a16:creationId xmlns:a16="http://schemas.microsoft.com/office/drawing/2014/main" id="{46D0CED6-31C8-4921-992B-ACBAC7F478D6}"/>
                </a:ext>
              </a:extLst>
            </p:cNvPr>
            <p:cNvSpPr/>
            <p:nvPr/>
          </p:nvSpPr>
          <p:spPr>
            <a:xfrm>
              <a:off x="1982185" y="1314774"/>
              <a:ext cx="1344311" cy="46387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3" name="오른쪽으로 구부러진 화살표 316">
            <a:extLst>
              <a:ext uri="{FF2B5EF4-FFF2-40B4-BE49-F238E27FC236}">
                <a16:creationId xmlns:a16="http://schemas.microsoft.com/office/drawing/2014/main" id="{AC4D60D3-3363-41FE-9C9D-A14E919C8BB7}"/>
              </a:ext>
            </a:extLst>
          </p:cNvPr>
          <p:cNvSpPr/>
          <p:nvPr/>
        </p:nvSpPr>
        <p:spPr bwMode="ltGray">
          <a:xfrm rot="16200000" flipH="1">
            <a:off x="2222925" y="1398290"/>
            <a:ext cx="862834" cy="1698223"/>
          </a:xfrm>
          <a:prstGeom prst="curvedRightArrow">
            <a:avLst>
              <a:gd name="adj1" fmla="val 15834"/>
              <a:gd name="adj2" fmla="val 31007"/>
              <a:gd name="adj3" fmla="val 1312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6B7DAB-287E-4354-84BB-775BBCD0D687}"/>
              </a:ext>
            </a:extLst>
          </p:cNvPr>
          <p:cNvGrpSpPr/>
          <p:nvPr/>
        </p:nvGrpSpPr>
        <p:grpSpPr>
          <a:xfrm>
            <a:off x="908740" y="5218644"/>
            <a:ext cx="1098847" cy="474783"/>
            <a:chOff x="908740" y="5218644"/>
            <a:chExt cx="1098847" cy="474783"/>
          </a:xfrm>
        </p:grpSpPr>
        <p:sp>
          <p:nvSpPr>
            <p:cNvPr id="208" name="모서리가 둥근 직사각형 296">
              <a:extLst>
                <a:ext uri="{FF2B5EF4-FFF2-40B4-BE49-F238E27FC236}">
                  <a16:creationId xmlns:a16="http://schemas.microsoft.com/office/drawing/2014/main" id="{1B189236-0BA6-4438-BE37-27941BE3B79B}"/>
                </a:ext>
              </a:extLst>
            </p:cNvPr>
            <p:cNvSpPr/>
            <p:nvPr/>
          </p:nvSpPr>
          <p:spPr>
            <a:xfrm>
              <a:off x="908740" y="5218644"/>
              <a:ext cx="1098847" cy="4747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  Pod1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순서도: 자기 디스크 209">
              <a:extLst>
                <a:ext uri="{FF2B5EF4-FFF2-40B4-BE49-F238E27FC236}">
                  <a16:creationId xmlns:a16="http://schemas.microsoft.com/office/drawing/2014/main" id="{8B35AF94-EDEB-4082-9CFE-5338481EBBF0}"/>
                </a:ext>
              </a:extLst>
            </p:cNvPr>
            <p:cNvSpPr/>
            <p:nvPr/>
          </p:nvSpPr>
          <p:spPr>
            <a:xfrm>
              <a:off x="1597522" y="5287296"/>
              <a:ext cx="207671" cy="330836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6" name="모서리가 둥근 직사각형 283">
            <a:extLst>
              <a:ext uri="{FF2B5EF4-FFF2-40B4-BE49-F238E27FC236}">
                <a16:creationId xmlns:a16="http://schemas.microsoft.com/office/drawing/2014/main" id="{A200F775-0526-4A61-B03F-BDC80A7DEB9F}"/>
              </a:ext>
            </a:extLst>
          </p:cNvPr>
          <p:cNvSpPr/>
          <p:nvPr/>
        </p:nvSpPr>
        <p:spPr>
          <a:xfrm>
            <a:off x="1918445" y="4396928"/>
            <a:ext cx="1344311" cy="463877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Controller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4D9B56-66FD-4040-B881-7849634C19B5}"/>
              </a:ext>
            </a:extLst>
          </p:cNvPr>
          <p:cNvGrpSpPr/>
          <p:nvPr/>
        </p:nvGrpSpPr>
        <p:grpSpPr>
          <a:xfrm>
            <a:off x="2060233" y="4957628"/>
            <a:ext cx="2205129" cy="1042581"/>
            <a:chOff x="2060233" y="4957628"/>
            <a:chExt cx="2205129" cy="1042581"/>
          </a:xfrm>
        </p:grpSpPr>
        <p:sp>
          <p:nvSpPr>
            <p:cNvPr id="209" name="모서리가 둥근 직사각형 296">
              <a:extLst>
                <a:ext uri="{FF2B5EF4-FFF2-40B4-BE49-F238E27FC236}">
                  <a16:creationId xmlns:a16="http://schemas.microsoft.com/office/drawing/2014/main" id="{FF24740A-A4BC-4159-B82E-C3372A90F6D6}"/>
                </a:ext>
              </a:extLst>
            </p:cNvPr>
            <p:cNvSpPr/>
            <p:nvPr/>
          </p:nvSpPr>
          <p:spPr>
            <a:xfrm>
              <a:off x="3166515" y="4957628"/>
              <a:ext cx="1098847" cy="4747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  Pod1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1" name="모서리가 둥근 직사각형 296">
              <a:extLst>
                <a:ext uri="{FF2B5EF4-FFF2-40B4-BE49-F238E27FC236}">
                  <a16:creationId xmlns:a16="http://schemas.microsoft.com/office/drawing/2014/main" id="{5CB5D8C7-D28F-4E79-8EC2-68731DB751D0}"/>
                </a:ext>
              </a:extLst>
            </p:cNvPr>
            <p:cNvSpPr/>
            <p:nvPr/>
          </p:nvSpPr>
          <p:spPr>
            <a:xfrm>
              <a:off x="3166515" y="5525426"/>
              <a:ext cx="1098847" cy="4747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  Pod2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2" name="순서도: 자기 디스크 211">
              <a:extLst>
                <a:ext uri="{FF2B5EF4-FFF2-40B4-BE49-F238E27FC236}">
                  <a16:creationId xmlns:a16="http://schemas.microsoft.com/office/drawing/2014/main" id="{1B9593A2-A09E-42EF-B744-85897F1C6910}"/>
                </a:ext>
              </a:extLst>
            </p:cNvPr>
            <p:cNvSpPr/>
            <p:nvPr/>
          </p:nvSpPr>
          <p:spPr>
            <a:xfrm>
              <a:off x="3909493" y="5014607"/>
              <a:ext cx="207671" cy="330836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순서도: 자기 디스크 212">
              <a:extLst>
                <a:ext uri="{FF2B5EF4-FFF2-40B4-BE49-F238E27FC236}">
                  <a16:creationId xmlns:a16="http://schemas.microsoft.com/office/drawing/2014/main" id="{E61E92A3-0855-4464-A278-6D0D622AD144}"/>
                </a:ext>
              </a:extLst>
            </p:cNvPr>
            <p:cNvSpPr/>
            <p:nvPr/>
          </p:nvSpPr>
          <p:spPr>
            <a:xfrm>
              <a:off x="3911348" y="5167087"/>
              <a:ext cx="207671" cy="178356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자기 디스크 213">
              <a:extLst>
                <a:ext uri="{FF2B5EF4-FFF2-40B4-BE49-F238E27FC236}">
                  <a16:creationId xmlns:a16="http://schemas.microsoft.com/office/drawing/2014/main" id="{782178A9-FD0A-494F-9667-5663AAC2DA7B}"/>
                </a:ext>
              </a:extLst>
            </p:cNvPr>
            <p:cNvSpPr/>
            <p:nvPr/>
          </p:nvSpPr>
          <p:spPr>
            <a:xfrm>
              <a:off x="3915885" y="5582405"/>
              <a:ext cx="207671" cy="330836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순서도: 자기 디스크 214">
              <a:extLst>
                <a:ext uri="{FF2B5EF4-FFF2-40B4-BE49-F238E27FC236}">
                  <a16:creationId xmlns:a16="http://schemas.microsoft.com/office/drawing/2014/main" id="{2CA13AA8-C61E-4293-80C8-978B5460B7B9}"/>
                </a:ext>
              </a:extLst>
            </p:cNvPr>
            <p:cNvSpPr/>
            <p:nvPr/>
          </p:nvSpPr>
          <p:spPr>
            <a:xfrm>
              <a:off x="3917740" y="5734885"/>
              <a:ext cx="207671" cy="178356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화살표: 줄무늬가 있는 오른쪽 1">
              <a:extLst>
                <a:ext uri="{FF2B5EF4-FFF2-40B4-BE49-F238E27FC236}">
                  <a16:creationId xmlns:a16="http://schemas.microsoft.com/office/drawing/2014/main" id="{492A57EB-1932-498E-8864-3BE5010D033E}"/>
                </a:ext>
              </a:extLst>
            </p:cNvPr>
            <p:cNvSpPr/>
            <p:nvPr/>
          </p:nvSpPr>
          <p:spPr>
            <a:xfrm rot="20700000">
              <a:off x="2060233" y="5134039"/>
              <a:ext cx="1106317" cy="272658"/>
            </a:xfrm>
            <a:prstGeom prst="stripedRight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화살표: 줄무늬가 있는 오른쪽 216">
              <a:extLst>
                <a:ext uri="{FF2B5EF4-FFF2-40B4-BE49-F238E27FC236}">
                  <a16:creationId xmlns:a16="http://schemas.microsoft.com/office/drawing/2014/main" id="{CB57EDA6-6B9E-45F0-B81E-68719669B150}"/>
                </a:ext>
              </a:extLst>
            </p:cNvPr>
            <p:cNvSpPr/>
            <p:nvPr/>
          </p:nvSpPr>
          <p:spPr>
            <a:xfrm rot="900000">
              <a:off x="2062959" y="5535065"/>
              <a:ext cx="1122816" cy="272658"/>
            </a:xfrm>
            <a:prstGeom prst="stripedRight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1425236-347B-4844-8AE3-8E377F04D813}"/>
              </a:ext>
            </a:extLst>
          </p:cNvPr>
          <p:cNvGrpSpPr/>
          <p:nvPr/>
        </p:nvGrpSpPr>
        <p:grpSpPr>
          <a:xfrm>
            <a:off x="3236287" y="1341560"/>
            <a:ext cx="7458456" cy="3287446"/>
            <a:chOff x="3236287" y="1341560"/>
            <a:chExt cx="7458456" cy="3287446"/>
          </a:xfrm>
        </p:grpSpPr>
        <p:sp>
          <p:nvSpPr>
            <p:cNvPr id="227" name="화이트투명사각판">
              <a:extLst>
                <a:ext uri="{FF2B5EF4-FFF2-40B4-BE49-F238E27FC236}">
                  <a16:creationId xmlns:a16="http://schemas.microsoft.com/office/drawing/2014/main" id="{DFFF6285-CA65-40A6-BE1F-856E22C6BFFC}"/>
                </a:ext>
              </a:extLst>
            </p:cNvPr>
            <p:cNvSpPr/>
            <p:nvPr/>
          </p:nvSpPr>
          <p:spPr bwMode="auto">
            <a:xfrm>
              <a:off x="3431704" y="1341560"/>
              <a:ext cx="1721302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latin typeface="맑은 고딕" pitchFamily="50" charset="-127"/>
                </a:rPr>
                <a:t>ReplicationController</a:t>
              </a:r>
              <a:endParaRPr lang="ko-KR" altLang="en-US" sz="1200" b="1" dirty="0">
                <a:latin typeface="맑은 고딕" pitchFamily="50" charset="-127"/>
              </a:endParaRPr>
            </a:p>
          </p:txBody>
        </p:sp>
        <p:sp>
          <p:nvSpPr>
            <p:cNvPr id="228" name="화이트투명사각판">
              <a:extLst>
                <a:ext uri="{FF2B5EF4-FFF2-40B4-BE49-F238E27FC236}">
                  <a16:creationId xmlns:a16="http://schemas.microsoft.com/office/drawing/2014/main" id="{D30950A2-058D-4B36-B5D4-52B5BC60F83B}"/>
                </a:ext>
              </a:extLst>
            </p:cNvPr>
            <p:cNvSpPr/>
            <p:nvPr/>
          </p:nvSpPr>
          <p:spPr bwMode="auto">
            <a:xfrm>
              <a:off x="3431704" y="1569743"/>
              <a:ext cx="1068794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latin typeface="맑은 고딕" pitchFamily="50" charset="-127"/>
                </a:rPr>
                <a:t>ReplicaSet</a:t>
              </a:r>
              <a:endParaRPr lang="ko-KR" altLang="en-US" sz="1200" b="1" dirty="0">
                <a:latin typeface="맑은 고딕" pitchFamily="50" charset="-127"/>
              </a:endParaRPr>
            </a:p>
          </p:txBody>
        </p:sp>
        <p:sp>
          <p:nvSpPr>
            <p:cNvPr id="229" name="화이트투명사각판">
              <a:extLst>
                <a:ext uri="{FF2B5EF4-FFF2-40B4-BE49-F238E27FC236}">
                  <a16:creationId xmlns:a16="http://schemas.microsoft.com/office/drawing/2014/main" id="{23A2EE5A-D0EA-43BB-9738-313DCB36AC29}"/>
                </a:ext>
              </a:extLst>
            </p:cNvPr>
            <p:cNvSpPr/>
            <p:nvPr/>
          </p:nvSpPr>
          <p:spPr bwMode="auto">
            <a:xfrm>
              <a:off x="3431704" y="1797926"/>
              <a:ext cx="1068794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latin typeface="맑은 고딕" pitchFamily="50" charset="-127"/>
                </a:rPr>
                <a:t>StatusfulSet</a:t>
              </a:r>
              <a:endParaRPr lang="ko-KR" altLang="en-US" sz="1200" b="1" dirty="0">
                <a:latin typeface="맑은 고딕" pitchFamily="50" charset="-127"/>
              </a:endParaRPr>
            </a:p>
          </p:txBody>
        </p:sp>
        <p:sp>
          <p:nvSpPr>
            <p:cNvPr id="230" name="화이트투명사각판">
              <a:extLst>
                <a:ext uri="{FF2B5EF4-FFF2-40B4-BE49-F238E27FC236}">
                  <a16:creationId xmlns:a16="http://schemas.microsoft.com/office/drawing/2014/main" id="{FFFE7CAA-4D90-41F8-9161-1109E4DD75FF}"/>
                </a:ext>
              </a:extLst>
            </p:cNvPr>
            <p:cNvSpPr/>
            <p:nvPr/>
          </p:nvSpPr>
          <p:spPr bwMode="auto">
            <a:xfrm>
              <a:off x="3431704" y="2026109"/>
              <a:ext cx="1068794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latin typeface="맑은 고딕" pitchFamily="50" charset="-127"/>
                </a:rPr>
                <a:t>DaemonSet</a:t>
              </a:r>
              <a:endParaRPr lang="ko-KR" altLang="en-US" sz="1200" b="1" dirty="0">
                <a:latin typeface="맑은 고딕" pitchFamily="50" charset="-127"/>
              </a:endParaRPr>
            </a:p>
          </p:txBody>
        </p:sp>
        <p:sp>
          <p:nvSpPr>
            <p:cNvPr id="231" name="화이트투명사각판">
              <a:extLst>
                <a:ext uri="{FF2B5EF4-FFF2-40B4-BE49-F238E27FC236}">
                  <a16:creationId xmlns:a16="http://schemas.microsoft.com/office/drawing/2014/main" id="{E802D5D3-562A-4784-875F-67321C47B9C3}"/>
                </a:ext>
              </a:extLst>
            </p:cNvPr>
            <p:cNvSpPr/>
            <p:nvPr/>
          </p:nvSpPr>
          <p:spPr bwMode="auto">
            <a:xfrm>
              <a:off x="9731103" y="4037159"/>
              <a:ext cx="883301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solidFill>
                    <a:schemeClr val="accent6"/>
                  </a:solidFill>
                  <a:latin typeface="맑은 고딕" pitchFamily="50" charset="-127"/>
                </a:rPr>
                <a:t>CronJob</a:t>
              </a:r>
              <a:endParaRPr lang="ko-KR" altLang="en-US" sz="1200" b="1" dirty="0">
                <a:solidFill>
                  <a:schemeClr val="accent6"/>
                </a:solidFill>
                <a:latin typeface="맑은 고딕" pitchFamily="50" charset="-127"/>
              </a:endParaRPr>
            </a:p>
          </p:txBody>
        </p:sp>
        <p:sp>
          <p:nvSpPr>
            <p:cNvPr id="232" name="화이트투명사각판">
              <a:extLst>
                <a:ext uri="{FF2B5EF4-FFF2-40B4-BE49-F238E27FC236}">
                  <a16:creationId xmlns:a16="http://schemas.microsoft.com/office/drawing/2014/main" id="{4EB833A5-9AEC-48E9-ABAF-516EA95CF7A1}"/>
                </a:ext>
              </a:extLst>
            </p:cNvPr>
            <p:cNvSpPr/>
            <p:nvPr/>
          </p:nvSpPr>
          <p:spPr bwMode="auto">
            <a:xfrm>
              <a:off x="9731103" y="4265342"/>
              <a:ext cx="883301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solidFill>
                    <a:schemeClr val="accent6"/>
                  </a:solidFill>
                  <a:latin typeface="맑은 고딕" pitchFamily="50" charset="-127"/>
                </a:rPr>
                <a:t>Job</a:t>
              </a:r>
              <a:endParaRPr lang="ko-KR" altLang="en-US" sz="1200" b="1" dirty="0">
                <a:solidFill>
                  <a:schemeClr val="accent6"/>
                </a:solidFill>
                <a:latin typeface="맑은 고딕" pitchFamily="50" charset="-127"/>
              </a:endParaRPr>
            </a:p>
          </p:txBody>
        </p:sp>
        <p:sp>
          <p:nvSpPr>
            <p:cNvPr id="234" name="화이트투명사각판">
              <a:extLst>
                <a:ext uri="{FF2B5EF4-FFF2-40B4-BE49-F238E27FC236}">
                  <a16:creationId xmlns:a16="http://schemas.microsoft.com/office/drawing/2014/main" id="{ED4AF9CF-FC47-4DF1-90F1-758F8E5BD10D}"/>
                </a:ext>
              </a:extLst>
            </p:cNvPr>
            <p:cNvSpPr/>
            <p:nvPr/>
          </p:nvSpPr>
          <p:spPr bwMode="auto">
            <a:xfrm>
              <a:off x="9272179" y="1357809"/>
              <a:ext cx="1422564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200" b="1">
                  <a:solidFill>
                    <a:schemeClr val="accent6"/>
                  </a:solidFill>
                  <a:latin typeface="맑은 고딕" pitchFamily="50" charset="-127"/>
                </a:rPr>
                <a:t>Deployment</a:t>
              </a:r>
              <a:endParaRPr lang="ko-KR" altLang="en-US" sz="1200" b="1" dirty="0">
                <a:solidFill>
                  <a:schemeClr val="accent6"/>
                </a:solidFill>
                <a:latin typeface="맑은 고딕" pitchFamily="50" charset="-127"/>
              </a:endParaRPr>
            </a:p>
          </p:txBody>
        </p:sp>
        <p:sp>
          <p:nvSpPr>
            <p:cNvPr id="236" name="화이트투명사각판">
              <a:extLst>
                <a:ext uri="{FF2B5EF4-FFF2-40B4-BE49-F238E27FC236}">
                  <a16:creationId xmlns:a16="http://schemas.microsoft.com/office/drawing/2014/main" id="{BF6B22F5-8ABE-4B21-9682-C4332A3BA151}"/>
                </a:ext>
              </a:extLst>
            </p:cNvPr>
            <p:cNvSpPr/>
            <p:nvPr/>
          </p:nvSpPr>
          <p:spPr bwMode="auto">
            <a:xfrm>
              <a:off x="3236287" y="4400823"/>
              <a:ext cx="663637" cy="228183"/>
            </a:xfrm>
            <a:prstGeom prst="roundRect">
              <a:avLst>
                <a:gd name="adj" fmla="val 287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buClr>
                  <a:schemeClr val="bg1">
                    <a:lumMod val="65000"/>
                  </a:schemeClr>
                </a:buClr>
                <a:buSzPct val="80000"/>
                <a:defRPr/>
              </a:pPr>
              <a:r>
                <a:rPr lang="en-US" altLang="ko-KR" sz="1200" b="1">
                  <a:solidFill>
                    <a:schemeClr val="accent6"/>
                  </a:solidFill>
                  <a:latin typeface="맑은 고딕" pitchFamily="50" charset="-127"/>
                </a:rPr>
                <a:t>HPA</a:t>
              </a:r>
              <a:endParaRPr lang="ko-KR" altLang="en-US" sz="1200" b="1" dirty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E02315-8BCC-4F87-A350-0B6753A5AC2C}"/>
              </a:ext>
            </a:extLst>
          </p:cNvPr>
          <p:cNvGrpSpPr/>
          <p:nvPr/>
        </p:nvGrpSpPr>
        <p:grpSpPr>
          <a:xfrm>
            <a:off x="7890300" y="2210945"/>
            <a:ext cx="1743454" cy="1032239"/>
            <a:chOff x="7890300" y="2210945"/>
            <a:chExt cx="1743454" cy="1032239"/>
          </a:xfrm>
        </p:grpSpPr>
        <p:sp>
          <p:nvSpPr>
            <p:cNvPr id="238" name="오른쪽으로 구부러진 화살표 316">
              <a:extLst>
                <a:ext uri="{FF2B5EF4-FFF2-40B4-BE49-F238E27FC236}">
                  <a16:creationId xmlns:a16="http://schemas.microsoft.com/office/drawing/2014/main" id="{69758EAA-0BE8-4717-9C42-18D68C04FC84}"/>
                </a:ext>
              </a:extLst>
            </p:cNvPr>
            <p:cNvSpPr/>
            <p:nvPr/>
          </p:nvSpPr>
          <p:spPr bwMode="ltGray">
            <a:xfrm rot="16200000" flipH="1">
              <a:off x="8547251" y="1599225"/>
              <a:ext cx="474784" cy="1698223"/>
            </a:xfrm>
            <a:prstGeom prst="curvedRightArrow">
              <a:avLst>
                <a:gd name="adj1" fmla="val 36773"/>
                <a:gd name="adj2" fmla="val 74007"/>
                <a:gd name="adj3" fmla="val 33054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오른쪽으로 구부러진 화살표 316">
              <a:extLst>
                <a:ext uri="{FF2B5EF4-FFF2-40B4-BE49-F238E27FC236}">
                  <a16:creationId xmlns:a16="http://schemas.microsoft.com/office/drawing/2014/main" id="{0193739F-8DCC-4A92-AC72-5A239B402757}"/>
                </a:ext>
              </a:extLst>
            </p:cNvPr>
            <p:cNvSpPr/>
            <p:nvPr/>
          </p:nvSpPr>
          <p:spPr bwMode="ltGray">
            <a:xfrm rot="5400000" flipH="1">
              <a:off x="8502020" y="2156680"/>
              <a:ext cx="474784" cy="1698223"/>
            </a:xfrm>
            <a:prstGeom prst="curvedRightArrow">
              <a:avLst>
                <a:gd name="adj1" fmla="val 36773"/>
                <a:gd name="adj2" fmla="val 74007"/>
                <a:gd name="adj3" fmla="val 33054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모서리가 둥근 직사각형 296">
            <a:extLst>
              <a:ext uri="{FF2B5EF4-FFF2-40B4-BE49-F238E27FC236}">
                <a16:creationId xmlns:a16="http://schemas.microsoft.com/office/drawing/2014/main" id="{5EEB202B-DBD4-4209-8AD4-64F10AB91B0C}"/>
              </a:ext>
            </a:extLst>
          </p:cNvPr>
          <p:cNvSpPr/>
          <p:nvPr/>
        </p:nvSpPr>
        <p:spPr>
          <a:xfrm>
            <a:off x="8053475" y="5249244"/>
            <a:ext cx="958705" cy="421177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latinLnBrk="0"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 Pod</a:t>
            </a: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46ADB4-3817-4C79-8A22-FF8D24E856CB}"/>
              </a:ext>
            </a:extLst>
          </p:cNvPr>
          <p:cNvCxnSpPr>
            <a:cxnSpLocks/>
          </p:cNvCxnSpPr>
          <p:nvPr/>
        </p:nvCxnSpPr>
        <p:spPr>
          <a:xfrm>
            <a:off x="7936347" y="5028182"/>
            <a:ext cx="0" cy="119366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모서리가 둥근 직사각형 283">
            <a:extLst>
              <a:ext uri="{FF2B5EF4-FFF2-40B4-BE49-F238E27FC236}">
                <a16:creationId xmlns:a16="http://schemas.microsoft.com/office/drawing/2014/main" id="{F4A00158-B030-45FD-82F9-876340F70E57}"/>
              </a:ext>
            </a:extLst>
          </p:cNvPr>
          <p:cNvSpPr/>
          <p:nvPr/>
        </p:nvSpPr>
        <p:spPr>
          <a:xfrm>
            <a:off x="8284555" y="4051037"/>
            <a:ext cx="1344311" cy="463877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Controller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EBEA931-9121-44BC-98F1-3155F84B400E}"/>
              </a:ext>
            </a:extLst>
          </p:cNvPr>
          <p:cNvCxnSpPr>
            <a:cxnSpLocks/>
          </p:cNvCxnSpPr>
          <p:nvPr/>
        </p:nvCxnSpPr>
        <p:spPr>
          <a:xfrm>
            <a:off x="10024579" y="5028182"/>
            <a:ext cx="0" cy="119366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2F7D8D14-0426-48D0-BB1B-385276A81E76}"/>
              </a:ext>
            </a:extLst>
          </p:cNvPr>
          <p:cNvSpPr/>
          <p:nvPr/>
        </p:nvSpPr>
        <p:spPr>
          <a:xfrm>
            <a:off x="9077512" y="5229676"/>
            <a:ext cx="946319" cy="487637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96">
            <a:extLst>
              <a:ext uri="{FF2B5EF4-FFF2-40B4-BE49-F238E27FC236}">
                <a16:creationId xmlns:a16="http://schemas.microsoft.com/office/drawing/2014/main" id="{3DDAFBDA-15E0-49C2-863F-81A4196B25DA}"/>
              </a:ext>
            </a:extLst>
          </p:cNvPr>
          <p:cNvSpPr/>
          <p:nvPr/>
        </p:nvSpPr>
        <p:spPr>
          <a:xfrm>
            <a:off x="10107794" y="5249244"/>
            <a:ext cx="958705" cy="421177"/>
          </a:xfrm>
          <a:prstGeom prst="roundRect">
            <a:avLst>
              <a:gd name="adj" fmla="val 0"/>
            </a:avLst>
          </a:prstGeom>
          <a:noFill/>
          <a:ln w="3175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latinLnBrk="0"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 Pod</a:t>
            </a: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화살표: 줄무늬가 있는 오른쪽 85">
            <a:extLst>
              <a:ext uri="{FF2B5EF4-FFF2-40B4-BE49-F238E27FC236}">
                <a16:creationId xmlns:a16="http://schemas.microsoft.com/office/drawing/2014/main" id="{44FD8045-C030-4CC0-A232-411DEBDF94F8}"/>
              </a:ext>
            </a:extLst>
          </p:cNvPr>
          <p:cNvSpPr/>
          <p:nvPr/>
        </p:nvSpPr>
        <p:spPr>
          <a:xfrm rot="8100000">
            <a:off x="7844609" y="4771365"/>
            <a:ext cx="845014" cy="386850"/>
          </a:xfrm>
          <a:prstGeom prst="striped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AAD97C-4BF2-4BC1-8F5F-7472D39C0F13}"/>
              </a:ext>
            </a:extLst>
          </p:cNvPr>
          <p:cNvGrpSpPr/>
          <p:nvPr/>
        </p:nvGrpSpPr>
        <p:grpSpPr>
          <a:xfrm>
            <a:off x="6094397" y="5229742"/>
            <a:ext cx="1734885" cy="491535"/>
            <a:chOff x="6094397" y="5229742"/>
            <a:chExt cx="1734885" cy="491535"/>
          </a:xfrm>
        </p:grpSpPr>
        <p:sp>
          <p:nvSpPr>
            <p:cNvPr id="76" name="모서리가 둥근 직사각형 296">
              <a:extLst>
                <a:ext uri="{FF2B5EF4-FFF2-40B4-BE49-F238E27FC236}">
                  <a16:creationId xmlns:a16="http://schemas.microsoft.com/office/drawing/2014/main" id="{0ED52828-E7EC-4EF4-9D21-F04B11D4AF30}"/>
                </a:ext>
              </a:extLst>
            </p:cNvPr>
            <p:cNvSpPr/>
            <p:nvPr/>
          </p:nvSpPr>
          <p:spPr>
            <a:xfrm>
              <a:off x="6870577" y="5249244"/>
              <a:ext cx="958705" cy="421177"/>
            </a:xfrm>
            <a:prstGeom prst="roundRect">
              <a:avLst>
                <a:gd name="adj" fmla="val 0"/>
              </a:avLst>
            </a:prstGeom>
            <a:noFill/>
            <a:ln w="3175"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latinLnBrk="0"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 Pod</a:t>
              </a:r>
              <a:endParaRPr lang="en-US" altLang="ko-KR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모서리가 둥근 직사각형 65">
              <a:extLst>
                <a:ext uri="{FF2B5EF4-FFF2-40B4-BE49-F238E27FC236}">
                  <a16:creationId xmlns:a16="http://schemas.microsoft.com/office/drawing/2014/main" id="{00AC1F79-439D-41C1-A0C3-226B07C721DE}"/>
                </a:ext>
              </a:extLst>
            </p:cNvPr>
            <p:cNvSpPr/>
            <p:nvPr/>
          </p:nvSpPr>
          <p:spPr>
            <a:xfrm>
              <a:off x="6094397" y="5229742"/>
              <a:ext cx="934373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2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Object</a:t>
              </a:r>
              <a:endParaRPr lang="en-US" altLang="ko-KR" sz="12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07" name="화살표: 줄무늬가 있는 오른쪽 106">
            <a:extLst>
              <a:ext uri="{FF2B5EF4-FFF2-40B4-BE49-F238E27FC236}">
                <a16:creationId xmlns:a16="http://schemas.microsoft.com/office/drawing/2014/main" id="{98D9678E-6B9B-4907-B34D-1322E010EE65}"/>
              </a:ext>
            </a:extLst>
          </p:cNvPr>
          <p:cNvSpPr/>
          <p:nvPr/>
        </p:nvSpPr>
        <p:spPr>
          <a:xfrm rot="2700000">
            <a:off x="9272595" y="4771363"/>
            <a:ext cx="845014" cy="386850"/>
          </a:xfrm>
          <a:prstGeom prst="striped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398F6D-C62D-4694-AB6D-EB66AE60A2A5}"/>
              </a:ext>
            </a:extLst>
          </p:cNvPr>
          <p:cNvGrpSpPr/>
          <p:nvPr/>
        </p:nvGrpSpPr>
        <p:grpSpPr>
          <a:xfrm>
            <a:off x="6168008" y="1578333"/>
            <a:ext cx="1719440" cy="1790687"/>
            <a:chOff x="6168008" y="1578333"/>
            <a:chExt cx="1719440" cy="1790687"/>
          </a:xfrm>
        </p:grpSpPr>
        <p:sp>
          <p:nvSpPr>
            <p:cNvPr id="224" name="모서리가 둥근 직사각형 296">
              <a:extLst>
                <a:ext uri="{FF2B5EF4-FFF2-40B4-BE49-F238E27FC236}">
                  <a16:creationId xmlns:a16="http://schemas.microsoft.com/office/drawing/2014/main" id="{5AB24BE7-BC82-41DC-955D-3D2E1104AA7C}"/>
                </a:ext>
              </a:extLst>
            </p:cNvPr>
            <p:cNvSpPr/>
            <p:nvPr/>
          </p:nvSpPr>
          <p:spPr>
            <a:xfrm>
              <a:off x="7010858" y="1846050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1E8295-A4A7-4915-BFD9-4909F7EE46C4}"/>
                </a:ext>
              </a:extLst>
            </p:cNvPr>
            <p:cNvSpPr/>
            <p:nvPr/>
          </p:nvSpPr>
          <p:spPr>
            <a:xfrm>
              <a:off x="7359739" y="1578333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241" name="모서리가 둥근 직사각형 296">
              <a:extLst>
                <a:ext uri="{FF2B5EF4-FFF2-40B4-BE49-F238E27FC236}">
                  <a16:creationId xmlns:a16="http://schemas.microsoft.com/office/drawing/2014/main" id="{98F27E7C-72C5-4D0A-BF0B-6B7E5BC73829}"/>
                </a:ext>
              </a:extLst>
            </p:cNvPr>
            <p:cNvSpPr/>
            <p:nvPr/>
          </p:nvSpPr>
          <p:spPr>
            <a:xfrm>
              <a:off x="7010858" y="2445092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D77F391-B314-449D-B9B4-90B9150B3541}"/>
                </a:ext>
              </a:extLst>
            </p:cNvPr>
            <p:cNvSpPr/>
            <p:nvPr/>
          </p:nvSpPr>
          <p:spPr>
            <a:xfrm>
              <a:off x="7359739" y="2177375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243" name="모서리가 둥근 직사각형 296">
              <a:extLst>
                <a:ext uri="{FF2B5EF4-FFF2-40B4-BE49-F238E27FC236}">
                  <a16:creationId xmlns:a16="http://schemas.microsoft.com/office/drawing/2014/main" id="{2B69FB64-3C71-4E54-BB3C-F66A644A231F}"/>
                </a:ext>
              </a:extLst>
            </p:cNvPr>
            <p:cNvSpPr/>
            <p:nvPr/>
          </p:nvSpPr>
          <p:spPr>
            <a:xfrm>
              <a:off x="6168008" y="1846050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9BC83F5-840B-43F0-8C03-6A28AE2E4473}"/>
                </a:ext>
              </a:extLst>
            </p:cNvPr>
            <p:cNvSpPr/>
            <p:nvPr/>
          </p:nvSpPr>
          <p:spPr>
            <a:xfrm>
              <a:off x="6516889" y="1578333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245" name="모서리가 둥근 직사각형 296">
              <a:extLst>
                <a:ext uri="{FF2B5EF4-FFF2-40B4-BE49-F238E27FC236}">
                  <a16:creationId xmlns:a16="http://schemas.microsoft.com/office/drawing/2014/main" id="{A37A44FF-B1F1-48F3-B9D0-947F32EEF1C2}"/>
                </a:ext>
              </a:extLst>
            </p:cNvPr>
            <p:cNvSpPr/>
            <p:nvPr/>
          </p:nvSpPr>
          <p:spPr>
            <a:xfrm>
              <a:off x="6168008" y="2445092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Pod3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0C994A54-439C-4BD5-B6FC-A0C0CBB9E8E0}"/>
                </a:ext>
              </a:extLst>
            </p:cNvPr>
            <p:cNvSpPr/>
            <p:nvPr/>
          </p:nvSpPr>
          <p:spPr>
            <a:xfrm>
              <a:off x="6516889" y="2177375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108" name="모서리가 둥근 직사각형 296">
              <a:extLst>
                <a:ext uri="{FF2B5EF4-FFF2-40B4-BE49-F238E27FC236}">
                  <a16:creationId xmlns:a16="http://schemas.microsoft.com/office/drawing/2014/main" id="{5407E868-A113-41A3-8C0C-51296DCC5BD2}"/>
                </a:ext>
              </a:extLst>
            </p:cNvPr>
            <p:cNvSpPr/>
            <p:nvPr/>
          </p:nvSpPr>
          <p:spPr>
            <a:xfrm>
              <a:off x="7010858" y="2976637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Pod6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CB26C31-36CF-43A6-8B98-667839967244}"/>
                </a:ext>
              </a:extLst>
            </p:cNvPr>
            <p:cNvSpPr/>
            <p:nvPr/>
          </p:nvSpPr>
          <p:spPr>
            <a:xfrm>
              <a:off x="7359739" y="2708920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110" name="모서리가 둥근 직사각형 296">
              <a:extLst>
                <a:ext uri="{FF2B5EF4-FFF2-40B4-BE49-F238E27FC236}">
                  <a16:creationId xmlns:a16="http://schemas.microsoft.com/office/drawing/2014/main" id="{090D43A1-0A7D-4113-905F-48E2E311D94E}"/>
                </a:ext>
              </a:extLst>
            </p:cNvPr>
            <p:cNvSpPr/>
            <p:nvPr/>
          </p:nvSpPr>
          <p:spPr>
            <a:xfrm>
              <a:off x="6168008" y="2976637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Pod5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7221B09-21DB-4D41-8861-5BCAFDAB0D15}"/>
                </a:ext>
              </a:extLst>
            </p:cNvPr>
            <p:cNvSpPr/>
            <p:nvPr/>
          </p:nvSpPr>
          <p:spPr>
            <a:xfrm>
              <a:off x="6516889" y="2708920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9C8C21-FC94-4EC2-BB15-4906FE6A0ED8}"/>
              </a:ext>
            </a:extLst>
          </p:cNvPr>
          <p:cNvGrpSpPr/>
          <p:nvPr/>
        </p:nvGrpSpPr>
        <p:grpSpPr>
          <a:xfrm>
            <a:off x="8104703" y="1514623"/>
            <a:ext cx="3324480" cy="1854397"/>
            <a:chOff x="8104703" y="1514623"/>
            <a:chExt cx="3324480" cy="1854397"/>
          </a:xfrm>
        </p:grpSpPr>
        <p:sp>
          <p:nvSpPr>
            <p:cNvPr id="240" name="모서리가 둥근 직사각형 283">
              <a:extLst>
                <a:ext uri="{FF2B5EF4-FFF2-40B4-BE49-F238E27FC236}">
                  <a16:creationId xmlns:a16="http://schemas.microsoft.com/office/drawing/2014/main" id="{EA430465-701B-4334-A182-76EA37FD2881}"/>
                </a:ext>
              </a:extLst>
            </p:cNvPr>
            <p:cNvSpPr/>
            <p:nvPr/>
          </p:nvSpPr>
          <p:spPr>
            <a:xfrm>
              <a:off x="8104703" y="1514623"/>
              <a:ext cx="1344311" cy="46387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247" name="모서리가 둥근 직사각형 296">
              <a:extLst>
                <a:ext uri="{FF2B5EF4-FFF2-40B4-BE49-F238E27FC236}">
                  <a16:creationId xmlns:a16="http://schemas.microsoft.com/office/drawing/2014/main" id="{F9CEFB07-3E2E-4188-A01F-5CE341F50AA2}"/>
                </a:ext>
              </a:extLst>
            </p:cNvPr>
            <p:cNvSpPr/>
            <p:nvPr/>
          </p:nvSpPr>
          <p:spPr>
            <a:xfrm>
              <a:off x="10552593" y="1846050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F51F98D0-EDCC-46A1-BFCB-EC6307C662FE}"/>
                </a:ext>
              </a:extLst>
            </p:cNvPr>
            <p:cNvSpPr/>
            <p:nvPr/>
          </p:nvSpPr>
          <p:spPr>
            <a:xfrm>
              <a:off x="10901474" y="1578333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257" name="모서리가 둥근 직사각형 296">
              <a:extLst>
                <a:ext uri="{FF2B5EF4-FFF2-40B4-BE49-F238E27FC236}">
                  <a16:creationId xmlns:a16="http://schemas.microsoft.com/office/drawing/2014/main" id="{B7149527-8C4C-4017-B2FA-B7C50A9491B0}"/>
                </a:ext>
              </a:extLst>
            </p:cNvPr>
            <p:cNvSpPr/>
            <p:nvPr/>
          </p:nvSpPr>
          <p:spPr>
            <a:xfrm>
              <a:off x="10552593" y="2445092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17B73CA-F595-4C50-8746-DC8AE4F33D01}"/>
                </a:ext>
              </a:extLst>
            </p:cNvPr>
            <p:cNvSpPr/>
            <p:nvPr/>
          </p:nvSpPr>
          <p:spPr>
            <a:xfrm>
              <a:off x="10901474" y="2177375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259" name="모서리가 둥근 직사각형 296">
              <a:extLst>
                <a:ext uri="{FF2B5EF4-FFF2-40B4-BE49-F238E27FC236}">
                  <a16:creationId xmlns:a16="http://schemas.microsoft.com/office/drawing/2014/main" id="{A3BA1486-BE2D-4E75-A180-0F90A9F9DB6F}"/>
                </a:ext>
              </a:extLst>
            </p:cNvPr>
            <p:cNvSpPr/>
            <p:nvPr/>
          </p:nvSpPr>
          <p:spPr>
            <a:xfrm>
              <a:off x="9709743" y="1846050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907F9254-6CDA-4C69-B6C9-59ADE2ACF93A}"/>
                </a:ext>
              </a:extLst>
            </p:cNvPr>
            <p:cNvSpPr/>
            <p:nvPr/>
          </p:nvSpPr>
          <p:spPr>
            <a:xfrm>
              <a:off x="10058624" y="1578333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261" name="모서리가 둥근 직사각형 296">
              <a:extLst>
                <a:ext uri="{FF2B5EF4-FFF2-40B4-BE49-F238E27FC236}">
                  <a16:creationId xmlns:a16="http://schemas.microsoft.com/office/drawing/2014/main" id="{530D8FE2-0114-444E-921A-6F1A5FE2C935}"/>
                </a:ext>
              </a:extLst>
            </p:cNvPr>
            <p:cNvSpPr/>
            <p:nvPr/>
          </p:nvSpPr>
          <p:spPr>
            <a:xfrm>
              <a:off x="9709743" y="2445092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Pod3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9308C6C5-81F7-4AC2-BE40-240DCFC25CB5}"/>
                </a:ext>
              </a:extLst>
            </p:cNvPr>
            <p:cNvSpPr/>
            <p:nvPr/>
          </p:nvSpPr>
          <p:spPr>
            <a:xfrm>
              <a:off x="10058624" y="2177375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112" name="모서리가 둥근 직사각형 296">
              <a:extLst>
                <a:ext uri="{FF2B5EF4-FFF2-40B4-BE49-F238E27FC236}">
                  <a16:creationId xmlns:a16="http://schemas.microsoft.com/office/drawing/2014/main" id="{FB723EF2-155A-4136-8DB0-3942A3A75FA3}"/>
                </a:ext>
              </a:extLst>
            </p:cNvPr>
            <p:cNvSpPr/>
            <p:nvPr/>
          </p:nvSpPr>
          <p:spPr>
            <a:xfrm>
              <a:off x="10552593" y="2976637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Pod6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264E7DB-9F2C-48FE-B032-327F61E71426}"/>
                </a:ext>
              </a:extLst>
            </p:cNvPr>
            <p:cNvSpPr/>
            <p:nvPr/>
          </p:nvSpPr>
          <p:spPr>
            <a:xfrm>
              <a:off x="10901474" y="2708920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114" name="모서리가 둥근 직사각형 296">
              <a:extLst>
                <a:ext uri="{FF2B5EF4-FFF2-40B4-BE49-F238E27FC236}">
                  <a16:creationId xmlns:a16="http://schemas.microsoft.com/office/drawing/2014/main" id="{51C32682-8BF0-4622-97BC-DDE658E5039D}"/>
                </a:ext>
              </a:extLst>
            </p:cNvPr>
            <p:cNvSpPr/>
            <p:nvPr/>
          </p:nvSpPr>
          <p:spPr>
            <a:xfrm>
              <a:off x="9709743" y="2976637"/>
              <a:ext cx="746325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Pod5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B09A6B4-283C-45BB-BB13-61DD6E15D9CF}"/>
                </a:ext>
              </a:extLst>
            </p:cNvPr>
            <p:cNvSpPr/>
            <p:nvPr/>
          </p:nvSpPr>
          <p:spPr>
            <a:xfrm>
              <a:off x="10058624" y="2708920"/>
              <a:ext cx="52770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7F659C-6A06-4597-8484-5C035FBB9B35}"/>
              </a:ext>
            </a:extLst>
          </p:cNvPr>
          <p:cNvGrpSpPr/>
          <p:nvPr/>
        </p:nvGrpSpPr>
        <p:grpSpPr>
          <a:xfrm>
            <a:off x="6094397" y="5285929"/>
            <a:ext cx="5204521" cy="985688"/>
            <a:chOff x="6094397" y="5285929"/>
            <a:chExt cx="5204521" cy="985688"/>
          </a:xfrm>
        </p:grpSpPr>
        <p:sp>
          <p:nvSpPr>
            <p:cNvPr id="66" name="순서도: 자기 디스크 65">
              <a:extLst>
                <a:ext uri="{FF2B5EF4-FFF2-40B4-BE49-F238E27FC236}">
                  <a16:creationId xmlns:a16="http://schemas.microsoft.com/office/drawing/2014/main" id="{67AE45AA-9818-46E3-B0B6-6B2869C7DBE6}"/>
                </a:ext>
              </a:extLst>
            </p:cNvPr>
            <p:cNvSpPr/>
            <p:nvPr/>
          </p:nvSpPr>
          <p:spPr>
            <a:xfrm>
              <a:off x="8758958" y="5455378"/>
              <a:ext cx="207671" cy="178356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자기 디스크 73">
              <a:extLst>
                <a:ext uri="{FF2B5EF4-FFF2-40B4-BE49-F238E27FC236}">
                  <a16:creationId xmlns:a16="http://schemas.microsoft.com/office/drawing/2014/main" id="{7C0D6505-3FAE-4D9A-A5F1-68F114E2786B}"/>
                </a:ext>
              </a:extLst>
            </p:cNvPr>
            <p:cNvSpPr/>
            <p:nvPr/>
          </p:nvSpPr>
          <p:spPr>
            <a:xfrm>
              <a:off x="8529754" y="5285929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자기 디스크 81">
              <a:extLst>
                <a:ext uri="{FF2B5EF4-FFF2-40B4-BE49-F238E27FC236}">
                  <a16:creationId xmlns:a16="http://schemas.microsoft.com/office/drawing/2014/main" id="{14018D15-A19D-40E5-945F-E89C8E2ADA48}"/>
                </a:ext>
              </a:extLst>
            </p:cNvPr>
            <p:cNvSpPr/>
            <p:nvPr/>
          </p:nvSpPr>
          <p:spPr>
            <a:xfrm>
              <a:off x="10806020" y="5455378"/>
              <a:ext cx="207671" cy="1783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AC1BD87C-656E-44C6-8F81-247A87E2369E}"/>
                </a:ext>
              </a:extLst>
            </p:cNvPr>
            <p:cNvSpPr/>
            <p:nvPr/>
          </p:nvSpPr>
          <p:spPr>
            <a:xfrm>
              <a:off x="10576816" y="5285929"/>
              <a:ext cx="207671" cy="34780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자기 디스크 86">
              <a:extLst>
                <a:ext uri="{FF2B5EF4-FFF2-40B4-BE49-F238E27FC236}">
                  <a16:creationId xmlns:a16="http://schemas.microsoft.com/office/drawing/2014/main" id="{D8BD236B-30A5-4A6A-8C39-86A947231B28}"/>
                </a:ext>
              </a:extLst>
            </p:cNvPr>
            <p:cNvSpPr/>
            <p:nvPr/>
          </p:nvSpPr>
          <p:spPr>
            <a:xfrm>
              <a:off x="7047242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자기 디스크 87">
              <a:extLst>
                <a:ext uri="{FF2B5EF4-FFF2-40B4-BE49-F238E27FC236}">
                  <a16:creationId xmlns:a16="http://schemas.microsoft.com/office/drawing/2014/main" id="{30947958-1F6F-4744-9C7D-95FBCA194B39}"/>
                </a:ext>
              </a:extLst>
            </p:cNvPr>
            <p:cNvSpPr/>
            <p:nvPr/>
          </p:nvSpPr>
          <p:spPr>
            <a:xfrm>
              <a:off x="7286815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자기 디스크 88">
              <a:extLst>
                <a:ext uri="{FF2B5EF4-FFF2-40B4-BE49-F238E27FC236}">
                  <a16:creationId xmlns:a16="http://schemas.microsoft.com/office/drawing/2014/main" id="{6777890A-636D-480B-9A4E-17C2E45DA4C4}"/>
                </a:ext>
              </a:extLst>
            </p:cNvPr>
            <p:cNvSpPr/>
            <p:nvPr/>
          </p:nvSpPr>
          <p:spPr>
            <a:xfrm>
              <a:off x="8759706" y="5860829"/>
              <a:ext cx="207671" cy="330836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자기 디스크 89">
              <a:extLst>
                <a:ext uri="{FF2B5EF4-FFF2-40B4-BE49-F238E27FC236}">
                  <a16:creationId xmlns:a16="http://schemas.microsoft.com/office/drawing/2014/main" id="{0B864169-BA0D-475C-BFAD-DA36931CDCDD}"/>
                </a:ext>
              </a:extLst>
            </p:cNvPr>
            <p:cNvSpPr/>
            <p:nvPr/>
          </p:nvSpPr>
          <p:spPr>
            <a:xfrm>
              <a:off x="8759706" y="6017762"/>
              <a:ext cx="207671" cy="178356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자기 디스크 90">
              <a:extLst>
                <a:ext uri="{FF2B5EF4-FFF2-40B4-BE49-F238E27FC236}">
                  <a16:creationId xmlns:a16="http://schemas.microsoft.com/office/drawing/2014/main" id="{513EC490-C269-486A-97E3-5A4E72EC2377}"/>
                </a:ext>
              </a:extLst>
            </p:cNvPr>
            <p:cNvSpPr/>
            <p:nvPr/>
          </p:nvSpPr>
          <p:spPr>
            <a:xfrm>
              <a:off x="9034496" y="5860829"/>
              <a:ext cx="207671" cy="330836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자기 디스크 91">
              <a:extLst>
                <a:ext uri="{FF2B5EF4-FFF2-40B4-BE49-F238E27FC236}">
                  <a16:creationId xmlns:a16="http://schemas.microsoft.com/office/drawing/2014/main" id="{A0C8130B-E752-40A3-879D-4019503E4BE7}"/>
                </a:ext>
              </a:extLst>
            </p:cNvPr>
            <p:cNvSpPr/>
            <p:nvPr/>
          </p:nvSpPr>
          <p:spPr>
            <a:xfrm>
              <a:off x="10487072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자기 디스크 92">
              <a:extLst>
                <a:ext uri="{FF2B5EF4-FFF2-40B4-BE49-F238E27FC236}">
                  <a16:creationId xmlns:a16="http://schemas.microsoft.com/office/drawing/2014/main" id="{B78A7475-11A2-4302-BE49-DB258B8F2671}"/>
                </a:ext>
              </a:extLst>
            </p:cNvPr>
            <p:cNvSpPr/>
            <p:nvPr/>
          </p:nvSpPr>
          <p:spPr>
            <a:xfrm>
              <a:off x="10748797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CA1F520-4221-4B39-A35C-DDF8E08AF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030" y="5782568"/>
              <a:ext cx="4634888" cy="0"/>
            </a:xfrm>
            <a:prstGeom prst="line">
              <a:avLst/>
            </a:prstGeom>
            <a:ln w="9525">
              <a:prstDash val="dash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모서리가 둥근 직사각형 65">
              <a:extLst>
                <a:ext uri="{FF2B5EF4-FFF2-40B4-BE49-F238E27FC236}">
                  <a16:creationId xmlns:a16="http://schemas.microsoft.com/office/drawing/2014/main" id="{92E4FCEC-A176-4455-ADDE-7A935C04DCF5}"/>
                </a:ext>
              </a:extLst>
            </p:cNvPr>
            <p:cNvSpPr/>
            <p:nvPr/>
          </p:nvSpPr>
          <p:spPr>
            <a:xfrm>
              <a:off x="6094397" y="5780082"/>
              <a:ext cx="934373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2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Resource</a:t>
              </a:r>
              <a:endParaRPr lang="en-US" altLang="ko-KR" sz="12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순서도: 자기 디스크 100">
              <a:extLst>
                <a:ext uri="{FF2B5EF4-FFF2-40B4-BE49-F238E27FC236}">
                  <a16:creationId xmlns:a16="http://schemas.microsoft.com/office/drawing/2014/main" id="{94F83E91-3ABF-4AA1-99DF-F1671634F01E}"/>
                </a:ext>
              </a:extLst>
            </p:cNvPr>
            <p:cNvSpPr/>
            <p:nvPr/>
          </p:nvSpPr>
          <p:spPr>
            <a:xfrm>
              <a:off x="7540909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자기 디스크 102">
              <a:extLst>
                <a:ext uri="{FF2B5EF4-FFF2-40B4-BE49-F238E27FC236}">
                  <a16:creationId xmlns:a16="http://schemas.microsoft.com/office/drawing/2014/main" id="{4E998056-1357-44C7-ADBD-560210F828E5}"/>
                </a:ext>
              </a:extLst>
            </p:cNvPr>
            <p:cNvSpPr/>
            <p:nvPr/>
          </p:nvSpPr>
          <p:spPr>
            <a:xfrm>
              <a:off x="8495564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자기 디스크 103">
              <a:extLst>
                <a:ext uri="{FF2B5EF4-FFF2-40B4-BE49-F238E27FC236}">
                  <a16:creationId xmlns:a16="http://schemas.microsoft.com/office/drawing/2014/main" id="{43A06F49-9F7E-470E-BFF3-71E422045B62}"/>
                </a:ext>
              </a:extLst>
            </p:cNvPr>
            <p:cNvSpPr/>
            <p:nvPr/>
          </p:nvSpPr>
          <p:spPr>
            <a:xfrm>
              <a:off x="10225658" y="5843860"/>
              <a:ext cx="207671" cy="34780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순서도: 자기 디스크 128">
              <a:extLst>
                <a:ext uri="{FF2B5EF4-FFF2-40B4-BE49-F238E27FC236}">
                  <a16:creationId xmlns:a16="http://schemas.microsoft.com/office/drawing/2014/main" id="{A289808C-5407-4E3A-8902-7308C3E46818}"/>
                </a:ext>
              </a:extLst>
            </p:cNvPr>
            <p:cNvSpPr/>
            <p:nvPr/>
          </p:nvSpPr>
          <p:spPr>
            <a:xfrm>
              <a:off x="7568803" y="5455378"/>
              <a:ext cx="207671" cy="1783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순서도: 자기 디스크 129">
              <a:extLst>
                <a:ext uri="{FF2B5EF4-FFF2-40B4-BE49-F238E27FC236}">
                  <a16:creationId xmlns:a16="http://schemas.microsoft.com/office/drawing/2014/main" id="{FD762DE9-2F29-45D6-A233-58AC868B5FBE}"/>
                </a:ext>
              </a:extLst>
            </p:cNvPr>
            <p:cNvSpPr/>
            <p:nvPr/>
          </p:nvSpPr>
          <p:spPr>
            <a:xfrm>
              <a:off x="7339599" y="5285929"/>
              <a:ext cx="207671" cy="34780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ABC9B33-3F5C-4227-98A8-FAF4B1E3C82C}"/>
              </a:ext>
            </a:extLst>
          </p:cNvPr>
          <p:cNvGrpSpPr/>
          <p:nvPr/>
        </p:nvGrpSpPr>
        <p:grpSpPr>
          <a:xfrm>
            <a:off x="3341469" y="1946815"/>
            <a:ext cx="950886" cy="2568100"/>
            <a:chOff x="3341469" y="1946815"/>
            <a:chExt cx="950886" cy="256810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E0D8BC0-9B97-4B5F-B8AB-8D7D77C3A7A7}"/>
                </a:ext>
              </a:extLst>
            </p:cNvPr>
            <p:cNvCxnSpPr>
              <a:stCxn id="236" idx="1"/>
              <a:endCxn id="236" idx="3"/>
            </p:cNvCxnSpPr>
            <p:nvPr/>
          </p:nvCxnSpPr>
          <p:spPr>
            <a:xfrm>
              <a:off x="3341469" y="4514915"/>
              <a:ext cx="45327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4F1F296-7FB8-4984-B95F-DB967B53292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69" y="1946815"/>
              <a:ext cx="95088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5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16" grpId="0" animBg="1"/>
      <p:bldP spid="60" grpId="0" animBg="1"/>
      <p:bldP spid="63" grpId="0" animBg="1"/>
      <p:bldP spid="7" grpId="0" animBg="1"/>
      <p:bldP spid="81" grpId="0" animBg="1"/>
      <p:bldP spid="86" grpId="0" animBg="1"/>
      <p:bldP spid="1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07D2E16-34D4-4D0E-AD6F-296BEB61A122}"/>
              </a:ext>
            </a:extLst>
          </p:cNvPr>
          <p:cNvGrpSpPr/>
          <p:nvPr/>
        </p:nvGrpSpPr>
        <p:grpSpPr>
          <a:xfrm>
            <a:off x="597003" y="1625948"/>
            <a:ext cx="2081398" cy="1752356"/>
            <a:chOff x="597003" y="1625948"/>
            <a:chExt cx="2081398" cy="1752356"/>
          </a:xfrm>
        </p:grpSpPr>
        <p:sp>
          <p:nvSpPr>
            <p:cNvPr id="110" name="직사각형 109"/>
            <p:cNvSpPr/>
            <p:nvPr/>
          </p:nvSpPr>
          <p:spPr bwMode="ltGray">
            <a:xfrm>
              <a:off x="766318" y="1625948"/>
              <a:ext cx="1912083" cy="7781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>
              <a:cxnSpLocks/>
              <a:stCxn id="252" idx="2"/>
              <a:endCxn id="253" idx="0"/>
            </p:cNvCxnSpPr>
            <p:nvPr/>
          </p:nvCxnSpPr>
          <p:spPr>
            <a:xfrm flipH="1">
              <a:off x="1082215" y="2329830"/>
              <a:ext cx="142409" cy="520639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F841BBD8-181F-4334-8D76-481C5F7C5AF9}"/>
                </a:ext>
              </a:extLst>
            </p:cNvPr>
            <p:cNvSpPr/>
            <p:nvPr/>
          </p:nvSpPr>
          <p:spPr bwMode="ltGray">
            <a:xfrm>
              <a:off x="848321" y="2119917"/>
              <a:ext cx="752605" cy="20991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C254B805-B745-4097-8361-12B18EF37DB8}"/>
                </a:ext>
              </a:extLst>
            </p:cNvPr>
            <p:cNvSpPr/>
            <p:nvPr/>
          </p:nvSpPr>
          <p:spPr bwMode="ltGray">
            <a:xfrm>
              <a:off x="649729" y="2850469"/>
              <a:ext cx="864972" cy="5278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B349288-ECEF-419F-B304-7C607271623C}"/>
                </a:ext>
              </a:extLst>
            </p:cNvPr>
            <p:cNvSpPr/>
            <p:nvPr/>
          </p:nvSpPr>
          <p:spPr bwMode="ltGray">
            <a:xfrm>
              <a:off x="732287" y="3093278"/>
              <a:ext cx="723238" cy="20991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화이트투명사각판">
              <a:extLst>
                <a:ext uri="{FF2B5EF4-FFF2-40B4-BE49-F238E27FC236}">
                  <a16:creationId xmlns:a16="http://schemas.microsoft.com/office/drawing/2014/main" id="{C7666858-1D23-4660-844C-51CAE383CC89}"/>
                </a:ext>
              </a:extLst>
            </p:cNvPr>
            <p:cNvSpPr/>
            <p:nvPr/>
          </p:nvSpPr>
          <p:spPr bwMode="auto">
            <a:xfrm>
              <a:off x="597003" y="1862616"/>
              <a:ext cx="11799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selector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730D4BE6-0B13-47E1-843A-07E2EBC6ACC0}"/>
              </a:ext>
            </a:extLst>
          </p:cNvPr>
          <p:cNvGrpSpPr/>
          <p:nvPr/>
        </p:nvGrpSpPr>
        <p:grpSpPr>
          <a:xfrm>
            <a:off x="7713736" y="1725603"/>
            <a:ext cx="3730906" cy="774091"/>
            <a:chOff x="7713736" y="1725603"/>
            <a:chExt cx="3730906" cy="774091"/>
          </a:xfrm>
        </p:grpSpPr>
        <p:sp>
          <p:nvSpPr>
            <p:cNvPr id="149" name="직사각형 148"/>
            <p:cNvSpPr/>
            <p:nvPr/>
          </p:nvSpPr>
          <p:spPr bwMode="ltGray">
            <a:xfrm>
              <a:off x="7713736" y="1725603"/>
              <a:ext cx="1186697" cy="7740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</a:rPr>
                <a:t>Replication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 bwMode="ltGray">
            <a:xfrm>
              <a:off x="9107996" y="1725603"/>
              <a:ext cx="2336646" cy="7740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A378575A-D365-4994-BE2B-10EE00D6137C}"/>
              </a:ext>
            </a:extLst>
          </p:cNvPr>
          <p:cNvGrpSpPr/>
          <p:nvPr/>
        </p:nvGrpSpPr>
        <p:grpSpPr>
          <a:xfrm>
            <a:off x="7832803" y="2819494"/>
            <a:ext cx="3469426" cy="609506"/>
            <a:chOff x="7832803" y="2819494"/>
            <a:chExt cx="3469426" cy="609506"/>
          </a:xfrm>
        </p:grpSpPr>
        <p:sp>
          <p:nvSpPr>
            <p:cNvPr id="137" name="직사각형 136"/>
            <p:cNvSpPr/>
            <p:nvPr/>
          </p:nvSpPr>
          <p:spPr bwMode="ltGray">
            <a:xfrm>
              <a:off x="7832803" y="2819494"/>
              <a:ext cx="1053284" cy="6095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Pod1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ltGray">
            <a:xfrm>
              <a:off x="7898315" y="3011134"/>
              <a:ext cx="918322" cy="1642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</a:t>
              </a:r>
              <a:r>
                <a:rPr lang="en-US" altLang="ko-KR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ltGray">
            <a:xfrm>
              <a:off x="9031122" y="2819494"/>
              <a:ext cx="1074455" cy="6095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Pod2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ltGray">
            <a:xfrm>
              <a:off x="10248945" y="2819494"/>
              <a:ext cx="1053284" cy="6095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Pod3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EA4DCD5-EC74-4B51-A13D-7599AF683137}"/>
                </a:ext>
              </a:extLst>
            </p:cNvPr>
            <p:cNvSpPr/>
            <p:nvPr/>
          </p:nvSpPr>
          <p:spPr bwMode="ltGray">
            <a:xfrm>
              <a:off x="9093223" y="3011134"/>
              <a:ext cx="918322" cy="1642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</a:t>
              </a:r>
              <a:r>
                <a:rPr lang="en-US" altLang="ko-KR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1968242-902E-48F0-A610-1AF142542D47}"/>
                </a:ext>
              </a:extLst>
            </p:cNvPr>
            <p:cNvSpPr/>
            <p:nvPr/>
          </p:nvSpPr>
          <p:spPr bwMode="ltGray">
            <a:xfrm>
              <a:off x="10314457" y="3011134"/>
              <a:ext cx="918322" cy="164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type:db</a:t>
              </a: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4624B1D3-53E3-4C67-846F-8CECB9A87863}"/>
              </a:ext>
            </a:extLst>
          </p:cNvPr>
          <p:cNvGrpSpPr/>
          <p:nvPr/>
        </p:nvGrpSpPr>
        <p:grpSpPr>
          <a:xfrm>
            <a:off x="5569404" y="3660967"/>
            <a:ext cx="3903128" cy="2973696"/>
            <a:chOff x="3337041" y="3660967"/>
            <a:chExt cx="3903128" cy="2973696"/>
          </a:xfrm>
        </p:grpSpPr>
        <p:sp>
          <p:nvSpPr>
            <p:cNvPr id="261" name="화이트투명사각판">
              <a:extLst>
                <a:ext uri="{FF2B5EF4-FFF2-40B4-BE49-F238E27FC236}">
                  <a16:creationId xmlns:a16="http://schemas.microsoft.com/office/drawing/2014/main" id="{800DCA84-B94E-47A2-A5BB-95B355A709CB}"/>
                </a:ext>
              </a:extLst>
            </p:cNvPr>
            <p:cNvSpPr/>
            <p:nvPr/>
          </p:nvSpPr>
          <p:spPr bwMode="auto">
            <a:xfrm>
              <a:off x="3337041" y="3687297"/>
              <a:ext cx="3903128" cy="2947366"/>
            </a:xfrm>
            <a:prstGeom prst="roundRect">
              <a:avLst>
                <a:gd name="adj" fmla="val 28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188" name="화이트투명사각판">
              <a:extLst>
                <a:ext uri="{FF2B5EF4-FFF2-40B4-BE49-F238E27FC236}">
                  <a16:creationId xmlns:a16="http://schemas.microsoft.com/office/drawing/2014/main" id="{6EB4C875-9E5B-407B-9CB1-32774E581B22}"/>
                </a:ext>
              </a:extLst>
            </p:cNvPr>
            <p:cNvSpPr/>
            <p:nvPr/>
          </p:nvSpPr>
          <p:spPr bwMode="auto">
            <a:xfrm>
              <a:off x="3597986" y="3660967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Exists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90" name="화이트투명사각판">
              <a:extLst>
                <a:ext uri="{FF2B5EF4-FFF2-40B4-BE49-F238E27FC236}">
                  <a16:creationId xmlns:a16="http://schemas.microsoft.com/office/drawing/2014/main" id="{7675B07F-28B4-41B0-9637-54A2A5D795F9}"/>
                </a:ext>
              </a:extLst>
            </p:cNvPr>
            <p:cNvSpPr/>
            <p:nvPr/>
          </p:nvSpPr>
          <p:spPr bwMode="auto">
            <a:xfrm>
              <a:off x="5486604" y="3660967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DoesNotExist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91" name="화이트투명사각판">
              <a:extLst>
                <a:ext uri="{FF2B5EF4-FFF2-40B4-BE49-F238E27FC236}">
                  <a16:creationId xmlns:a16="http://schemas.microsoft.com/office/drawing/2014/main" id="{04C843A7-6463-421D-A049-9BFF5FC87F16}"/>
                </a:ext>
              </a:extLst>
            </p:cNvPr>
            <p:cNvSpPr/>
            <p:nvPr/>
          </p:nvSpPr>
          <p:spPr bwMode="auto">
            <a:xfrm>
              <a:off x="3597986" y="5121343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In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92" name="화이트투명사각판">
              <a:extLst>
                <a:ext uri="{FF2B5EF4-FFF2-40B4-BE49-F238E27FC236}">
                  <a16:creationId xmlns:a16="http://schemas.microsoft.com/office/drawing/2014/main" id="{8B8DF6BB-7927-4599-BE5A-3D1256160106}"/>
                </a:ext>
              </a:extLst>
            </p:cNvPr>
            <p:cNvSpPr/>
            <p:nvPr/>
          </p:nvSpPr>
          <p:spPr bwMode="auto">
            <a:xfrm>
              <a:off x="5486604" y="5121343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6"/>
                  </a:solidFill>
                  <a:latin typeface="맑은 고딕" pitchFamily="50" charset="-127"/>
                </a:rPr>
                <a:t>NotIn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C3963A6-F56E-4A2C-85CB-07D0670B9252}"/>
              </a:ext>
            </a:extLst>
          </p:cNvPr>
          <p:cNvGrpSpPr/>
          <p:nvPr/>
        </p:nvGrpSpPr>
        <p:grpSpPr>
          <a:xfrm>
            <a:off x="8307084" y="2499694"/>
            <a:ext cx="1261265" cy="319800"/>
            <a:chOff x="8307084" y="2499694"/>
            <a:chExt cx="1261265" cy="319800"/>
          </a:xfrm>
        </p:grpSpPr>
        <p:cxnSp>
          <p:nvCxnSpPr>
            <p:cNvPr id="156" name="구부러진 연결선 155"/>
            <p:cNvCxnSpPr>
              <a:cxnSpLocks/>
              <a:stCxn id="149" idx="2"/>
              <a:endCxn id="137" idx="0"/>
            </p:cNvCxnSpPr>
            <p:nvPr/>
          </p:nvCxnSpPr>
          <p:spPr>
            <a:xfrm rot="16200000" flipH="1">
              <a:off x="8173365" y="2633414"/>
              <a:ext cx="319800" cy="523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구부러진 연결선 157">
              <a:extLst>
                <a:ext uri="{FF2B5EF4-FFF2-40B4-BE49-F238E27FC236}">
                  <a16:creationId xmlns:a16="http://schemas.microsoft.com/office/drawing/2014/main" id="{B5C323F7-2084-4D35-BD31-C1BDD18C67F7}"/>
                </a:ext>
              </a:extLst>
            </p:cNvPr>
            <p:cNvCxnSpPr>
              <a:cxnSpLocks/>
              <a:stCxn id="149" idx="2"/>
              <a:endCxn id="141" idx="0"/>
            </p:cNvCxnSpPr>
            <p:nvPr/>
          </p:nvCxnSpPr>
          <p:spPr>
            <a:xfrm rot="16200000" flipH="1">
              <a:off x="8777817" y="2028961"/>
              <a:ext cx="319800" cy="12612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Replication </a:t>
            </a:r>
            <a:r>
              <a:rPr lang="en-US" altLang="ko-KR" dirty="0">
                <a:latin typeface="+mn-ea"/>
                <a:ea typeface="+mn-ea"/>
              </a:rPr>
              <a:t>Controller, </a:t>
            </a:r>
            <a:r>
              <a:rPr lang="en-US" altLang="ko-KR" dirty="0" err="1">
                <a:latin typeface="+mn-ea"/>
                <a:ea typeface="+mn-ea"/>
              </a:rPr>
              <a:t>ReplicaSet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7" name="화이트투명사각판"/>
          <p:cNvSpPr/>
          <p:nvPr/>
        </p:nvSpPr>
        <p:spPr bwMode="auto">
          <a:xfrm>
            <a:off x="444886" y="1483731"/>
            <a:ext cx="331516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1927424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1860743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0" name="그룹 40"/>
          <p:cNvGrpSpPr/>
          <p:nvPr/>
        </p:nvGrpSpPr>
        <p:grpSpPr>
          <a:xfrm>
            <a:off x="444886" y="980728"/>
            <a:ext cx="3294968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Template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7488489" y="1483731"/>
            <a:ext cx="4235334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619064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552384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7488489" y="980728"/>
            <a:ext cx="4235334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Selector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직사각형 149"/>
          <p:cNvSpPr/>
          <p:nvPr/>
        </p:nvSpPr>
        <p:spPr bwMode="ltGray">
          <a:xfrm>
            <a:off x="7908224" y="2082823"/>
            <a:ext cx="827866" cy="3380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type:web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5D8C0E1-75EA-49D1-BEB7-F09DE44612BC}"/>
              </a:ext>
            </a:extLst>
          </p:cNvPr>
          <p:cNvGrpSpPr/>
          <p:nvPr/>
        </p:nvGrpSpPr>
        <p:grpSpPr>
          <a:xfrm>
            <a:off x="8359445" y="2499694"/>
            <a:ext cx="1916874" cy="319801"/>
            <a:chOff x="8359445" y="2499694"/>
            <a:chExt cx="1916874" cy="319801"/>
          </a:xfrm>
        </p:grpSpPr>
        <p:cxnSp>
          <p:nvCxnSpPr>
            <p:cNvPr id="158" name="구부러진 연결선 157"/>
            <p:cNvCxnSpPr>
              <a:cxnSpLocks/>
              <a:stCxn id="155" idx="2"/>
              <a:endCxn id="141" idx="0"/>
            </p:cNvCxnSpPr>
            <p:nvPr/>
          </p:nvCxnSpPr>
          <p:spPr>
            <a:xfrm rot="5400000">
              <a:off x="9762435" y="2305610"/>
              <a:ext cx="319800" cy="70796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2" name="구부러진 연결선 157">
              <a:extLst>
                <a:ext uri="{FF2B5EF4-FFF2-40B4-BE49-F238E27FC236}">
                  <a16:creationId xmlns:a16="http://schemas.microsoft.com/office/drawing/2014/main" id="{8C03E4BC-1D18-4AE6-B0BD-4A190086B3F9}"/>
                </a:ext>
              </a:extLst>
            </p:cNvPr>
            <p:cNvCxnSpPr>
              <a:cxnSpLocks/>
              <a:stCxn id="155" idx="2"/>
              <a:endCxn id="137" idx="0"/>
            </p:cNvCxnSpPr>
            <p:nvPr/>
          </p:nvCxnSpPr>
          <p:spPr>
            <a:xfrm rot="5400000">
              <a:off x="9157982" y="1701157"/>
              <a:ext cx="319800" cy="19168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7DEB78-0638-4963-867B-6E9C331B02AD}"/>
              </a:ext>
            </a:extLst>
          </p:cNvPr>
          <p:cNvGrpSpPr/>
          <p:nvPr/>
        </p:nvGrpSpPr>
        <p:grpSpPr>
          <a:xfrm>
            <a:off x="2639616" y="447794"/>
            <a:ext cx="3168352" cy="491535"/>
            <a:chOff x="2639616" y="447794"/>
            <a:chExt cx="3168352" cy="491535"/>
          </a:xfrm>
        </p:grpSpPr>
        <p:pic>
          <p:nvPicPr>
            <p:cNvPr id="3" name="그래픽 2" descr="자극 물질">
              <a:extLst>
                <a:ext uri="{FF2B5EF4-FFF2-40B4-BE49-F238E27FC236}">
                  <a16:creationId xmlns:a16="http://schemas.microsoft.com/office/drawing/2014/main" id="{55D6ECC5-4DA5-45F1-AA7F-0B708EB6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75778" y="567944"/>
              <a:ext cx="264869" cy="264869"/>
            </a:xfrm>
            <a:prstGeom prst="rect">
              <a:avLst/>
            </a:prstGeom>
          </p:spPr>
        </p:pic>
        <p:sp>
          <p:nvSpPr>
            <p:cNvPr id="99" name="모서리가 둥근 직사각형 65">
              <a:extLst>
                <a:ext uri="{FF2B5EF4-FFF2-40B4-BE49-F238E27FC236}">
                  <a16:creationId xmlns:a16="http://schemas.microsoft.com/office/drawing/2014/main" id="{0524E974-EF9D-4466-9ABB-8C4D902E396E}"/>
                </a:ext>
              </a:extLst>
            </p:cNvPr>
            <p:cNvSpPr/>
            <p:nvPr/>
          </p:nvSpPr>
          <p:spPr>
            <a:xfrm>
              <a:off x="3836253" y="447794"/>
              <a:ext cx="1602644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2"/>
                  </a:solidFill>
                  <a:latin typeface="+mn-ea"/>
                </a:rPr>
                <a:t>Deprecated</a:t>
              </a:r>
              <a:endParaRPr lang="en-US" altLang="ko-KR" b="1" kern="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AD8745D-2041-4F92-9528-43D04EB16D71}"/>
                </a:ext>
              </a:extLst>
            </p:cNvPr>
            <p:cNvCxnSpPr/>
            <p:nvPr/>
          </p:nvCxnSpPr>
          <p:spPr>
            <a:xfrm>
              <a:off x="2639616" y="566633"/>
              <a:ext cx="316835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7D475F-9018-4F97-8EA3-D054A5BF8352}"/>
              </a:ext>
            </a:extLst>
          </p:cNvPr>
          <p:cNvGrpSpPr/>
          <p:nvPr/>
        </p:nvGrpSpPr>
        <p:grpSpPr>
          <a:xfrm>
            <a:off x="5282154" y="457722"/>
            <a:ext cx="2755983" cy="491535"/>
            <a:chOff x="5282154" y="457722"/>
            <a:chExt cx="2755983" cy="491535"/>
          </a:xfrm>
        </p:grpSpPr>
        <p:sp>
          <p:nvSpPr>
            <p:cNvPr id="100" name="오른쪽으로 구부러진 화살표 316">
              <a:extLst>
                <a:ext uri="{FF2B5EF4-FFF2-40B4-BE49-F238E27FC236}">
                  <a16:creationId xmlns:a16="http://schemas.microsoft.com/office/drawing/2014/main" id="{36E5D19F-42EE-4615-9760-5E6F7AB917F0}"/>
                </a:ext>
              </a:extLst>
            </p:cNvPr>
            <p:cNvSpPr/>
            <p:nvPr/>
          </p:nvSpPr>
          <p:spPr bwMode="ltGray">
            <a:xfrm rot="5400000" flipH="1" flipV="1">
              <a:off x="5719813" y="128975"/>
              <a:ext cx="287998" cy="1163315"/>
            </a:xfrm>
            <a:prstGeom prst="curvedRightArrow">
              <a:avLst>
                <a:gd name="adj1" fmla="val 36773"/>
                <a:gd name="adj2" fmla="val 74007"/>
                <a:gd name="adj3" fmla="val 33054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947F401-D8A3-4909-9790-82457AEB579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856" y="566633"/>
              <a:ext cx="151788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모서리가 둥근 직사각형 65">
              <a:extLst>
                <a:ext uri="{FF2B5EF4-FFF2-40B4-BE49-F238E27FC236}">
                  <a16:creationId xmlns:a16="http://schemas.microsoft.com/office/drawing/2014/main" id="{EE7F29EE-7462-42DD-980C-5E341BCCE5A1}"/>
                </a:ext>
              </a:extLst>
            </p:cNvPr>
            <p:cNvSpPr/>
            <p:nvPr/>
          </p:nvSpPr>
          <p:spPr>
            <a:xfrm>
              <a:off x="6435493" y="457722"/>
              <a:ext cx="1602644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Replaced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8CAD94E-42AB-40C8-8E8A-5B731879CD08}"/>
              </a:ext>
            </a:extLst>
          </p:cNvPr>
          <p:cNvGrpSpPr/>
          <p:nvPr/>
        </p:nvGrpSpPr>
        <p:grpSpPr>
          <a:xfrm>
            <a:off x="9629943" y="3691787"/>
            <a:ext cx="2226697" cy="2591137"/>
            <a:chOff x="7412606" y="3691787"/>
            <a:chExt cx="2108803" cy="2591137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20F8789-5D4F-4C62-AEE8-B49A6D95BEFD}"/>
                </a:ext>
              </a:extLst>
            </p:cNvPr>
            <p:cNvGrpSpPr/>
            <p:nvPr/>
          </p:nvGrpSpPr>
          <p:grpSpPr>
            <a:xfrm>
              <a:off x="7412606" y="3691787"/>
              <a:ext cx="2108803" cy="2591137"/>
              <a:chOff x="5939953" y="3757793"/>
              <a:chExt cx="2195823" cy="1613119"/>
            </a:xfrm>
          </p:grpSpPr>
          <p:pic>
            <p:nvPicPr>
              <p:cNvPr id="151" name="Picture 2" descr="I:\Users\Administrator\Desktop\Group 1.png">
                <a:extLst>
                  <a:ext uri="{FF2B5EF4-FFF2-40B4-BE49-F238E27FC236}">
                    <a16:creationId xmlns:a16="http://schemas.microsoft.com/office/drawing/2014/main" id="{46327B55-06EC-427F-ABBF-3D2766D92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57793"/>
                <a:ext cx="2195823" cy="1613119"/>
              </a:xfrm>
              <a:prstGeom prst="rect">
                <a:avLst/>
              </a:prstGeom>
              <a:noFill/>
            </p:spPr>
          </p:pic>
          <p:pic>
            <p:nvPicPr>
              <p:cNvPr id="153" name="Picture 2" descr="I:\Users\Administrator\Desktop\Group 1.png">
                <a:extLst>
                  <a:ext uri="{FF2B5EF4-FFF2-40B4-BE49-F238E27FC236}">
                    <a16:creationId xmlns:a16="http://schemas.microsoft.com/office/drawing/2014/main" id="{B5FD65C4-BCD1-423E-82FE-9B2B9B50D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471770"/>
              </a:xfrm>
              <a:prstGeom prst="rect">
                <a:avLst/>
              </a:prstGeom>
              <a:noFill/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A1AAE73-D3DD-413A-8536-5E4CB8EEEEC5}"/>
                </a:ext>
              </a:extLst>
            </p:cNvPr>
            <p:cNvSpPr txBox="1"/>
            <p:nvPr/>
          </p:nvSpPr>
          <p:spPr>
            <a:xfrm>
              <a:off x="7507656" y="3754655"/>
              <a:ext cx="1916853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apps</a:t>
              </a:r>
              <a:r>
                <a:rPr lang="en-US" altLang="ko-KR" sz="1000">
                  <a:latin typeface="맑은 고딕" pitchFamily="50" charset="-127"/>
                </a:rPr>
                <a:t>/v1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ReplicaSet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</a:t>
              </a:r>
              <a:r>
                <a:rPr lang="en-US" altLang="ko-KR" sz="1000">
                  <a:latin typeface="맑은 고딕" pitchFamily="50" charset="-127"/>
                </a:rPr>
                <a:t>: replica-1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replicas: 3</a:t>
              </a:r>
            </a:p>
            <a:p>
              <a:r>
                <a:rPr lang="en-US" altLang="ko-KR" sz="1000" b="1" dirty="0">
                  <a:latin typeface="맑은 고딕" pitchFamily="50" charset="-127"/>
                </a:rPr>
                <a:t> </a:t>
              </a:r>
              <a:r>
                <a:rPr lang="en-US" altLang="ko-KR" sz="1000" dirty="0">
                  <a:latin typeface="맑은 고딕" pitchFamily="50" charset="-127"/>
                </a:rPr>
                <a:t>selector:</a:t>
              </a:r>
            </a:p>
            <a:p>
              <a:r>
                <a:rPr lang="en-US" altLang="ko-KR" sz="1000" b="1">
                  <a:latin typeface="맑은 고딕" pitchFamily="50" charset="-127"/>
                </a:rPr>
                <a:t> 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matchLabels</a:t>
              </a:r>
              <a:r>
                <a:rPr lang="en-US" altLang="ko-KR" sz="1000" b="1">
                  <a:latin typeface="맑은 고딕" pitchFamily="50" charset="-127"/>
                </a:rPr>
                <a:t>:</a:t>
              </a:r>
              <a:endParaRPr lang="en-US" altLang="ko-KR" sz="1000" b="1" dirty="0">
                <a:latin typeface="맑은 고딕" pitchFamily="50" charset="-127"/>
              </a:endParaRPr>
            </a:p>
            <a:p>
              <a:r>
                <a:rPr lang="en-US" altLang="ko-KR" sz="1000" b="1">
                  <a:latin typeface="맑은 고딕" pitchFamily="50" charset="-127"/>
                </a:rPr>
                <a:t>     </a:t>
              </a:r>
              <a:r>
                <a:rPr lang="en-US" altLang="ko-KR" sz="1000" b="1">
                  <a:solidFill>
                    <a:srgbClr val="00B050"/>
                  </a:solidFill>
                </a:rPr>
                <a:t>type: web</a:t>
              </a:r>
            </a:p>
            <a:p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   matchExpressions</a:t>
              </a:r>
              <a:r>
                <a:rPr lang="en-US" altLang="ko-KR" sz="1000" b="1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b="1">
                  <a:latin typeface="맑은 고딕" pitchFamily="50" charset="-127"/>
                </a:rPr>
                <a:t>   - </a:t>
              </a:r>
              <a:r>
                <a:rPr lang="en-US" altLang="ko-KR" sz="1000" b="1"/>
                <a:t>{key: </a:t>
              </a:r>
              <a:r>
                <a:rPr lang="en-US" altLang="ko-KR" sz="1000" b="1">
                  <a:solidFill>
                    <a:schemeClr val="accent5"/>
                  </a:solidFill>
                </a:rPr>
                <a:t>ver</a:t>
              </a:r>
              <a:r>
                <a:rPr lang="en-US" altLang="ko-KR" sz="1000" b="1"/>
                <a:t>, operator:</a:t>
              </a:r>
              <a:r>
                <a:rPr lang="en-US" altLang="ko-KR" sz="1000" b="1">
                  <a:solidFill>
                    <a:schemeClr val="accent5"/>
                  </a:solidFill>
                </a:rPr>
                <a:t> </a:t>
              </a:r>
              <a:r>
                <a:rPr lang="en-US" altLang="ko-KR" sz="1000" b="1">
                  <a:solidFill>
                    <a:schemeClr val="accent6"/>
                  </a:solidFill>
                </a:rPr>
                <a:t>Exists</a:t>
              </a:r>
              <a:r>
                <a:rPr lang="en-US" altLang="ko-KR" sz="1000" b="1"/>
                <a:t>}</a:t>
              </a:r>
              <a:endParaRPr lang="en-US" altLang="ko-KR" sz="1000" b="1" dirty="0">
                <a:solidFill>
                  <a:srgbClr val="00B050"/>
                </a:solidFill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template: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name: pod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...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52606ABB-1FFE-44A5-B1A7-59F988889635}"/>
              </a:ext>
            </a:extLst>
          </p:cNvPr>
          <p:cNvGrpSpPr/>
          <p:nvPr/>
        </p:nvGrpSpPr>
        <p:grpSpPr>
          <a:xfrm>
            <a:off x="5768398" y="4623325"/>
            <a:ext cx="1554190" cy="416301"/>
            <a:chOff x="3536035" y="4623325"/>
            <a:chExt cx="1554190" cy="41630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C06BA68-A55D-46C5-9CA2-CC7B9D40AA23}"/>
                </a:ext>
              </a:extLst>
            </p:cNvPr>
            <p:cNvSpPr/>
            <p:nvPr/>
          </p:nvSpPr>
          <p:spPr bwMode="ltGray">
            <a:xfrm>
              <a:off x="3536035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51F4F7B-EE7D-4487-8FFA-2C29108A0FBB}"/>
                </a:ext>
              </a:extLst>
            </p:cNvPr>
            <p:cNvSpPr/>
            <p:nvPr/>
          </p:nvSpPr>
          <p:spPr bwMode="ltGray">
            <a:xfrm>
              <a:off x="3597986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0E9F78D-4406-4830-84A7-4FCC07ED33A0}"/>
                </a:ext>
              </a:extLst>
            </p:cNvPr>
            <p:cNvSpPr/>
            <p:nvPr/>
          </p:nvSpPr>
          <p:spPr bwMode="ltGray">
            <a:xfrm>
              <a:off x="4598860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845BD9F-5BD0-4AF7-8FEF-76FE17060B3A}"/>
                </a:ext>
              </a:extLst>
            </p:cNvPr>
            <p:cNvSpPr/>
            <p:nvPr/>
          </p:nvSpPr>
          <p:spPr bwMode="ltGray">
            <a:xfrm>
              <a:off x="4660811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AAE6090-F12C-4086-A8EA-C1DCFEDB7263}"/>
                </a:ext>
              </a:extLst>
            </p:cNvPr>
            <p:cNvSpPr/>
            <p:nvPr/>
          </p:nvSpPr>
          <p:spPr bwMode="ltGray">
            <a:xfrm>
              <a:off x="4068587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49ED2A3-B94F-4E67-9BB3-B26F4C8588F3}"/>
                </a:ext>
              </a:extLst>
            </p:cNvPr>
            <p:cNvSpPr/>
            <p:nvPr/>
          </p:nvSpPr>
          <p:spPr bwMode="ltGray">
            <a:xfrm>
              <a:off x="4130538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86AEA9EB-97DA-4A1B-9766-B98CA3A96D24}"/>
              </a:ext>
            </a:extLst>
          </p:cNvPr>
          <p:cNvGrpSpPr/>
          <p:nvPr/>
        </p:nvGrpSpPr>
        <p:grpSpPr>
          <a:xfrm>
            <a:off x="6014081" y="4410081"/>
            <a:ext cx="532551" cy="213245"/>
            <a:chOff x="4313721" y="4410081"/>
            <a:chExt cx="532551" cy="213245"/>
          </a:xfrm>
        </p:grpSpPr>
        <p:cxnSp>
          <p:nvCxnSpPr>
            <p:cNvPr id="173" name="구부러진 연결선 155">
              <a:extLst>
                <a:ext uri="{FF2B5EF4-FFF2-40B4-BE49-F238E27FC236}">
                  <a16:creationId xmlns:a16="http://schemas.microsoft.com/office/drawing/2014/main" id="{732137B6-FA12-4EC5-BC94-BF45D78012EF}"/>
                </a:ext>
              </a:extLst>
            </p:cNvPr>
            <p:cNvCxnSpPr>
              <a:cxnSpLocks/>
              <a:stCxn id="161" idx="2"/>
              <a:endCxn id="166" idx="0"/>
            </p:cNvCxnSpPr>
            <p:nvPr/>
          </p:nvCxnSpPr>
          <p:spPr>
            <a:xfrm rot="5400000">
              <a:off x="4473101" y="4250702"/>
              <a:ext cx="213244" cy="5320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구부러진 연결선 155">
              <a:extLst>
                <a:ext uri="{FF2B5EF4-FFF2-40B4-BE49-F238E27FC236}">
                  <a16:creationId xmlns:a16="http://schemas.microsoft.com/office/drawing/2014/main" id="{023CB49F-36A8-4D80-864E-FFEA0224F63B}"/>
                </a:ext>
              </a:extLst>
            </p:cNvPr>
            <p:cNvCxnSpPr>
              <a:cxnSpLocks/>
              <a:stCxn id="161" idx="2"/>
              <a:endCxn id="171" idx="0"/>
            </p:cNvCxnSpPr>
            <p:nvPr/>
          </p:nvCxnSpPr>
          <p:spPr>
            <a:xfrm rot="16200000" flipH="1">
              <a:off x="4739376" y="4516428"/>
              <a:ext cx="213244" cy="5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8EA9D4B3-403B-44C8-9B8B-AF04961D3296}"/>
              </a:ext>
            </a:extLst>
          </p:cNvPr>
          <p:cNvGrpSpPr/>
          <p:nvPr/>
        </p:nvGrpSpPr>
        <p:grpSpPr>
          <a:xfrm>
            <a:off x="7593973" y="4623325"/>
            <a:ext cx="1554190" cy="416301"/>
            <a:chOff x="5361610" y="4623325"/>
            <a:chExt cx="1554190" cy="416301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7863E33-54AD-4879-BCF0-80529E3BABA2}"/>
                </a:ext>
              </a:extLst>
            </p:cNvPr>
            <p:cNvSpPr/>
            <p:nvPr/>
          </p:nvSpPr>
          <p:spPr bwMode="ltGray">
            <a:xfrm>
              <a:off x="5361610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8A7CC60-611A-4E5C-AA33-03DA4BCC4BE1}"/>
                </a:ext>
              </a:extLst>
            </p:cNvPr>
            <p:cNvSpPr/>
            <p:nvPr/>
          </p:nvSpPr>
          <p:spPr bwMode="ltGray">
            <a:xfrm>
              <a:off x="5423561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A928975-458B-43AC-B724-2977C2ED19C3}"/>
                </a:ext>
              </a:extLst>
            </p:cNvPr>
            <p:cNvSpPr/>
            <p:nvPr/>
          </p:nvSpPr>
          <p:spPr bwMode="ltGray">
            <a:xfrm>
              <a:off x="6424435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F2776F9-B3A5-41F4-AA8A-0F2379B50999}"/>
                </a:ext>
              </a:extLst>
            </p:cNvPr>
            <p:cNvSpPr/>
            <p:nvPr/>
          </p:nvSpPr>
          <p:spPr bwMode="ltGray">
            <a:xfrm>
              <a:off x="6486386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3EE10F-71C7-4346-8DCA-8067CADDA1CC}"/>
                </a:ext>
              </a:extLst>
            </p:cNvPr>
            <p:cNvSpPr/>
            <p:nvPr/>
          </p:nvSpPr>
          <p:spPr bwMode="ltGray">
            <a:xfrm>
              <a:off x="5894162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0E01E6E-9244-4F49-B31F-1ACB785A9107}"/>
                </a:ext>
              </a:extLst>
            </p:cNvPr>
            <p:cNvSpPr/>
            <p:nvPr/>
          </p:nvSpPr>
          <p:spPr bwMode="ltGray">
            <a:xfrm>
              <a:off x="5956113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5" name="구부러진 연결선 155">
            <a:extLst>
              <a:ext uri="{FF2B5EF4-FFF2-40B4-BE49-F238E27FC236}">
                <a16:creationId xmlns:a16="http://schemas.microsoft.com/office/drawing/2014/main" id="{CD48E026-24D0-431F-A4FA-800A3E7B9782}"/>
              </a:ext>
            </a:extLst>
          </p:cNvPr>
          <p:cNvCxnSpPr>
            <a:cxnSpLocks/>
            <a:stCxn id="175" idx="2"/>
            <a:endCxn id="180" idx="0"/>
          </p:cNvCxnSpPr>
          <p:nvPr/>
        </p:nvCxnSpPr>
        <p:spPr>
          <a:xfrm rot="16200000" flipH="1">
            <a:off x="8530448" y="4251292"/>
            <a:ext cx="213244" cy="530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E412FCFD-0AC4-46B6-B0F8-E3C335CCBF51}"/>
              </a:ext>
            </a:extLst>
          </p:cNvPr>
          <p:cNvGrpSpPr/>
          <p:nvPr/>
        </p:nvGrpSpPr>
        <p:grpSpPr>
          <a:xfrm>
            <a:off x="9072630" y="1851449"/>
            <a:ext cx="1179970" cy="569439"/>
            <a:chOff x="9072630" y="1851449"/>
            <a:chExt cx="1179970" cy="569439"/>
          </a:xfrm>
        </p:grpSpPr>
        <p:sp>
          <p:nvSpPr>
            <p:cNvPr id="89" name="직사각형 88"/>
            <p:cNvSpPr/>
            <p:nvPr/>
          </p:nvSpPr>
          <p:spPr bwMode="ltGray">
            <a:xfrm>
              <a:off x="9264352" y="2082823"/>
              <a:ext cx="752605" cy="3380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화이트투명사각판">
              <a:extLst>
                <a:ext uri="{FF2B5EF4-FFF2-40B4-BE49-F238E27FC236}">
                  <a16:creationId xmlns:a16="http://schemas.microsoft.com/office/drawing/2014/main" id="{54310422-52A0-41A7-B071-2B2F210E858E}"/>
                </a:ext>
              </a:extLst>
            </p:cNvPr>
            <p:cNvSpPr/>
            <p:nvPr/>
          </p:nvSpPr>
          <p:spPr bwMode="auto">
            <a:xfrm>
              <a:off x="9072630" y="1851449"/>
              <a:ext cx="11799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matchLabels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365283B-5694-458A-BF57-D0A81CA31BA1}"/>
              </a:ext>
            </a:extLst>
          </p:cNvPr>
          <p:cNvGrpSpPr/>
          <p:nvPr/>
        </p:nvGrpSpPr>
        <p:grpSpPr>
          <a:xfrm>
            <a:off x="7898315" y="1851449"/>
            <a:ext cx="3507227" cy="1519799"/>
            <a:chOff x="7898315" y="1851449"/>
            <a:chExt cx="3507227" cy="1519799"/>
          </a:xfrm>
        </p:grpSpPr>
        <p:sp>
          <p:nvSpPr>
            <p:cNvPr id="140" name="직사각형 139"/>
            <p:cNvSpPr/>
            <p:nvPr/>
          </p:nvSpPr>
          <p:spPr bwMode="ltGray">
            <a:xfrm>
              <a:off x="7898315" y="3206960"/>
              <a:ext cx="918322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:v1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ltGray">
            <a:xfrm>
              <a:off x="9099950" y="3206960"/>
              <a:ext cx="932861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:alpha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 bwMode="ltGray">
            <a:xfrm>
              <a:off x="10314457" y="3206960"/>
              <a:ext cx="918322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:beta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ltGray">
            <a:xfrm>
              <a:off x="10128448" y="2082822"/>
              <a:ext cx="1224136" cy="3380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ver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187" name="화이트투명사각판">
              <a:extLst>
                <a:ext uri="{FF2B5EF4-FFF2-40B4-BE49-F238E27FC236}">
                  <a16:creationId xmlns:a16="http://schemas.microsoft.com/office/drawing/2014/main" id="{3F82E0C8-5CB0-4FB4-96F8-F86DF3D4C43D}"/>
                </a:ext>
              </a:extLst>
            </p:cNvPr>
            <p:cNvSpPr/>
            <p:nvPr/>
          </p:nvSpPr>
          <p:spPr bwMode="auto">
            <a:xfrm>
              <a:off x="9994412" y="1851449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matchExpressions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87610A6-B44F-4900-95BF-5384B86A789C}"/>
              </a:ext>
            </a:extLst>
          </p:cNvPr>
          <p:cNvGrpSpPr/>
          <p:nvPr/>
        </p:nvGrpSpPr>
        <p:grpSpPr>
          <a:xfrm>
            <a:off x="5768398" y="6151329"/>
            <a:ext cx="1554190" cy="416301"/>
            <a:chOff x="3536035" y="6151329"/>
            <a:chExt cx="1554190" cy="416301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2F828885-685B-438C-9D79-F143DCEDD541}"/>
                </a:ext>
              </a:extLst>
            </p:cNvPr>
            <p:cNvSpPr/>
            <p:nvPr/>
          </p:nvSpPr>
          <p:spPr bwMode="ltGray">
            <a:xfrm>
              <a:off x="35360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BA17E60E-F084-43BF-A63F-24A51959C869}"/>
                </a:ext>
              </a:extLst>
            </p:cNvPr>
            <p:cNvSpPr/>
            <p:nvPr/>
          </p:nvSpPr>
          <p:spPr bwMode="ltGray">
            <a:xfrm>
              <a:off x="35979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25174FE5-554A-46B1-B61A-3B24A2AAC341}"/>
                </a:ext>
              </a:extLst>
            </p:cNvPr>
            <p:cNvSpPr/>
            <p:nvPr/>
          </p:nvSpPr>
          <p:spPr bwMode="ltGray">
            <a:xfrm>
              <a:off x="459886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A429E85-FAA7-44CE-8E80-C1741E1C65BA}"/>
                </a:ext>
              </a:extLst>
            </p:cNvPr>
            <p:cNvSpPr/>
            <p:nvPr/>
          </p:nvSpPr>
          <p:spPr bwMode="ltGray">
            <a:xfrm>
              <a:off x="466081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7A0224F-E9F1-4F04-9ECF-7BAF27268F9E}"/>
                </a:ext>
              </a:extLst>
            </p:cNvPr>
            <p:cNvSpPr/>
            <p:nvPr/>
          </p:nvSpPr>
          <p:spPr bwMode="ltGray">
            <a:xfrm>
              <a:off x="4068587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6089735-E3FB-48C9-8BA5-BC405B07B366}"/>
                </a:ext>
              </a:extLst>
            </p:cNvPr>
            <p:cNvSpPr/>
            <p:nvPr/>
          </p:nvSpPr>
          <p:spPr bwMode="ltGray">
            <a:xfrm>
              <a:off x="4130538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D1D65D1-3C01-471D-B86D-4EDE6CBC8D57}"/>
              </a:ext>
            </a:extLst>
          </p:cNvPr>
          <p:cNvGrpSpPr/>
          <p:nvPr/>
        </p:nvGrpSpPr>
        <p:grpSpPr>
          <a:xfrm>
            <a:off x="7593973" y="6151329"/>
            <a:ext cx="1554190" cy="416301"/>
            <a:chOff x="5361610" y="6151329"/>
            <a:chExt cx="1554190" cy="416301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A2F6AFD-C3A0-4698-8852-0B9929CE7168}"/>
                </a:ext>
              </a:extLst>
            </p:cNvPr>
            <p:cNvSpPr/>
            <p:nvPr/>
          </p:nvSpPr>
          <p:spPr bwMode="ltGray">
            <a:xfrm>
              <a:off x="536161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9479BB4E-C1C2-43D7-AE8B-BBA5FD89C22F}"/>
                </a:ext>
              </a:extLst>
            </p:cNvPr>
            <p:cNvSpPr/>
            <p:nvPr/>
          </p:nvSpPr>
          <p:spPr bwMode="ltGray">
            <a:xfrm>
              <a:off x="542356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A92E7B61-65F0-448E-9489-7837E2424FDE}"/>
                </a:ext>
              </a:extLst>
            </p:cNvPr>
            <p:cNvSpPr/>
            <p:nvPr/>
          </p:nvSpPr>
          <p:spPr bwMode="ltGray">
            <a:xfrm>
              <a:off x="64244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D71D7B5-2757-42B7-9933-25FDCBB71903}"/>
                </a:ext>
              </a:extLst>
            </p:cNvPr>
            <p:cNvSpPr/>
            <p:nvPr/>
          </p:nvSpPr>
          <p:spPr bwMode="ltGray">
            <a:xfrm>
              <a:off x="64863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98F075C-1E60-4C0D-8F61-555C4A520D79}"/>
                </a:ext>
              </a:extLst>
            </p:cNvPr>
            <p:cNvSpPr/>
            <p:nvPr/>
          </p:nvSpPr>
          <p:spPr bwMode="ltGray">
            <a:xfrm>
              <a:off x="5894162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C32C524-4A4A-4F28-AC7F-81046F458850}"/>
                </a:ext>
              </a:extLst>
            </p:cNvPr>
            <p:cNvSpPr/>
            <p:nvPr/>
          </p:nvSpPr>
          <p:spPr bwMode="ltGray">
            <a:xfrm>
              <a:off x="5956113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13" name="구부러진 연결선 155">
            <a:extLst>
              <a:ext uri="{FF2B5EF4-FFF2-40B4-BE49-F238E27FC236}">
                <a16:creationId xmlns:a16="http://schemas.microsoft.com/office/drawing/2014/main" id="{F7EB6A21-ABAD-44DE-AE77-49BDDBB279C8}"/>
              </a:ext>
            </a:extLst>
          </p:cNvPr>
          <p:cNvCxnSpPr>
            <a:cxnSpLocks/>
            <a:endCxn id="207" idx="0"/>
          </p:cNvCxnSpPr>
          <p:nvPr/>
        </p:nvCxnSpPr>
        <p:spPr>
          <a:xfrm rot="5400000">
            <a:off x="7999036" y="5778706"/>
            <a:ext cx="213244" cy="532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FECDC390-2545-4A98-88F9-E3C585A2ECCA}"/>
              </a:ext>
            </a:extLst>
          </p:cNvPr>
          <p:cNvGrpSpPr/>
          <p:nvPr/>
        </p:nvGrpSpPr>
        <p:grpSpPr>
          <a:xfrm>
            <a:off x="6088271" y="3929431"/>
            <a:ext cx="915625" cy="480650"/>
            <a:chOff x="3855908" y="3929431"/>
            <a:chExt cx="915625" cy="48065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F65F880-8B17-4CA8-8267-55F7A2E5F0AB}"/>
                </a:ext>
              </a:extLst>
            </p:cNvPr>
            <p:cNvSpPr/>
            <p:nvPr/>
          </p:nvSpPr>
          <p:spPr bwMode="ltGray">
            <a:xfrm>
              <a:off x="3855908" y="3929431"/>
              <a:ext cx="915625" cy="48065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B1E382D-367E-44C6-AD44-DB3A955684C3}"/>
                </a:ext>
              </a:extLst>
            </p:cNvPr>
            <p:cNvSpPr/>
            <p:nvPr/>
          </p:nvSpPr>
          <p:spPr bwMode="ltGray">
            <a:xfrm>
              <a:off x="4260158" y="4144497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화이트투명사각판">
              <a:extLst>
                <a:ext uri="{FF2B5EF4-FFF2-40B4-BE49-F238E27FC236}">
                  <a16:creationId xmlns:a16="http://schemas.microsoft.com/office/drawing/2014/main" id="{A8C91F5E-96B9-45D3-A6CB-ADBA9E207EC0}"/>
                </a:ext>
              </a:extLst>
            </p:cNvPr>
            <p:cNvSpPr/>
            <p:nvPr/>
          </p:nvSpPr>
          <p:spPr bwMode="auto">
            <a:xfrm>
              <a:off x="3900788" y="4090995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8C21CE1-26EF-45C8-BB1E-E81119D2929C}"/>
              </a:ext>
            </a:extLst>
          </p:cNvPr>
          <p:cNvGrpSpPr/>
          <p:nvPr/>
        </p:nvGrpSpPr>
        <p:grpSpPr>
          <a:xfrm>
            <a:off x="7913846" y="3929431"/>
            <a:ext cx="915625" cy="480650"/>
            <a:chOff x="5681483" y="3929431"/>
            <a:chExt cx="915625" cy="480650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FBDA240-3ED9-43EC-BE46-A36BB291D138}"/>
                </a:ext>
              </a:extLst>
            </p:cNvPr>
            <p:cNvSpPr/>
            <p:nvPr/>
          </p:nvSpPr>
          <p:spPr bwMode="ltGray">
            <a:xfrm>
              <a:off x="5681483" y="3929431"/>
              <a:ext cx="915625" cy="48065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C92EB583-9513-4B19-8643-625797947685}"/>
                </a:ext>
              </a:extLst>
            </p:cNvPr>
            <p:cNvSpPr/>
            <p:nvPr/>
          </p:nvSpPr>
          <p:spPr bwMode="ltGray">
            <a:xfrm>
              <a:off x="6144777" y="4144497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2" name="화이트투명사각판">
              <a:extLst>
                <a:ext uri="{FF2B5EF4-FFF2-40B4-BE49-F238E27FC236}">
                  <a16:creationId xmlns:a16="http://schemas.microsoft.com/office/drawing/2014/main" id="{076C2620-16F9-4E38-8E53-C74B7FFA4FC8}"/>
                </a:ext>
              </a:extLst>
            </p:cNvPr>
            <p:cNvSpPr/>
            <p:nvPr/>
          </p:nvSpPr>
          <p:spPr bwMode="auto">
            <a:xfrm>
              <a:off x="5785407" y="4090995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C3BF05A-BB07-4246-BE11-06A42250C3F5}"/>
              </a:ext>
            </a:extLst>
          </p:cNvPr>
          <p:cNvGrpSpPr/>
          <p:nvPr/>
        </p:nvGrpSpPr>
        <p:grpSpPr>
          <a:xfrm>
            <a:off x="6038299" y="5360200"/>
            <a:ext cx="965597" cy="602034"/>
            <a:chOff x="3805936" y="5360200"/>
            <a:chExt cx="965597" cy="602034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A264D0CB-7746-424E-8953-F4E3DFBCFD9F}"/>
                </a:ext>
              </a:extLst>
            </p:cNvPr>
            <p:cNvSpPr/>
            <p:nvPr/>
          </p:nvSpPr>
          <p:spPr bwMode="ltGray">
            <a:xfrm>
              <a:off x="3855908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D033842-BB6B-4B35-A8DB-6166E5129966}"/>
                </a:ext>
              </a:extLst>
            </p:cNvPr>
            <p:cNvSpPr/>
            <p:nvPr/>
          </p:nvSpPr>
          <p:spPr bwMode="ltGray">
            <a:xfrm>
              <a:off x="4341772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화이트투명사각판">
              <a:extLst>
                <a:ext uri="{FF2B5EF4-FFF2-40B4-BE49-F238E27FC236}">
                  <a16:creationId xmlns:a16="http://schemas.microsoft.com/office/drawing/2014/main" id="{447F4EC6-23D1-417B-A513-58A90E2D2F36}"/>
                </a:ext>
              </a:extLst>
            </p:cNvPr>
            <p:cNvSpPr/>
            <p:nvPr/>
          </p:nvSpPr>
          <p:spPr bwMode="auto">
            <a:xfrm>
              <a:off x="3900788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EBE000E-A1ED-4CE3-9C48-AEBF02D1138C}"/>
                </a:ext>
              </a:extLst>
            </p:cNvPr>
            <p:cNvSpPr/>
            <p:nvPr/>
          </p:nvSpPr>
          <p:spPr bwMode="ltGray">
            <a:xfrm>
              <a:off x="4341772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6" name="화이트투명사각판">
              <a:extLst>
                <a:ext uri="{FF2B5EF4-FFF2-40B4-BE49-F238E27FC236}">
                  <a16:creationId xmlns:a16="http://schemas.microsoft.com/office/drawing/2014/main" id="{01298EB6-7B22-4534-A86C-B2C447A48EE8}"/>
                </a:ext>
              </a:extLst>
            </p:cNvPr>
            <p:cNvSpPr/>
            <p:nvPr/>
          </p:nvSpPr>
          <p:spPr bwMode="auto">
            <a:xfrm>
              <a:off x="3805936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04BA723B-67F1-41FD-8D65-2E1DE8316542}"/>
              </a:ext>
            </a:extLst>
          </p:cNvPr>
          <p:cNvGrpSpPr/>
          <p:nvPr/>
        </p:nvGrpSpPr>
        <p:grpSpPr>
          <a:xfrm>
            <a:off x="7953562" y="5360200"/>
            <a:ext cx="965597" cy="602034"/>
            <a:chOff x="5721199" y="5360200"/>
            <a:chExt cx="965597" cy="602034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951FDD5-283A-4C10-AACB-8533A5F9FFCF}"/>
                </a:ext>
              </a:extLst>
            </p:cNvPr>
            <p:cNvSpPr/>
            <p:nvPr/>
          </p:nvSpPr>
          <p:spPr bwMode="ltGray">
            <a:xfrm>
              <a:off x="5771171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F3DF540C-230B-4758-8EF5-FE893CE337D5}"/>
                </a:ext>
              </a:extLst>
            </p:cNvPr>
            <p:cNvSpPr/>
            <p:nvPr/>
          </p:nvSpPr>
          <p:spPr bwMode="ltGray">
            <a:xfrm>
              <a:off x="6257035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화이트투명사각판">
              <a:extLst>
                <a:ext uri="{FF2B5EF4-FFF2-40B4-BE49-F238E27FC236}">
                  <a16:creationId xmlns:a16="http://schemas.microsoft.com/office/drawing/2014/main" id="{842EBEBC-0604-4D31-9503-5B98C459E038}"/>
                </a:ext>
              </a:extLst>
            </p:cNvPr>
            <p:cNvSpPr/>
            <p:nvPr/>
          </p:nvSpPr>
          <p:spPr bwMode="auto">
            <a:xfrm>
              <a:off x="5816051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9A5630CD-2CD6-4CA4-BF79-6228314AB54D}"/>
                </a:ext>
              </a:extLst>
            </p:cNvPr>
            <p:cNvSpPr/>
            <p:nvPr/>
          </p:nvSpPr>
          <p:spPr bwMode="ltGray">
            <a:xfrm>
              <a:off x="6257035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화이트투명사각판">
              <a:extLst>
                <a:ext uri="{FF2B5EF4-FFF2-40B4-BE49-F238E27FC236}">
                  <a16:creationId xmlns:a16="http://schemas.microsoft.com/office/drawing/2014/main" id="{FA25A9F9-1DDC-4386-8539-81071E5CB082}"/>
                </a:ext>
              </a:extLst>
            </p:cNvPr>
            <p:cNvSpPr/>
            <p:nvPr/>
          </p:nvSpPr>
          <p:spPr bwMode="auto">
            <a:xfrm>
              <a:off x="5721199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20134AD-9C1D-48ED-85C6-A167E2480257}"/>
              </a:ext>
            </a:extLst>
          </p:cNvPr>
          <p:cNvGrpSpPr/>
          <p:nvPr/>
        </p:nvGrpSpPr>
        <p:grpSpPr>
          <a:xfrm>
            <a:off x="6546084" y="5962233"/>
            <a:ext cx="530823" cy="189095"/>
            <a:chOff x="6546084" y="5962233"/>
            <a:chExt cx="530823" cy="189095"/>
          </a:xfrm>
        </p:grpSpPr>
        <p:cxnSp>
          <p:nvCxnSpPr>
            <p:cNvPr id="202" name="구부러진 연결선 155">
              <a:extLst>
                <a:ext uri="{FF2B5EF4-FFF2-40B4-BE49-F238E27FC236}">
                  <a16:creationId xmlns:a16="http://schemas.microsoft.com/office/drawing/2014/main" id="{0E800C1C-4FB8-497B-936F-8F6F9FA44883}"/>
                </a:ext>
              </a:extLst>
            </p:cNvPr>
            <p:cNvCxnSpPr>
              <a:cxnSpLocks/>
              <a:stCxn id="239" idx="2"/>
              <a:endCxn id="200" idx="0"/>
            </p:cNvCxnSpPr>
            <p:nvPr/>
          </p:nvCxnSpPr>
          <p:spPr>
            <a:xfrm rot="16200000" flipH="1">
              <a:off x="6451811" y="6056506"/>
              <a:ext cx="189095" cy="5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0" name="구부러진 연결선 155">
              <a:extLst>
                <a:ext uri="{FF2B5EF4-FFF2-40B4-BE49-F238E27FC236}">
                  <a16:creationId xmlns:a16="http://schemas.microsoft.com/office/drawing/2014/main" id="{268EAAAF-FFAE-4459-8492-E961393729E0}"/>
                </a:ext>
              </a:extLst>
            </p:cNvPr>
            <p:cNvCxnSpPr>
              <a:cxnSpLocks/>
              <a:stCxn id="239" idx="2"/>
              <a:endCxn id="198" idx="0"/>
            </p:cNvCxnSpPr>
            <p:nvPr/>
          </p:nvCxnSpPr>
          <p:spPr>
            <a:xfrm rot="16200000" flipH="1">
              <a:off x="6716948" y="5791370"/>
              <a:ext cx="189095" cy="530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3A1E99B-E618-4813-81A5-4D01C626BFA5}"/>
              </a:ext>
            </a:extLst>
          </p:cNvPr>
          <p:cNvGrpSpPr/>
          <p:nvPr/>
        </p:nvGrpSpPr>
        <p:grpSpPr>
          <a:xfrm>
            <a:off x="9582036" y="2492896"/>
            <a:ext cx="1207237" cy="319801"/>
            <a:chOff x="9568350" y="2499694"/>
            <a:chExt cx="1207237" cy="319801"/>
          </a:xfrm>
        </p:grpSpPr>
        <p:cxnSp>
          <p:nvCxnSpPr>
            <p:cNvPr id="280" name="구부러진 연결선 157">
              <a:extLst>
                <a:ext uri="{FF2B5EF4-FFF2-40B4-BE49-F238E27FC236}">
                  <a16:creationId xmlns:a16="http://schemas.microsoft.com/office/drawing/2014/main" id="{D2B3D33C-6D67-4464-845F-3B4D3637E8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62435" y="2305610"/>
              <a:ext cx="319800" cy="70796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1" name="구부러진 연결선 158">
              <a:extLst>
                <a:ext uri="{FF2B5EF4-FFF2-40B4-BE49-F238E27FC236}">
                  <a16:creationId xmlns:a16="http://schemas.microsoft.com/office/drawing/2014/main" id="{9ADFFAAB-93F0-4C0D-886B-3CA7B936CB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66053" y="2409960"/>
              <a:ext cx="319800" cy="4992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F6F087D-0166-4F4E-A8F4-73AC8D4BA58B}"/>
              </a:ext>
            </a:extLst>
          </p:cNvPr>
          <p:cNvGrpSpPr/>
          <p:nvPr/>
        </p:nvGrpSpPr>
        <p:grpSpPr>
          <a:xfrm>
            <a:off x="1821690" y="1862616"/>
            <a:ext cx="732668" cy="485009"/>
            <a:chOff x="1821690" y="1862616"/>
            <a:chExt cx="732668" cy="485009"/>
          </a:xfrm>
        </p:grpSpPr>
        <p:sp>
          <p:nvSpPr>
            <p:cNvPr id="164" name="직사각형 163"/>
            <p:cNvSpPr/>
            <p:nvPr/>
          </p:nvSpPr>
          <p:spPr bwMode="ltGray">
            <a:xfrm>
              <a:off x="1893687" y="2101774"/>
              <a:ext cx="655580" cy="24585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화이트투명사각판">
              <a:extLst>
                <a:ext uri="{FF2B5EF4-FFF2-40B4-BE49-F238E27FC236}">
                  <a16:creationId xmlns:a16="http://schemas.microsoft.com/office/drawing/2014/main" id="{71ECCEF9-2E88-4C2C-8444-8A4100A5F1FA}"/>
                </a:ext>
              </a:extLst>
            </p:cNvPr>
            <p:cNvSpPr/>
            <p:nvPr/>
          </p:nvSpPr>
          <p:spPr bwMode="auto">
            <a:xfrm>
              <a:off x="1821690" y="1862616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templete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D8CCDF11-E54E-4B8B-AE7D-241F085E2149}"/>
              </a:ext>
            </a:extLst>
          </p:cNvPr>
          <p:cNvGrpSpPr/>
          <p:nvPr/>
        </p:nvGrpSpPr>
        <p:grpSpPr>
          <a:xfrm>
            <a:off x="445047" y="3681739"/>
            <a:ext cx="3532753" cy="2706904"/>
            <a:chOff x="445047" y="3681739"/>
            <a:chExt cx="3532753" cy="270690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D0773A2-A370-4B8C-9AFF-02275C692D93}"/>
                </a:ext>
              </a:extLst>
            </p:cNvPr>
            <p:cNvGrpSpPr/>
            <p:nvPr/>
          </p:nvGrpSpPr>
          <p:grpSpPr>
            <a:xfrm>
              <a:off x="1975948" y="3681739"/>
              <a:ext cx="2001852" cy="2706904"/>
              <a:chOff x="407845" y="3681739"/>
              <a:chExt cx="2001852" cy="2706904"/>
            </a:xfrm>
          </p:grpSpPr>
          <p:grpSp>
            <p:nvGrpSpPr>
              <p:cNvPr id="276" name="그룹 275"/>
              <p:cNvGrpSpPr/>
              <p:nvPr/>
            </p:nvGrpSpPr>
            <p:grpSpPr>
              <a:xfrm>
                <a:off x="407845" y="3681739"/>
                <a:ext cx="1947841" cy="2706904"/>
                <a:chOff x="5939953" y="3756501"/>
                <a:chExt cx="2195823" cy="1787250"/>
              </a:xfrm>
            </p:grpSpPr>
            <p:pic>
              <p:nvPicPr>
                <p:cNvPr id="277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5939953" y="3756501"/>
                  <a:ext cx="2195823" cy="1787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8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grayscl/>
                </a:blip>
                <a:srcRect l="35628" t="5891" r="39614" b="6095"/>
                <a:stretch/>
              </p:blipFill>
              <p:spPr bwMode="auto">
                <a:xfrm>
                  <a:off x="6516216" y="3840229"/>
                  <a:ext cx="964292" cy="163372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79" name="TextBox 278"/>
              <p:cNvSpPr txBox="1"/>
              <p:nvPr/>
            </p:nvSpPr>
            <p:spPr>
              <a:xfrm>
                <a:off x="599794" y="3716030"/>
                <a:ext cx="1809903" cy="2616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en-US" altLang="ko-KR" sz="1000" dirty="0" err="1">
                    <a:latin typeface="맑은 고딕" pitchFamily="50" charset="-127"/>
                  </a:rPr>
                  <a:t>apiVersion</a:t>
                </a:r>
                <a:r>
                  <a:rPr lang="en-US" altLang="ko-KR" sz="1000" dirty="0">
                    <a:latin typeface="맑은 고딕" pitchFamily="50" charset="-127"/>
                  </a:rPr>
                  <a:t>: v1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kind: </a:t>
                </a:r>
                <a:r>
                  <a:rPr lang="en-US" altLang="ko-KR" sz="1000" b="1" dirty="0" err="1">
                    <a:solidFill>
                      <a:schemeClr val="tx2"/>
                    </a:solidFill>
                    <a:latin typeface="맑은 고딕" pitchFamily="50" charset="-127"/>
                  </a:rPr>
                  <a:t>ReplicationController</a:t>
                </a:r>
                <a:endParaRPr lang="en-US" altLang="ko-KR" sz="1000" b="1" dirty="0">
                  <a:solidFill>
                    <a:schemeClr val="tx2"/>
                  </a:solidFill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metadata: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name: replication-1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spec: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</a:t>
                </a:r>
                <a:r>
                  <a:rPr lang="en-US" altLang="ko-KR" sz="1000" dirty="0">
                    <a:latin typeface="맑은 고딕" pitchFamily="50" charset="-127"/>
                  </a:rPr>
                  <a:t>replicas</a:t>
                </a:r>
                <a:r>
                  <a:rPr lang="en-US" altLang="ko-KR" sz="1000">
                    <a:latin typeface="맑은 고딕" pitchFamily="50" charset="-127"/>
                  </a:rPr>
                  <a:t>: </a:t>
                </a:r>
                <a:r>
                  <a:rPr lang="en-US" altLang="ko-KR" sz="1000" dirty="0">
                    <a:latin typeface="맑은 고딕" pitchFamily="50" charset="-127"/>
                  </a:rPr>
                  <a:t>1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맑은 고딕" pitchFamily="50" charset="-127"/>
                  </a:rPr>
                  <a:t> </a:t>
                </a:r>
                <a:r>
                  <a:rPr lang="en-US" altLang="ko-KR" sz="1000" b="1" dirty="0">
                    <a:solidFill>
                      <a:schemeClr val="accent2"/>
                    </a:solidFill>
                    <a:latin typeface="맑은 고딕" pitchFamily="50" charset="-127"/>
                  </a:rPr>
                  <a:t>selector</a:t>
                </a:r>
                <a:r>
                  <a:rPr lang="en-US" altLang="ko-KR" sz="1000">
                    <a:latin typeface="맑은 고딕" pitchFamily="50" charset="-127"/>
                  </a:rPr>
                  <a:t>:</a:t>
                </a:r>
                <a:endParaRPr lang="en-US" altLang="ko-KR" sz="1000" dirty="0">
                  <a:latin typeface="맑은 고딕" pitchFamily="50" charset="-127"/>
                </a:endParaRPr>
              </a:p>
              <a:p>
                <a:r>
                  <a:rPr lang="en-US" altLang="ko-KR" sz="1000">
                    <a:latin typeface="맑은 고딕" pitchFamily="50" charset="-127"/>
                  </a:rPr>
                  <a:t>   </a:t>
                </a:r>
                <a:r>
                  <a:rPr lang="en-US" altLang="ko-KR" sz="1000">
                    <a:solidFill>
                      <a:srgbClr val="00B050"/>
                    </a:solidFill>
                    <a:latin typeface="맑은 고딕" pitchFamily="50" charset="-127"/>
                  </a:rPr>
                  <a:t>type: web</a:t>
                </a:r>
                <a:endParaRPr lang="en-US" altLang="ko-KR" sz="1000" dirty="0">
                  <a:solidFill>
                    <a:srgbClr val="00B050"/>
                  </a:solidFill>
                  <a:latin typeface="맑은 고딕" pitchFamily="50" charset="-127"/>
                </a:endParaRPr>
              </a:p>
              <a:p>
                <a:r>
                  <a:rPr lang="en-US" altLang="ko-KR" sz="1000">
                    <a:latin typeface="맑은 고딕" pitchFamily="50" charset="-127"/>
                  </a:rPr>
                  <a:t> </a:t>
                </a:r>
                <a:r>
                  <a:rPr lang="en-US" altLang="ko-KR" sz="1000" b="1" dirty="0">
                    <a:solidFill>
                      <a:schemeClr val="accent2"/>
                    </a:solidFill>
                    <a:latin typeface="맑은 고딕" pitchFamily="50" charset="-127"/>
                  </a:rPr>
                  <a:t>template</a:t>
                </a:r>
                <a:r>
                  <a:rPr lang="en-US" altLang="ko-KR" sz="1000">
                    <a:latin typeface="맑은 고딕" pitchFamily="50" charset="-127"/>
                  </a:rPr>
                  <a:t>:</a:t>
                </a:r>
                <a:endParaRPr lang="en-US" altLang="ko-KR" sz="1000" dirty="0"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metadata: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name: pod-1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   </a:t>
                </a:r>
                <a:r>
                  <a:rPr lang="en-US" altLang="ko-KR" sz="1000" dirty="0">
                    <a:solidFill>
                      <a:srgbClr val="00B050"/>
                    </a:solidFill>
                    <a:latin typeface="맑은 고딕" pitchFamily="50" charset="-127"/>
                  </a:rPr>
                  <a:t>labels: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맑은 고딕" pitchFamily="50" charset="-127"/>
                  </a:rPr>
                  <a:t>       type: web</a:t>
                </a:r>
                <a:endParaRPr lang="en-US" altLang="ko-KR" sz="1000" dirty="0">
                  <a:solidFill>
                    <a:srgbClr val="00B050"/>
                  </a:solidFill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spec: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   </a:t>
                </a:r>
                <a:r>
                  <a:rPr lang="en-US" altLang="ko-KR" sz="1000" dirty="0">
                    <a:latin typeface="맑은 고딕" pitchFamily="50" charset="-127"/>
                  </a:rPr>
                  <a:t>containers: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- name: container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 image: </a:t>
                </a:r>
                <a:r>
                  <a:rPr lang="en-US" altLang="ko-KR" sz="1000" dirty="0" err="1">
                    <a:latin typeface="맑은 고딕" pitchFamily="50" charset="-127"/>
                  </a:rPr>
                  <a:t>tmkube</a:t>
                </a:r>
                <a:r>
                  <a:rPr lang="en-US" altLang="ko-KR" sz="1000" dirty="0">
                    <a:latin typeface="맑은 고딕" pitchFamily="50" charset="-127"/>
                  </a:rPr>
                  <a:t>/app</a:t>
                </a:r>
                <a:r>
                  <a:rPr lang="en-US" altLang="ko-KR" sz="1000">
                    <a:latin typeface="맑은 고딕" pitchFamily="50" charset="-127"/>
                  </a:rPr>
                  <a:t>:v2</a:t>
                </a:r>
                <a:endParaRPr lang="en-US" altLang="ko-KR" sz="1000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041C5F2-84A9-480D-9327-DBDB4AC12072}"/>
                </a:ext>
              </a:extLst>
            </p:cNvPr>
            <p:cNvGrpSpPr/>
            <p:nvPr/>
          </p:nvGrpSpPr>
          <p:grpSpPr>
            <a:xfrm>
              <a:off x="445047" y="3725520"/>
              <a:ext cx="1482377" cy="1787250"/>
              <a:chOff x="5446321" y="3725520"/>
              <a:chExt cx="1796697" cy="1787250"/>
            </a:xfrm>
          </p:grpSpPr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B02506EB-D2CC-42C4-AC28-BD3A9FAC824B}"/>
                  </a:ext>
                </a:extLst>
              </p:cNvPr>
              <p:cNvGrpSpPr/>
              <p:nvPr/>
            </p:nvGrpSpPr>
            <p:grpSpPr>
              <a:xfrm>
                <a:off x="5446321" y="3725520"/>
                <a:ext cx="1796697" cy="1787250"/>
                <a:chOff x="5939953" y="3779142"/>
                <a:chExt cx="2195823" cy="1787250"/>
              </a:xfrm>
            </p:grpSpPr>
            <p:pic>
              <p:nvPicPr>
                <p:cNvPr id="284" name="Picture 2" descr="I:\Users\Administrator\Desktop\Group 1.png">
                  <a:extLst>
                    <a:ext uri="{FF2B5EF4-FFF2-40B4-BE49-F238E27FC236}">
                      <a16:creationId xmlns:a16="http://schemas.microsoft.com/office/drawing/2014/main" id="{7E1FAB5D-A9C6-40D1-87C2-49FCA81359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5939953" y="3779142"/>
                  <a:ext cx="2195823" cy="1787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5" name="Picture 2" descr="I:\Users\Administrator\Desktop\Group 1.png">
                  <a:extLst>
                    <a:ext uri="{FF2B5EF4-FFF2-40B4-BE49-F238E27FC236}">
                      <a16:creationId xmlns:a16="http://schemas.microsoft.com/office/drawing/2014/main" id="{7EC3BD8F-F18C-4E04-A7AC-504553B84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grayscl/>
                </a:blip>
                <a:srcRect l="35628" t="5891" r="39614" b="6095"/>
                <a:stretch/>
              </p:blipFill>
              <p:spPr bwMode="auto">
                <a:xfrm>
                  <a:off x="6516216" y="3840230"/>
                  <a:ext cx="964292" cy="163168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8712B699-2624-4F95-8408-E272179AE1F6}"/>
                  </a:ext>
                </a:extLst>
              </p:cNvPr>
              <p:cNvSpPr txBox="1"/>
              <p:nvPr/>
            </p:nvSpPr>
            <p:spPr>
              <a:xfrm>
                <a:off x="5573007" y="3786320"/>
                <a:ext cx="1543327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en-US" altLang="ko-KR" sz="1000" dirty="0" err="1">
                    <a:latin typeface="맑은 고딕" pitchFamily="50" charset="-127"/>
                  </a:rPr>
                  <a:t>apiVersion</a:t>
                </a:r>
                <a:r>
                  <a:rPr lang="en-US" altLang="ko-KR" sz="1000" dirty="0">
                    <a:latin typeface="맑은 고딕" pitchFamily="50" charset="-127"/>
                  </a:rPr>
                  <a:t>: v1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kind: </a:t>
                </a:r>
                <a:r>
                  <a:rPr lang="en-US" altLang="ko-KR" sz="1000" b="1" dirty="0">
                    <a:solidFill>
                      <a:schemeClr val="tx2"/>
                    </a:solidFill>
                    <a:latin typeface="맑은 고딕" pitchFamily="50" charset="-127"/>
                  </a:rPr>
                  <a:t>Pod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metadata: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name</a:t>
                </a:r>
                <a:r>
                  <a:rPr lang="en-US" altLang="ko-KR" sz="1000">
                    <a:latin typeface="맑은 고딕" pitchFamily="50" charset="-127"/>
                  </a:rPr>
                  <a:t>: pod-1</a:t>
                </a:r>
                <a:endParaRPr lang="en-US" altLang="ko-KR" sz="1000" dirty="0"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</a:t>
                </a:r>
                <a:r>
                  <a:rPr lang="en-US" altLang="ko-KR" sz="1000" dirty="0">
                    <a:solidFill>
                      <a:srgbClr val="00B050"/>
                    </a:solidFill>
                    <a:latin typeface="맑은 고딕" pitchFamily="50" charset="-127"/>
                  </a:rPr>
                  <a:t> labels: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맑은 고딕" pitchFamily="50" charset="-127"/>
                  </a:rPr>
                  <a:t>    type: </a:t>
                </a:r>
                <a:r>
                  <a:rPr lang="en-US" altLang="ko-KR" sz="1000" dirty="0">
                    <a:solidFill>
                      <a:srgbClr val="00B050"/>
                    </a:solidFill>
                    <a:latin typeface="맑은 고딕" pitchFamily="50" charset="-127"/>
                  </a:rPr>
                  <a:t>web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spec</a:t>
                </a:r>
                <a:r>
                  <a:rPr lang="en-US" altLang="ko-KR" sz="1000" dirty="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containers: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- name: container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</a:t>
                </a:r>
                <a:r>
                  <a:rPr lang="en-US" altLang="ko-KR" sz="1000">
                    <a:latin typeface="맑은 고딕" pitchFamily="50" charset="-127"/>
                  </a:rPr>
                  <a:t>image: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      tmkube/app:v1</a:t>
                </a:r>
                <a:endParaRPr lang="en-US" altLang="ko-KR" sz="1000" dirty="0">
                  <a:latin typeface="맑은 고딕" pitchFamily="50" charset="-127"/>
                </a:endParaRPr>
              </a:p>
            </p:txBody>
          </p:sp>
        </p:grp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803CBD12-F6DB-4F2E-B599-3DB3EAA763E5}"/>
              </a:ext>
            </a:extLst>
          </p:cNvPr>
          <p:cNvGrpSpPr/>
          <p:nvPr/>
        </p:nvGrpSpPr>
        <p:grpSpPr>
          <a:xfrm>
            <a:off x="973808" y="2382720"/>
            <a:ext cx="1325019" cy="547401"/>
            <a:chOff x="973808" y="2382720"/>
            <a:chExt cx="1325019" cy="547401"/>
          </a:xfrm>
        </p:grpSpPr>
        <p:sp>
          <p:nvSpPr>
            <p:cNvPr id="144" name="화이트투명사각판">
              <a:extLst>
                <a:ext uri="{FF2B5EF4-FFF2-40B4-BE49-F238E27FC236}">
                  <a16:creationId xmlns:a16="http://schemas.microsoft.com/office/drawing/2014/main" id="{9FBE305D-00ED-4FBE-B4DF-9DA493E417B2}"/>
                </a:ext>
              </a:extLst>
            </p:cNvPr>
            <p:cNvSpPr/>
            <p:nvPr/>
          </p:nvSpPr>
          <p:spPr bwMode="auto">
            <a:xfrm>
              <a:off x="1118857" y="2382720"/>
              <a:ext cx="11799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Re-create</a:t>
              </a:r>
              <a:endParaRPr lang="ko-KR" altLang="en-US" sz="10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286" name="그래픽 285" descr="경고">
              <a:extLst>
                <a:ext uri="{FF2B5EF4-FFF2-40B4-BE49-F238E27FC236}">
                  <a16:creationId xmlns:a16="http://schemas.microsoft.com/office/drawing/2014/main" id="{370965F0-78AE-4291-8D45-190C3F6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808" y="2670526"/>
              <a:ext cx="345940" cy="259595"/>
            </a:xfrm>
            <a:prstGeom prst="rect">
              <a:avLst/>
            </a:prstGeom>
          </p:spPr>
        </p:pic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84422FB4-EC4C-4496-9F99-12EBDDC471A9}"/>
              </a:ext>
            </a:extLst>
          </p:cNvPr>
          <p:cNvGrpSpPr/>
          <p:nvPr/>
        </p:nvGrpSpPr>
        <p:grpSpPr>
          <a:xfrm>
            <a:off x="1686805" y="2347625"/>
            <a:ext cx="864972" cy="1030679"/>
            <a:chOff x="1686805" y="2347625"/>
            <a:chExt cx="864972" cy="1030679"/>
          </a:xfrm>
        </p:grpSpPr>
        <p:cxnSp>
          <p:nvCxnSpPr>
            <p:cNvPr id="113" name="구부러진 연결선 112"/>
            <p:cNvCxnSpPr>
              <a:cxnSpLocks/>
              <a:stCxn id="164" idx="2"/>
              <a:endCxn id="287" idx="0"/>
            </p:cNvCxnSpPr>
            <p:nvPr/>
          </p:nvCxnSpPr>
          <p:spPr>
            <a:xfrm rot="5400000">
              <a:off x="1918962" y="2547954"/>
              <a:ext cx="502844" cy="1021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ABD2B61-64A8-413C-BEAD-4372D9AC7BC1}"/>
                </a:ext>
              </a:extLst>
            </p:cNvPr>
            <p:cNvSpPr/>
            <p:nvPr/>
          </p:nvSpPr>
          <p:spPr bwMode="ltGray">
            <a:xfrm>
              <a:off x="1686805" y="2850469"/>
              <a:ext cx="864972" cy="5278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81C76531-0896-4DFC-B94D-4A9757369825}"/>
                </a:ext>
              </a:extLst>
            </p:cNvPr>
            <p:cNvSpPr/>
            <p:nvPr/>
          </p:nvSpPr>
          <p:spPr bwMode="ltGray">
            <a:xfrm>
              <a:off x="1769363" y="3093278"/>
              <a:ext cx="723238" cy="20991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89" name="그래픽 288" descr="닫기">
            <a:extLst>
              <a:ext uri="{FF2B5EF4-FFF2-40B4-BE49-F238E27FC236}">
                <a16:creationId xmlns:a16="http://schemas.microsoft.com/office/drawing/2014/main" id="{61AEED2C-FF60-4960-A728-AAE746394C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442" y="2686021"/>
            <a:ext cx="291356" cy="291356"/>
          </a:xfrm>
          <a:prstGeom prst="rect">
            <a:avLst/>
          </a:prstGeom>
        </p:spPr>
      </p:pic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4AEA4570-DB20-4E03-A30F-DD73B39359E9}"/>
              </a:ext>
            </a:extLst>
          </p:cNvPr>
          <p:cNvGrpSpPr/>
          <p:nvPr/>
        </p:nvGrpSpPr>
        <p:grpSpPr>
          <a:xfrm>
            <a:off x="2221477" y="2347625"/>
            <a:ext cx="1368844" cy="1030679"/>
            <a:chOff x="2221477" y="2347625"/>
            <a:chExt cx="1368844" cy="1030679"/>
          </a:xfrm>
        </p:grpSpPr>
        <p:cxnSp>
          <p:nvCxnSpPr>
            <p:cNvPr id="290" name="구부러진 연결선 112">
              <a:extLst>
                <a:ext uri="{FF2B5EF4-FFF2-40B4-BE49-F238E27FC236}">
                  <a16:creationId xmlns:a16="http://schemas.microsoft.com/office/drawing/2014/main" id="{AEB4984E-A03D-4C0E-BE6F-28F467B05E83}"/>
                </a:ext>
              </a:extLst>
            </p:cNvPr>
            <p:cNvCxnSpPr>
              <a:cxnSpLocks/>
              <a:stCxn id="164" idx="2"/>
              <a:endCxn id="291" idx="0"/>
            </p:cNvCxnSpPr>
            <p:nvPr/>
          </p:nvCxnSpPr>
          <p:spPr>
            <a:xfrm rot="16200000" flipH="1">
              <a:off x="2438234" y="2130868"/>
              <a:ext cx="502844" cy="9363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DF2B8226-4FDB-4CAB-8A29-F0902B02164F}"/>
                </a:ext>
              </a:extLst>
            </p:cNvPr>
            <p:cNvSpPr/>
            <p:nvPr/>
          </p:nvSpPr>
          <p:spPr bwMode="ltGray">
            <a:xfrm>
              <a:off x="2725349" y="2850469"/>
              <a:ext cx="864972" cy="5278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Pod:v2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D72D06B2-2C78-42ED-B567-C0E0D060349B}"/>
                </a:ext>
              </a:extLst>
            </p:cNvPr>
            <p:cNvSpPr/>
            <p:nvPr/>
          </p:nvSpPr>
          <p:spPr bwMode="ltGray">
            <a:xfrm>
              <a:off x="2807907" y="3093278"/>
              <a:ext cx="723238" cy="20991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3" name="화이트투명사각판">
            <a:extLst>
              <a:ext uri="{FF2B5EF4-FFF2-40B4-BE49-F238E27FC236}">
                <a16:creationId xmlns:a16="http://schemas.microsoft.com/office/drawing/2014/main" id="{390E4CB8-7E56-415C-931F-C44EEE5E9981}"/>
              </a:ext>
            </a:extLst>
          </p:cNvPr>
          <p:cNvSpPr/>
          <p:nvPr/>
        </p:nvSpPr>
        <p:spPr bwMode="auto">
          <a:xfrm>
            <a:off x="3907006" y="1483731"/>
            <a:ext cx="341433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EF40624B-36E8-41FD-8A6E-B8A9E20BB6E8}"/>
              </a:ext>
            </a:extLst>
          </p:cNvPr>
          <p:cNvCxnSpPr/>
          <p:nvPr/>
        </p:nvCxnSpPr>
        <p:spPr>
          <a:xfrm>
            <a:off x="5471164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EA952F5E-2E91-4DC7-9B14-F2F331C458C5}"/>
              </a:ext>
            </a:extLst>
          </p:cNvPr>
          <p:cNvSpPr/>
          <p:nvPr/>
        </p:nvSpPr>
        <p:spPr>
          <a:xfrm>
            <a:off x="5404483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6" name="그룹 40">
            <a:extLst>
              <a:ext uri="{FF2B5EF4-FFF2-40B4-BE49-F238E27FC236}">
                <a16:creationId xmlns:a16="http://schemas.microsoft.com/office/drawing/2014/main" id="{F08DD6DC-6AED-4158-9EC0-6F2ED30A8B28}"/>
              </a:ext>
            </a:extLst>
          </p:cNvPr>
          <p:cNvGrpSpPr/>
          <p:nvPr/>
        </p:nvGrpSpPr>
        <p:grpSpPr>
          <a:xfrm>
            <a:off x="3907006" y="980728"/>
            <a:ext cx="3414331" cy="288000"/>
            <a:chOff x="2208148" y="4963764"/>
            <a:chExt cx="1852608" cy="288000"/>
          </a:xfrm>
        </p:grpSpPr>
        <p:sp>
          <p:nvSpPr>
            <p:cNvPr id="297" name="화이트투명사각판">
              <a:extLst>
                <a:ext uri="{FF2B5EF4-FFF2-40B4-BE49-F238E27FC236}">
                  <a16:creationId xmlns:a16="http://schemas.microsoft.com/office/drawing/2014/main" id="{2BC6C3A1-07DE-4CBD-916E-82F1939EA707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Replicas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F45E4112-6B29-4F9A-A620-BA9DDAB49D1B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4223DD51-5FEF-4F9A-A8C8-C528F3CE482A}"/>
              </a:ext>
            </a:extLst>
          </p:cNvPr>
          <p:cNvGrpSpPr/>
          <p:nvPr/>
        </p:nvGrpSpPr>
        <p:grpSpPr>
          <a:xfrm>
            <a:off x="3959178" y="1625949"/>
            <a:ext cx="1273781" cy="1752355"/>
            <a:chOff x="3959178" y="1625949"/>
            <a:chExt cx="1273781" cy="1752355"/>
          </a:xfrm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3BA9BA9-DC34-4A05-8CCF-3E08F20B6101}"/>
                </a:ext>
              </a:extLst>
            </p:cNvPr>
            <p:cNvSpPr/>
            <p:nvPr/>
          </p:nvSpPr>
          <p:spPr bwMode="ltGray">
            <a:xfrm>
              <a:off x="3959178" y="2974558"/>
              <a:ext cx="411625" cy="40374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D6B4B88-AFA0-45A2-86D5-A7682CF23295}"/>
                </a:ext>
              </a:extLst>
            </p:cNvPr>
            <p:cNvSpPr/>
            <p:nvPr/>
          </p:nvSpPr>
          <p:spPr bwMode="ltGray">
            <a:xfrm>
              <a:off x="4044199" y="1625949"/>
              <a:ext cx="1188760" cy="77819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3" name="꺾인 연결선 29">
              <a:extLst>
                <a:ext uri="{FF2B5EF4-FFF2-40B4-BE49-F238E27FC236}">
                  <a16:creationId xmlns:a16="http://schemas.microsoft.com/office/drawing/2014/main" id="{8FF74A99-824A-4B7A-AD92-C6958BBA98FF}"/>
                </a:ext>
              </a:extLst>
            </p:cNvPr>
            <p:cNvCxnSpPr>
              <a:cxnSpLocks/>
              <a:stCxn id="302" idx="2"/>
              <a:endCxn id="301" idx="0"/>
            </p:cNvCxnSpPr>
            <p:nvPr/>
          </p:nvCxnSpPr>
          <p:spPr>
            <a:xfrm rot="5400000">
              <a:off x="4116576" y="2452554"/>
              <a:ext cx="570419" cy="473588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0" name="화이트투명사각판">
              <a:extLst>
                <a:ext uri="{FF2B5EF4-FFF2-40B4-BE49-F238E27FC236}">
                  <a16:creationId xmlns:a16="http://schemas.microsoft.com/office/drawing/2014/main" id="{940703BA-1748-4EDD-A9FF-3E8E4C327F19}"/>
                </a:ext>
              </a:extLst>
            </p:cNvPr>
            <p:cNvSpPr/>
            <p:nvPr/>
          </p:nvSpPr>
          <p:spPr bwMode="auto">
            <a:xfrm>
              <a:off x="4295101" y="1875714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6C1ECD13-5F00-4CA9-AB04-CDF3D381EAC4}"/>
                </a:ext>
              </a:extLst>
            </p:cNvPr>
            <p:cNvSpPr/>
            <p:nvPr/>
          </p:nvSpPr>
          <p:spPr bwMode="ltGray">
            <a:xfrm>
              <a:off x="4506386" y="2140168"/>
              <a:ext cx="290161" cy="20991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B1009DD-E7F9-4CE1-91CE-369A8BA31B29}"/>
              </a:ext>
            </a:extLst>
          </p:cNvPr>
          <p:cNvGrpSpPr/>
          <p:nvPr/>
        </p:nvGrpSpPr>
        <p:grpSpPr>
          <a:xfrm>
            <a:off x="4419249" y="2140168"/>
            <a:ext cx="1297967" cy="1238136"/>
            <a:chOff x="4419249" y="2140168"/>
            <a:chExt cx="1297967" cy="1238136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771FCA32-7C11-4338-860A-EECB674F6EA8}"/>
                </a:ext>
              </a:extLst>
            </p:cNvPr>
            <p:cNvSpPr/>
            <p:nvPr/>
          </p:nvSpPr>
          <p:spPr bwMode="ltGray">
            <a:xfrm>
              <a:off x="4449716" y="2974558"/>
              <a:ext cx="411625" cy="40374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305" name="화이트투명사각판">
              <a:extLst>
                <a:ext uri="{FF2B5EF4-FFF2-40B4-BE49-F238E27FC236}">
                  <a16:creationId xmlns:a16="http://schemas.microsoft.com/office/drawing/2014/main" id="{5F88B20F-DCF6-44D5-867A-21860192EB9B}"/>
                </a:ext>
              </a:extLst>
            </p:cNvPr>
            <p:cNvSpPr/>
            <p:nvPr/>
          </p:nvSpPr>
          <p:spPr bwMode="auto">
            <a:xfrm>
              <a:off x="4419249" y="2490839"/>
              <a:ext cx="1297967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Scale Out</a:t>
              </a:r>
              <a:endParaRPr lang="ko-KR" altLang="en-US" sz="10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7C8393B4-3C08-47BC-92A1-A63611B19B01}"/>
                </a:ext>
              </a:extLst>
            </p:cNvPr>
            <p:cNvSpPr/>
            <p:nvPr/>
          </p:nvSpPr>
          <p:spPr bwMode="ltGray">
            <a:xfrm>
              <a:off x="4929104" y="2974558"/>
              <a:ext cx="411625" cy="40374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307" name="구부러진 연결선 33">
              <a:extLst>
                <a:ext uri="{FF2B5EF4-FFF2-40B4-BE49-F238E27FC236}">
                  <a16:creationId xmlns:a16="http://schemas.microsoft.com/office/drawing/2014/main" id="{A3BA0156-AA34-4C3B-BDB8-C186E63D820F}"/>
                </a:ext>
              </a:extLst>
            </p:cNvPr>
            <p:cNvCxnSpPr>
              <a:cxnSpLocks/>
              <a:stCxn id="302" idx="2"/>
              <a:endCxn id="304" idx="0"/>
            </p:cNvCxnSpPr>
            <p:nvPr/>
          </p:nvCxnSpPr>
          <p:spPr>
            <a:xfrm rot="16200000" flipH="1">
              <a:off x="4361845" y="2680873"/>
              <a:ext cx="570419" cy="169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8" name="구부러진 연결선 95">
              <a:extLst>
                <a:ext uri="{FF2B5EF4-FFF2-40B4-BE49-F238E27FC236}">
                  <a16:creationId xmlns:a16="http://schemas.microsoft.com/office/drawing/2014/main" id="{FAF5C82C-FC66-47F0-BE19-49E4DE0C25BE}"/>
                </a:ext>
              </a:extLst>
            </p:cNvPr>
            <p:cNvCxnSpPr>
              <a:cxnSpLocks/>
              <a:stCxn id="302" idx="2"/>
              <a:endCxn id="306" idx="0"/>
            </p:cNvCxnSpPr>
            <p:nvPr/>
          </p:nvCxnSpPr>
          <p:spPr>
            <a:xfrm rot="16200000" flipH="1">
              <a:off x="4601539" y="2441179"/>
              <a:ext cx="570419" cy="496338"/>
            </a:xfrm>
            <a:prstGeom prst="curvedConnector3">
              <a:avLst>
                <a:gd name="adj1" fmla="val 60019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DC5E8BF8-5824-4055-8937-77863D1BF197}"/>
                </a:ext>
              </a:extLst>
            </p:cNvPr>
            <p:cNvSpPr/>
            <p:nvPr/>
          </p:nvSpPr>
          <p:spPr bwMode="ltGray">
            <a:xfrm>
              <a:off x="4506385" y="2140168"/>
              <a:ext cx="290161" cy="20991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FA64E5E9-5E52-4225-AA2A-9082692DA331}"/>
              </a:ext>
            </a:extLst>
          </p:cNvPr>
          <p:cNvSpPr txBox="1"/>
          <p:nvPr/>
        </p:nvSpPr>
        <p:spPr>
          <a:xfrm>
            <a:off x="2216330" y="4474299"/>
            <a:ext cx="18099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altLang="ko-KR" sz="1000">
                <a:solidFill>
                  <a:schemeClr val="accent2"/>
                </a:solidFill>
                <a:latin typeface="맑은 고딕" pitchFamily="50" charset="-127"/>
              </a:rPr>
              <a:t>replicas</a:t>
            </a:r>
            <a:r>
              <a:rPr lang="en-US" altLang="ko-KR" sz="1000">
                <a:latin typeface="맑은 고딕" pitchFamily="50" charset="-127"/>
              </a:rPr>
              <a:t>:   </a:t>
            </a:r>
            <a:r>
              <a:rPr lang="en-US" altLang="ko-KR" sz="1000" b="1">
                <a:solidFill>
                  <a:schemeClr val="accent2"/>
                </a:solidFill>
                <a:latin typeface="맑은 고딕" pitchFamily="50" charset="-127"/>
              </a:rPr>
              <a:t>-&gt; 3 </a:t>
            </a:r>
            <a:endParaRPr lang="en-US" altLang="ko-KR" sz="1000" b="1" dirty="0">
              <a:solidFill>
                <a:schemeClr val="accent2"/>
              </a:solidFill>
              <a:latin typeface="맑은 고딕" pitchFamily="50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35D64027-CC83-49D3-90A2-A7FC51CBE308}"/>
              </a:ext>
            </a:extLst>
          </p:cNvPr>
          <p:cNvGrpSpPr/>
          <p:nvPr/>
        </p:nvGrpSpPr>
        <p:grpSpPr>
          <a:xfrm>
            <a:off x="5583554" y="1625948"/>
            <a:ext cx="1588624" cy="778191"/>
            <a:chOff x="5583554" y="1625948"/>
            <a:chExt cx="1588624" cy="778191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55652744-6722-4E4F-9301-0B985E94BD2F}"/>
                </a:ext>
              </a:extLst>
            </p:cNvPr>
            <p:cNvSpPr/>
            <p:nvPr/>
          </p:nvSpPr>
          <p:spPr bwMode="ltGray">
            <a:xfrm>
              <a:off x="5591944" y="1625948"/>
              <a:ext cx="1580234" cy="7781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화이트투명사각판">
              <a:extLst>
                <a:ext uri="{FF2B5EF4-FFF2-40B4-BE49-F238E27FC236}">
                  <a16:creationId xmlns:a16="http://schemas.microsoft.com/office/drawing/2014/main" id="{10C92F45-7E1A-4E78-A6BB-A650A2E0782F}"/>
                </a:ext>
              </a:extLst>
            </p:cNvPr>
            <p:cNvSpPr/>
            <p:nvPr/>
          </p:nvSpPr>
          <p:spPr bwMode="auto">
            <a:xfrm>
              <a:off x="5583554" y="1875714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58DC1888-B41C-430C-88DC-DA9CE7AB4F87}"/>
                </a:ext>
              </a:extLst>
            </p:cNvPr>
            <p:cNvSpPr/>
            <p:nvPr/>
          </p:nvSpPr>
          <p:spPr bwMode="ltGray">
            <a:xfrm>
              <a:off x="5809643" y="2140168"/>
              <a:ext cx="290161" cy="20991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D93BB00-5FC1-4F53-A5A3-7EBC6A9F6ED8}"/>
                </a:ext>
              </a:extLst>
            </p:cNvPr>
            <p:cNvSpPr/>
            <p:nvPr/>
          </p:nvSpPr>
          <p:spPr bwMode="ltGray">
            <a:xfrm>
              <a:off x="6423103" y="2093741"/>
              <a:ext cx="661393" cy="2464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" name="화이트투명사각판">
              <a:extLst>
                <a:ext uri="{FF2B5EF4-FFF2-40B4-BE49-F238E27FC236}">
                  <a16:creationId xmlns:a16="http://schemas.microsoft.com/office/drawing/2014/main" id="{6DCFA9D4-9FAC-4829-B6F6-30A498EABBBA}"/>
                </a:ext>
              </a:extLst>
            </p:cNvPr>
            <p:cNvSpPr/>
            <p:nvPr/>
          </p:nvSpPr>
          <p:spPr bwMode="auto">
            <a:xfrm>
              <a:off x="6389672" y="1862616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templete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8DC07A97-9239-46C6-A097-693C0B599497}"/>
              </a:ext>
            </a:extLst>
          </p:cNvPr>
          <p:cNvGrpSpPr/>
          <p:nvPr/>
        </p:nvGrpSpPr>
        <p:grpSpPr>
          <a:xfrm>
            <a:off x="5775889" y="2350081"/>
            <a:ext cx="345940" cy="568629"/>
            <a:chOff x="5775889" y="2350081"/>
            <a:chExt cx="345940" cy="568629"/>
          </a:xfrm>
        </p:grpSpPr>
        <p:pic>
          <p:nvPicPr>
            <p:cNvPr id="320" name="그래픽 319" descr="경고">
              <a:extLst>
                <a:ext uri="{FF2B5EF4-FFF2-40B4-BE49-F238E27FC236}">
                  <a16:creationId xmlns:a16="http://schemas.microsoft.com/office/drawing/2014/main" id="{3D4CB657-241C-456A-BD3B-4836C712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5889" y="2659115"/>
              <a:ext cx="345940" cy="259595"/>
            </a:xfrm>
            <a:prstGeom prst="rect">
              <a:avLst/>
            </a:prstGeom>
          </p:spPr>
        </p:pic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7E1BF1A2-A7C1-4B52-87FA-DEE6D1ACBD5B}"/>
                </a:ext>
              </a:extLst>
            </p:cNvPr>
            <p:cNvCxnSpPr>
              <a:cxnSpLocks/>
              <a:stCxn id="317" idx="2"/>
              <a:endCxn id="320" idx="0"/>
            </p:cNvCxnSpPr>
            <p:nvPr/>
          </p:nvCxnSpPr>
          <p:spPr>
            <a:xfrm flipH="1">
              <a:off x="5948859" y="2350081"/>
              <a:ext cx="5865" cy="309034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4247850B-2653-45E9-BFFE-575161EFED4F}"/>
              </a:ext>
            </a:extLst>
          </p:cNvPr>
          <p:cNvGrpSpPr/>
          <p:nvPr/>
        </p:nvGrpSpPr>
        <p:grpSpPr>
          <a:xfrm>
            <a:off x="6330101" y="2340202"/>
            <a:ext cx="906714" cy="1038102"/>
            <a:chOff x="6330101" y="2340202"/>
            <a:chExt cx="906714" cy="1038102"/>
          </a:xfrm>
        </p:grpSpPr>
        <p:cxnSp>
          <p:nvCxnSpPr>
            <p:cNvPr id="322" name="구부러진 연결선 112">
              <a:extLst>
                <a:ext uri="{FF2B5EF4-FFF2-40B4-BE49-F238E27FC236}">
                  <a16:creationId xmlns:a16="http://schemas.microsoft.com/office/drawing/2014/main" id="{1AC6EA36-160B-4E4E-8B10-73EC964379B7}"/>
                </a:ext>
              </a:extLst>
            </p:cNvPr>
            <p:cNvCxnSpPr>
              <a:cxnSpLocks/>
              <a:stCxn id="318" idx="2"/>
              <a:endCxn id="323" idx="0"/>
            </p:cNvCxnSpPr>
            <p:nvPr/>
          </p:nvCxnSpPr>
          <p:spPr>
            <a:xfrm rot="5400000">
              <a:off x="6327680" y="2548437"/>
              <a:ext cx="634355" cy="2178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66709E3-E007-452F-B84A-6EA286E9F7A9}"/>
                </a:ext>
              </a:extLst>
            </p:cNvPr>
            <p:cNvSpPr/>
            <p:nvPr/>
          </p:nvSpPr>
          <p:spPr bwMode="ltGray">
            <a:xfrm>
              <a:off x="6330101" y="2974558"/>
              <a:ext cx="411625" cy="40374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0EFEA489-17CF-4E06-9401-0E29A88E1796}"/>
                </a:ext>
              </a:extLst>
            </p:cNvPr>
            <p:cNvSpPr/>
            <p:nvPr/>
          </p:nvSpPr>
          <p:spPr bwMode="ltGray">
            <a:xfrm>
              <a:off x="6825190" y="2974558"/>
              <a:ext cx="411625" cy="40374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327" name="구부러진 연결선 112">
              <a:extLst>
                <a:ext uri="{FF2B5EF4-FFF2-40B4-BE49-F238E27FC236}">
                  <a16:creationId xmlns:a16="http://schemas.microsoft.com/office/drawing/2014/main" id="{4D4595C9-4353-42A3-84CB-01554D562A8C}"/>
                </a:ext>
              </a:extLst>
            </p:cNvPr>
            <p:cNvCxnSpPr>
              <a:cxnSpLocks/>
              <a:stCxn id="318" idx="2"/>
              <a:endCxn id="326" idx="0"/>
            </p:cNvCxnSpPr>
            <p:nvPr/>
          </p:nvCxnSpPr>
          <p:spPr>
            <a:xfrm rot="16200000" flipH="1">
              <a:off x="6575224" y="2518778"/>
              <a:ext cx="634355" cy="2772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DD503E83-8E90-4A7E-86E0-D492923671C1}"/>
              </a:ext>
            </a:extLst>
          </p:cNvPr>
          <p:cNvGrpSpPr/>
          <p:nvPr/>
        </p:nvGrpSpPr>
        <p:grpSpPr>
          <a:xfrm>
            <a:off x="1890419" y="1760993"/>
            <a:ext cx="1778836" cy="605386"/>
            <a:chOff x="1890419" y="1760993"/>
            <a:chExt cx="1778836" cy="605386"/>
          </a:xfrm>
        </p:grpSpPr>
        <p:sp>
          <p:nvSpPr>
            <p:cNvPr id="130" name="화이트투명사각판"/>
            <p:cNvSpPr/>
            <p:nvPr/>
          </p:nvSpPr>
          <p:spPr bwMode="auto">
            <a:xfrm>
              <a:off x="2863319" y="2119917"/>
              <a:ext cx="805936" cy="246462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Template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Update</a:t>
              </a:r>
              <a:endParaRPr lang="ko-KR" altLang="en-US" sz="10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9568459-F356-4E47-B9ED-24A2AD3C3C20}"/>
                </a:ext>
              </a:extLst>
            </p:cNvPr>
            <p:cNvGrpSpPr/>
            <p:nvPr/>
          </p:nvGrpSpPr>
          <p:grpSpPr>
            <a:xfrm>
              <a:off x="1890419" y="1760993"/>
              <a:ext cx="1651557" cy="579210"/>
              <a:chOff x="1890419" y="1760993"/>
              <a:chExt cx="1651557" cy="579210"/>
            </a:xfrm>
          </p:grpSpPr>
          <p:sp>
            <p:nvSpPr>
              <p:cNvPr id="124" name="직사각형 123"/>
              <p:cNvSpPr/>
              <p:nvPr/>
            </p:nvSpPr>
            <p:spPr bwMode="ltGray">
              <a:xfrm>
                <a:off x="2939313" y="1760993"/>
                <a:ext cx="602663" cy="29232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Pod:v2</a:t>
                </a:r>
              </a:p>
            </p:txBody>
          </p:sp>
          <p:cxnSp>
            <p:nvCxnSpPr>
              <p:cNvPr id="125" name="구부러진 연결선 124"/>
              <p:cNvCxnSpPr>
                <a:cxnSpLocks/>
                <a:stCxn id="124" idx="1"/>
                <a:endCxn id="164" idx="3"/>
              </p:cNvCxnSpPr>
              <p:nvPr/>
            </p:nvCxnSpPr>
            <p:spPr>
              <a:xfrm rot="10800000" flipV="1">
                <a:off x="2549267" y="1907154"/>
                <a:ext cx="390046" cy="31754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CE41D7D-6581-4C3A-9DB7-ECBD90F5FBB4}"/>
                  </a:ext>
                </a:extLst>
              </p:cNvPr>
              <p:cNvSpPr/>
              <p:nvPr/>
            </p:nvSpPr>
            <p:spPr bwMode="ltGray">
              <a:xfrm>
                <a:off x="1890419" y="2093741"/>
                <a:ext cx="661393" cy="24646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Pod</a:t>
                </a: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:v2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204" name="구부러진 연결선 157">
            <a:extLst>
              <a:ext uri="{FF2B5EF4-FFF2-40B4-BE49-F238E27FC236}">
                <a16:creationId xmlns:a16="http://schemas.microsoft.com/office/drawing/2014/main" id="{5999012E-500A-4C67-9BA6-84F42BC61811}"/>
              </a:ext>
            </a:extLst>
          </p:cNvPr>
          <p:cNvCxnSpPr>
            <a:cxnSpLocks/>
            <a:stCxn id="155" idx="2"/>
            <a:endCxn id="137" idx="0"/>
          </p:cNvCxnSpPr>
          <p:nvPr/>
        </p:nvCxnSpPr>
        <p:spPr>
          <a:xfrm rot="5400000">
            <a:off x="9157982" y="1701157"/>
            <a:ext cx="319800" cy="1916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F3302994-1AE2-4274-A7F5-1F63F4A34B7B}"/>
              </a:ext>
            </a:extLst>
          </p:cNvPr>
          <p:cNvGrpSpPr/>
          <p:nvPr/>
        </p:nvGrpSpPr>
        <p:grpSpPr>
          <a:xfrm>
            <a:off x="9924252" y="2554612"/>
            <a:ext cx="1662929" cy="1568077"/>
            <a:chOff x="9924252" y="2554612"/>
            <a:chExt cx="1662929" cy="1568077"/>
          </a:xfrm>
        </p:grpSpPr>
        <p:sp>
          <p:nvSpPr>
            <p:cNvPr id="295" name="모서리가 둥근 직사각형 283">
              <a:extLst>
                <a:ext uri="{FF2B5EF4-FFF2-40B4-BE49-F238E27FC236}">
                  <a16:creationId xmlns:a16="http://schemas.microsoft.com/office/drawing/2014/main" id="{078191CA-9321-4F1C-84AF-996940FA3925}"/>
                </a:ext>
              </a:extLst>
            </p:cNvPr>
            <p:cNvSpPr/>
            <p:nvPr/>
          </p:nvSpPr>
          <p:spPr>
            <a:xfrm>
              <a:off x="10602384" y="3621178"/>
              <a:ext cx="984797" cy="50151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AD029C25-CDFD-4130-BB62-7C89BEF1B6FB}"/>
                </a:ext>
              </a:extLst>
            </p:cNvPr>
            <p:cNvCxnSpPr>
              <a:cxnSpLocks/>
              <a:stCxn id="291" idx="3"/>
              <a:endCxn id="295" idx="0"/>
            </p:cNvCxnSpPr>
            <p:nvPr/>
          </p:nvCxnSpPr>
          <p:spPr>
            <a:xfrm>
              <a:off x="9924252" y="3466203"/>
              <a:ext cx="1170531" cy="154975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4A4A0DF7-B844-45DD-AF91-B9FA5B6173AB}"/>
                </a:ext>
              </a:extLst>
            </p:cNvPr>
            <p:cNvCxnSpPr>
              <a:cxnSpLocks/>
              <a:stCxn id="286" idx="3"/>
              <a:endCxn id="295" idx="0"/>
            </p:cNvCxnSpPr>
            <p:nvPr/>
          </p:nvCxnSpPr>
          <p:spPr>
            <a:xfrm>
              <a:off x="9924252" y="2554612"/>
              <a:ext cx="1170531" cy="1066566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1724F298-18F7-464D-A8DC-6B0E102D849A}"/>
                </a:ext>
              </a:extLst>
            </p:cNvPr>
            <p:cNvSpPr/>
            <p:nvPr/>
          </p:nvSpPr>
          <p:spPr bwMode="ltGray">
            <a:xfrm>
              <a:off x="10739716" y="3882996"/>
              <a:ext cx="689949" cy="2186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ty:app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D74764D4-6CED-4231-A0E8-218FA187EF1E}"/>
              </a:ext>
            </a:extLst>
          </p:cNvPr>
          <p:cNvGrpSpPr/>
          <p:nvPr/>
        </p:nvGrpSpPr>
        <p:grpSpPr>
          <a:xfrm>
            <a:off x="9222991" y="2936088"/>
            <a:ext cx="2190830" cy="1575257"/>
            <a:chOff x="9222991" y="2936088"/>
            <a:chExt cx="2190830" cy="1575257"/>
          </a:xfrm>
        </p:grpSpPr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4432F0E3-C11C-4878-A0DA-3B9240C8F81B}"/>
                </a:ext>
              </a:extLst>
            </p:cNvPr>
            <p:cNvCxnSpPr>
              <a:cxnSpLocks/>
              <a:stCxn id="286" idx="2"/>
              <a:endCxn id="347" idx="0"/>
            </p:cNvCxnSpPr>
            <p:nvPr/>
          </p:nvCxnSpPr>
          <p:spPr>
            <a:xfrm>
              <a:off x="9518132" y="2936088"/>
              <a:ext cx="197258" cy="1068976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모서리가 둥근 직사각형 283">
              <a:extLst>
                <a:ext uri="{FF2B5EF4-FFF2-40B4-BE49-F238E27FC236}">
                  <a16:creationId xmlns:a16="http://schemas.microsoft.com/office/drawing/2014/main" id="{266960C9-78BA-4C2D-ABF7-5E084DE2255A}"/>
                </a:ext>
              </a:extLst>
            </p:cNvPr>
            <p:cNvSpPr/>
            <p:nvPr/>
          </p:nvSpPr>
          <p:spPr>
            <a:xfrm>
              <a:off x="9222991" y="4005064"/>
              <a:ext cx="984797" cy="50151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49" name="모서리가 둥근 직사각형 283">
              <a:extLst>
                <a:ext uri="{FF2B5EF4-FFF2-40B4-BE49-F238E27FC236}">
                  <a16:creationId xmlns:a16="http://schemas.microsoft.com/office/drawing/2014/main" id="{2C218177-BD8E-4569-AAF0-FC55815B33B5}"/>
                </a:ext>
              </a:extLst>
            </p:cNvPr>
            <p:cNvSpPr/>
            <p:nvPr/>
          </p:nvSpPr>
          <p:spPr>
            <a:xfrm>
              <a:off x="10429024" y="4005064"/>
              <a:ext cx="984797" cy="50151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B7D642B-B2FC-478E-A88D-B5B3690328A5}"/>
                </a:ext>
              </a:extLst>
            </p:cNvPr>
            <p:cNvSpPr/>
            <p:nvPr/>
          </p:nvSpPr>
          <p:spPr bwMode="ltGray">
            <a:xfrm>
              <a:off x="10576447" y="4284117"/>
              <a:ext cx="689949" cy="2186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ver:v2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60FD6D9-047D-4E8A-988D-D9C53B0B4F58}"/>
                </a:ext>
              </a:extLst>
            </p:cNvPr>
            <p:cNvSpPr/>
            <p:nvPr/>
          </p:nvSpPr>
          <p:spPr bwMode="ltGray">
            <a:xfrm>
              <a:off x="9370414" y="4292677"/>
              <a:ext cx="689949" cy="218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ver:v1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F38CDED8-57D7-41C1-865E-CDAF0E453293}"/>
                </a:ext>
              </a:extLst>
            </p:cNvPr>
            <p:cNvCxnSpPr>
              <a:cxnSpLocks/>
              <a:stCxn id="315" idx="2"/>
              <a:endCxn id="347" idx="0"/>
            </p:cNvCxnSpPr>
            <p:nvPr/>
          </p:nvCxnSpPr>
          <p:spPr>
            <a:xfrm>
              <a:off x="9527135" y="3822279"/>
              <a:ext cx="188255" cy="182785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화살표 연결선 356">
              <a:extLst>
                <a:ext uri="{FF2B5EF4-FFF2-40B4-BE49-F238E27FC236}">
                  <a16:creationId xmlns:a16="http://schemas.microsoft.com/office/drawing/2014/main" id="{0B39D92A-556A-46D8-BC5E-551F22A23C9B}"/>
                </a:ext>
              </a:extLst>
            </p:cNvPr>
            <p:cNvCxnSpPr>
              <a:cxnSpLocks/>
              <a:stCxn id="288" idx="2"/>
              <a:endCxn id="349" idx="0"/>
            </p:cNvCxnSpPr>
            <p:nvPr/>
          </p:nvCxnSpPr>
          <p:spPr>
            <a:xfrm flipH="1">
              <a:off x="10921423" y="2946702"/>
              <a:ext cx="259638" cy="1058362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B4CDFA7E-F8FC-4050-A889-B27A1F9D601D}"/>
              </a:ext>
            </a:extLst>
          </p:cNvPr>
          <p:cNvGrpSpPr/>
          <p:nvPr/>
        </p:nvGrpSpPr>
        <p:grpSpPr>
          <a:xfrm>
            <a:off x="3391306" y="2679553"/>
            <a:ext cx="944766" cy="1233421"/>
            <a:chOff x="3391306" y="2679553"/>
            <a:chExt cx="944766" cy="1233421"/>
          </a:xfrm>
        </p:grpSpPr>
        <p:sp>
          <p:nvSpPr>
            <p:cNvPr id="162" name="모서리가 둥근 직사각형 296">
              <a:extLst>
                <a:ext uri="{FF2B5EF4-FFF2-40B4-BE49-F238E27FC236}">
                  <a16:creationId xmlns:a16="http://schemas.microsoft.com/office/drawing/2014/main" id="{0760F6F4-424A-47F1-9D91-02CD561746C6}"/>
                </a:ext>
              </a:extLst>
            </p:cNvPr>
            <p:cNvSpPr/>
            <p:nvPr/>
          </p:nvSpPr>
          <p:spPr>
            <a:xfrm>
              <a:off x="3391306" y="2949074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2A1FF4-C352-46E1-B4E4-1E6E77A60C05}"/>
                </a:ext>
              </a:extLst>
            </p:cNvPr>
            <p:cNvSpPr/>
            <p:nvPr/>
          </p:nvSpPr>
          <p:spPr>
            <a:xfrm>
              <a:off x="3808363" y="2679553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169" name="모서리가 둥근 직사각형 296">
              <a:extLst>
                <a:ext uri="{FF2B5EF4-FFF2-40B4-BE49-F238E27FC236}">
                  <a16:creationId xmlns:a16="http://schemas.microsoft.com/office/drawing/2014/main" id="{77018FD3-FCA5-4BD0-9D4B-F9FF9CD06E27}"/>
                </a:ext>
              </a:extLst>
            </p:cNvPr>
            <p:cNvSpPr/>
            <p:nvPr/>
          </p:nvSpPr>
          <p:spPr>
            <a:xfrm>
              <a:off x="3391306" y="3520591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94915E2-ED9F-4AFF-98BE-35514A411E28}"/>
                </a:ext>
              </a:extLst>
            </p:cNvPr>
            <p:cNvSpPr/>
            <p:nvPr/>
          </p:nvSpPr>
          <p:spPr>
            <a:xfrm>
              <a:off x="3808363" y="3251070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F78C31B1-1E93-4F6A-A2A4-2807377D9138}"/>
              </a:ext>
            </a:extLst>
          </p:cNvPr>
          <p:cNvGrpSpPr/>
          <p:nvPr/>
        </p:nvGrpSpPr>
        <p:grpSpPr>
          <a:xfrm>
            <a:off x="562577" y="2679553"/>
            <a:ext cx="944766" cy="1233421"/>
            <a:chOff x="562577" y="2679553"/>
            <a:chExt cx="944766" cy="1233421"/>
          </a:xfrm>
        </p:grpSpPr>
        <p:sp>
          <p:nvSpPr>
            <p:cNvPr id="123" name="모서리가 둥근 직사각형 296">
              <a:extLst>
                <a:ext uri="{FF2B5EF4-FFF2-40B4-BE49-F238E27FC236}">
                  <a16:creationId xmlns:a16="http://schemas.microsoft.com/office/drawing/2014/main" id="{7897355A-597B-4CFC-94FF-E939CED137C4}"/>
                </a:ext>
              </a:extLst>
            </p:cNvPr>
            <p:cNvSpPr/>
            <p:nvPr/>
          </p:nvSpPr>
          <p:spPr>
            <a:xfrm>
              <a:off x="562577" y="2949074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7E99FA-621E-4F5B-87EC-5115834C16F3}"/>
                </a:ext>
              </a:extLst>
            </p:cNvPr>
            <p:cNvSpPr/>
            <p:nvPr/>
          </p:nvSpPr>
          <p:spPr>
            <a:xfrm>
              <a:off x="979634" y="2679553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137" name="모서리가 둥근 직사각형 296">
              <a:extLst>
                <a:ext uri="{FF2B5EF4-FFF2-40B4-BE49-F238E27FC236}">
                  <a16:creationId xmlns:a16="http://schemas.microsoft.com/office/drawing/2014/main" id="{9F767ED7-2298-4C08-AB52-EB9562AD9973}"/>
                </a:ext>
              </a:extLst>
            </p:cNvPr>
            <p:cNvSpPr/>
            <p:nvPr/>
          </p:nvSpPr>
          <p:spPr>
            <a:xfrm>
              <a:off x="562577" y="3520591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CC5EBB2-E381-4559-AD11-738260765535}"/>
                </a:ext>
              </a:extLst>
            </p:cNvPr>
            <p:cNvSpPr/>
            <p:nvPr/>
          </p:nvSpPr>
          <p:spPr>
            <a:xfrm>
              <a:off x="979634" y="3251070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C0163860-76E5-4ADB-9AA5-47FD705AAFB6}"/>
              </a:ext>
            </a:extLst>
          </p:cNvPr>
          <p:cNvGrpSpPr/>
          <p:nvPr/>
        </p:nvGrpSpPr>
        <p:grpSpPr>
          <a:xfrm>
            <a:off x="434196" y="851702"/>
            <a:ext cx="11280628" cy="5370753"/>
            <a:chOff x="434196" y="851702"/>
            <a:chExt cx="11280628" cy="5370753"/>
          </a:xfrm>
        </p:grpSpPr>
        <p:sp>
          <p:nvSpPr>
            <p:cNvPr id="117" name="모서리가 둥근 직사각형 65">
              <a:extLst>
                <a:ext uri="{FF2B5EF4-FFF2-40B4-BE49-F238E27FC236}">
                  <a16:creationId xmlns:a16="http://schemas.microsoft.com/office/drawing/2014/main" id="{28ADF1CF-E432-455C-A1E3-698E5C1D32B7}"/>
                </a:ext>
              </a:extLst>
            </p:cNvPr>
            <p:cNvSpPr/>
            <p:nvPr/>
          </p:nvSpPr>
          <p:spPr>
            <a:xfrm>
              <a:off x="3778927" y="889820"/>
              <a:ext cx="1872299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4"/>
                  </a:solidFill>
                  <a:latin typeface="+mn-ea"/>
                </a:rPr>
                <a:t>Rolling Update</a:t>
              </a:r>
              <a:endParaRPr lang="en-US" altLang="ko-KR" b="1" kern="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118" name="모서리가 둥근 직사각형 65">
              <a:extLst>
                <a:ext uri="{FF2B5EF4-FFF2-40B4-BE49-F238E27FC236}">
                  <a16:creationId xmlns:a16="http://schemas.microsoft.com/office/drawing/2014/main" id="{17A3067A-B3A9-4950-9A96-68755D2F1008}"/>
                </a:ext>
              </a:extLst>
            </p:cNvPr>
            <p:cNvSpPr/>
            <p:nvPr/>
          </p:nvSpPr>
          <p:spPr>
            <a:xfrm>
              <a:off x="9532882" y="889820"/>
              <a:ext cx="914400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5"/>
                  </a:solidFill>
                  <a:latin typeface="+mn-ea"/>
                </a:rPr>
                <a:t>Canary</a:t>
              </a:r>
              <a:endParaRPr lang="en-US" altLang="ko-KR" b="1" kern="0" dirty="0">
                <a:solidFill>
                  <a:schemeClr val="accent5"/>
                </a:solidFill>
                <a:latin typeface="+mn-ea"/>
              </a:endParaRPr>
            </a:p>
          </p:txBody>
        </p:sp>
        <p:pic>
          <p:nvPicPr>
            <p:cNvPr id="16" name="그래픽 15" descr="벌새">
              <a:extLst>
                <a:ext uri="{FF2B5EF4-FFF2-40B4-BE49-F238E27FC236}">
                  <a16:creationId xmlns:a16="http://schemas.microsoft.com/office/drawing/2014/main" id="{D751B6ED-BCF2-42E2-A09B-7492A3B73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82479" y="851702"/>
              <a:ext cx="567771" cy="567771"/>
            </a:xfrm>
            <a:prstGeom prst="rect">
              <a:avLst/>
            </a:prstGeom>
          </p:spPr>
        </p:pic>
        <p:pic>
          <p:nvPicPr>
            <p:cNvPr id="20" name="그래픽 19" descr="화살표가 있는 원">
              <a:extLst>
                <a:ext uri="{FF2B5EF4-FFF2-40B4-BE49-F238E27FC236}">
                  <a16:creationId xmlns:a16="http://schemas.microsoft.com/office/drawing/2014/main" id="{76F8B4A0-4094-438B-9509-89B1CE8B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2772" y="877510"/>
              <a:ext cx="516155" cy="516155"/>
            </a:xfrm>
            <a:prstGeom prst="rect">
              <a:avLst/>
            </a:prstGeom>
          </p:spPr>
        </p:pic>
        <p:sp>
          <p:nvSpPr>
            <p:cNvPr id="21" name="화이트투명사각판">
              <a:extLst>
                <a:ext uri="{FF2B5EF4-FFF2-40B4-BE49-F238E27FC236}">
                  <a16:creationId xmlns:a16="http://schemas.microsoft.com/office/drawing/2014/main" id="{B92B5DE1-8502-4786-9DA5-E78F12EF4AC3}"/>
                </a:ext>
              </a:extLst>
            </p:cNvPr>
            <p:cNvSpPr/>
            <p:nvPr/>
          </p:nvSpPr>
          <p:spPr bwMode="auto">
            <a:xfrm>
              <a:off x="434196" y="1399823"/>
              <a:ext cx="2713069" cy="4822632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모서리가 둥근 직사각형 65">
              <a:extLst>
                <a:ext uri="{FF2B5EF4-FFF2-40B4-BE49-F238E27FC236}">
                  <a16:creationId xmlns:a16="http://schemas.microsoft.com/office/drawing/2014/main" id="{1671D541-31B5-4E6A-82F7-5E7AF5C596F3}"/>
                </a:ext>
              </a:extLst>
            </p:cNvPr>
            <p:cNvSpPr/>
            <p:nvPr/>
          </p:nvSpPr>
          <p:spPr>
            <a:xfrm>
              <a:off x="839763" y="866329"/>
              <a:ext cx="140435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6"/>
                  </a:solidFill>
                  <a:latin typeface="+mn-ea"/>
                </a:rPr>
                <a:t>ReCreate</a:t>
              </a:r>
              <a:endParaRPr lang="en-US" altLang="ko-KR" b="1" kern="0" dirty="0">
                <a:solidFill>
                  <a:schemeClr val="accent6"/>
                </a:solidFill>
                <a:latin typeface="+mn-ea"/>
              </a:endParaRPr>
            </a:p>
          </p:txBody>
        </p:sp>
        <p:pic>
          <p:nvPicPr>
            <p:cNvPr id="7" name="그래픽 6" descr="새로 고침">
              <a:extLst>
                <a:ext uri="{FF2B5EF4-FFF2-40B4-BE49-F238E27FC236}">
                  <a16:creationId xmlns:a16="http://schemas.microsoft.com/office/drawing/2014/main" id="{A11C59CC-2FDE-4743-AF7F-63E369EC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468" y="943958"/>
              <a:ext cx="361156" cy="361156"/>
            </a:xfrm>
            <a:prstGeom prst="rect">
              <a:avLst/>
            </a:prstGeom>
          </p:spPr>
        </p:pic>
        <p:pic>
          <p:nvPicPr>
            <p:cNvPr id="113" name="그래픽 112" descr="중지">
              <a:extLst>
                <a:ext uri="{FF2B5EF4-FFF2-40B4-BE49-F238E27FC236}">
                  <a16:creationId xmlns:a16="http://schemas.microsoft.com/office/drawing/2014/main" id="{D67A0C72-6280-49DD-AAF1-60F98400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3652" y="927541"/>
              <a:ext cx="320492" cy="320492"/>
            </a:xfrm>
            <a:prstGeom prst="rect">
              <a:avLst/>
            </a:prstGeom>
          </p:spPr>
        </p:pic>
        <p:pic>
          <p:nvPicPr>
            <p:cNvPr id="114" name="그래픽 113" descr="중지">
              <a:extLst>
                <a:ext uri="{FF2B5EF4-FFF2-40B4-BE49-F238E27FC236}">
                  <a16:creationId xmlns:a16="http://schemas.microsoft.com/office/drawing/2014/main" id="{D94F643F-846E-40CE-9931-59F0B43F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43741" y="1025373"/>
              <a:ext cx="320492" cy="320492"/>
            </a:xfrm>
            <a:prstGeom prst="rect">
              <a:avLst/>
            </a:prstGeom>
          </p:spPr>
        </p:pic>
        <p:sp>
          <p:nvSpPr>
            <p:cNvPr id="115" name="모서리가 둥근 직사각형 65">
              <a:extLst>
                <a:ext uri="{FF2B5EF4-FFF2-40B4-BE49-F238E27FC236}">
                  <a16:creationId xmlns:a16="http://schemas.microsoft.com/office/drawing/2014/main" id="{0DBB84FC-2BAF-4F1E-800B-EA564DE13413}"/>
                </a:ext>
              </a:extLst>
            </p:cNvPr>
            <p:cNvSpPr/>
            <p:nvPr/>
          </p:nvSpPr>
          <p:spPr>
            <a:xfrm>
              <a:off x="6615647" y="866329"/>
              <a:ext cx="146368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Blue</a:t>
              </a:r>
              <a:r>
                <a:rPr lang="en-US" altLang="ko-KR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/</a:t>
              </a:r>
              <a:r>
                <a:rPr lang="en-US" altLang="ko-KR" b="1" kern="0">
                  <a:solidFill>
                    <a:schemeClr val="accent3"/>
                  </a:solidFill>
                  <a:latin typeface="+mn-ea"/>
                </a:rPr>
                <a:t>Green</a:t>
              </a:r>
              <a:endParaRPr lang="en-US" altLang="ko-KR" b="1" kern="0" dirty="0">
                <a:solidFill>
                  <a:schemeClr val="accent3"/>
                </a:solidFill>
                <a:latin typeface="+mn-ea"/>
              </a:endParaRPr>
            </a:p>
          </p:txBody>
        </p:sp>
        <p:sp>
          <p:nvSpPr>
            <p:cNvPr id="155" name="화이트투명사각판">
              <a:extLst>
                <a:ext uri="{FF2B5EF4-FFF2-40B4-BE49-F238E27FC236}">
                  <a16:creationId xmlns:a16="http://schemas.microsoft.com/office/drawing/2014/main" id="{68A96150-371A-43DE-922D-42BDA034FA5E}"/>
                </a:ext>
              </a:extLst>
            </p:cNvPr>
            <p:cNvSpPr/>
            <p:nvPr/>
          </p:nvSpPr>
          <p:spPr bwMode="auto">
            <a:xfrm>
              <a:off x="3290049" y="1399823"/>
              <a:ext cx="2713069" cy="4822632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화이트투명사각판">
              <a:extLst>
                <a:ext uri="{FF2B5EF4-FFF2-40B4-BE49-F238E27FC236}">
                  <a16:creationId xmlns:a16="http://schemas.microsoft.com/office/drawing/2014/main" id="{B7EF0D03-850D-4089-B819-66FA81BFFA48}"/>
                </a:ext>
              </a:extLst>
            </p:cNvPr>
            <p:cNvSpPr/>
            <p:nvPr/>
          </p:nvSpPr>
          <p:spPr bwMode="auto">
            <a:xfrm>
              <a:off x="6145902" y="1399823"/>
              <a:ext cx="2713069" cy="4822632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화이트투명사각판">
              <a:extLst>
                <a:ext uri="{FF2B5EF4-FFF2-40B4-BE49-F238E27FC236}">
                  <a16:creationId xmlns:a16="http://schemas.microsoft.com/office/drawing/2014/main" id="{8E149CE2-4C81-49B6-AD21-D1849EB3C170}"/>
                </a:ext>
              </a:extLst>
            </p:cNvPr>
            <p:cNvSpPr/>
            <p:nvPr/>
          </p:nvSpPr>
          <p:spPr bwMode="auto">
            <a:xfrm>
              <a:off x="9001755" y="1399823"/>
              <a:ext cx="2713069" cy="4822632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0" name="제목 1">
            <a:extLst>
              <a:ext uri="{FF2B5EF4-FFF2-40B4-BE49-F238E27FC236}">
                <a16:creationId xmlns:a16="http://schemas.microsoft.com/office/drawing/2014/main" id="{565A0BCB-4284-4947-AE5E-D8CF38203965}"/>
              </a:ext>
            </a:extLst>
          </p:cNvPr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Deployment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1" name="모서리가 둥근 직사각형 283">
            <a:extLst>
              <a:ext uri="{FF2B5EF4-FFF2-40B4-BE49-F238E27FC236}">
                <a16:creationId xmlns:a16="http://schemas.microsoft.com/office/drawing/2014/main" id="{FA706D1C-29E0-45F7-A167-96D223ABAA5E}"/>
              </a:ext>
            </a:extLst>
          </p:cNvPr>
          <p:cNvSpPr/>
          <p:nvPr/>
        </p:nvSpPr>
        <p:spPr>
          <a:xfrm>
            <a:off x="1149589" y="1840979"/>
            <a:ext cx="1344311" cy="421706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Deployment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32" name="오른쪽으로 구부러진 화살표 316">
            <a:extLst>
              <a:ext uri="{FF2B5EF4-FFF2-40B4-BE49-F238E27FC236}">
                <a16:creationId xmlns:a16="http://schemas.microsoft.com/office/drawing/2014/main" id="{0986EC9F-139B-4E06-BD50-B08E106EEEAE}"/>
              </a:ext>
            </a:extLst>
          </p:cNvPr>
          <p:cNvSpPr/>
          <p:nvPr/>
        </p:nvSpPr>
        <p:spPr bwMode="ltGray">
          <a:xfrm rot="16200000" flipH="1">
            <a:off x="1582044" y="1721625"/>
            <a:ext cx="582359" cy="1850551"/>
          </a:xfrm>
          <a:prstGeom prst="curvedRightArrow">
            <a:avLst>
              <a:gd name="adj1" fmla="val 22178"/>
              <a:gd name="adj2" fmla="val 74888"/>
              <a:gd name="adj3" fmla="val 2185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EDEA7BC8-A709-4D42-8587-621684B545C3}"/>
              </a:ext>
            </a:extLst>
          </p:cNvPr>
          <p:cNvGrpSpPr/>
          <p:nvPr/>
        </p:nvGrpSpPr>
        <p:grpSpPr>
          <a:xfrm>
            <a:off x="710977" y="2861017"/>
            <a:ext cx="469233" cy="1040750"/>
            <a:chOff x="710977" y="2861017"/>
            <a:chExt cx="469233" cy="1040750"/>
          </a:xfrm>
        </p:grpSpPr>
        <p:pic>
          <p:nvPicPr>
            <p:cNvPr id="134" name="그래픽 133" descr="닫기">
              <a:extLst>
                <a:ext uri="{FF2B5EF4-FFF2-40B4-BE49-F238E27FC236}">
                  <a16:creationId xmlns:a16="http://schemas.microsoft.com/office/drawing/2014/main" id="{B59CE869-7502-4439-8B66-39EC713B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0977" y="2861017"/>
              <a:ext cx="469233" cy="469233"/>
            </a:xfrm>
            <a:prstGeom prst="rect">
              <a:avLst/>
            </a:prstGeom>
          </p:spPr>
        </p:pic>
        <p:pic>
          <p:nvPicPr>
            <p:cNvPr id="139" name="그래픽 138" descr="닫기">
              <a:extLst>
                <a:ext uri="{FF2B5EF4-FFF2-40B4-BE49-F238E27FC236}">
                  <a16:creationId xmlns:a16="http://schemas.microsoft.com/office/drawing/2014/main" id="{EF8E3979-F643-4F83-8D37-B6133BF91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0977" y="3432534"/>
              <a:ext cx="469233" cy="469233"/>
            </a:xfrm>
            <a:prstGeom prst="rect">
              <a:avLst/>
            </a:prstGeom>
          </p:spPr>
        </p:pic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A41B8B80-96D9-4138-9C9D-8FBD70D3E194}"/>
              </a:ext>
            </a:extLst>
          </p:cNvPr>
          <p:cNvGrpSpPr/>
          <p:nvPr/>
        </p:nvGrpSpPr>
        <p:grpSpPr>
          <a:xfrm>
            <a:off x="2192229" y="2679553"/>
            <a:ext cx="893180" cy="1233421"/>
            <a:chOff x="2192229" y="2679553"/>
            <a:chExt cx="893180" cy="1233421"/>
          </a:xfrm>
        </p:grpSpPr>
        <p:sp>
          <p:nvSpPr>
            <p:cNvPr id="133" name="모서리가 둥근 직사각형 296">
              <a:extLst>
                <a:ext uri="{FF2B5EF4-FFF2-40B4-BE49-F238E27FC236}">
                  <a16:creationId xmlns:a16="http://schemas.microsoft.com/office/drawing/2014/main" id="{C6EA2053-1A0F-49B5-BFD8-4118B954FD5D}"/>
                </a:ext>
              </a:extLst>
            </p:cNvPr>
            <p:cNvSpPr/>
            <p:nvPr/>
          </p:nvSpPr>
          <p:spPr>
            <a:xfrm>
              <a:off x="2192229" y="2949074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C429A53-E599-486B-8F17-7BA1F9F677DE}"/>
                </a:ext>
              </a:extLst>
            </p:cNvPr>
            <p:cNvSpPr/>
            <p:nvPr/>
          </p:nvSpPr>
          <p:spPr>
            <a:xfrm>
              <a:off x="2557700" y="2679553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138" name="모서리가 둥근 직사각형 296">
              <a:extLst>
                <a:ext uri="{FF2B5EF4-FFF2-40B4-BE49-F238E27FC236}">
                  <a16:creationId xmlns:a16="http://schemas.microsoft.com/office/drawing/2014/main" id="{4474B2B0-4A0B-4476-A45F-EFF6CC2A2FF6}"/>
                </a:ext>
              </a:extLst>
            </p:cNvPr>
            <p:cNvSpPr/>
            <p:nvPr/>
          </p:nvSpPr>
          <p:spPr>
            <a:xfrm>
              <a:off x="2192229" y="3520591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8A0AEC7-C422-424B-A1AF-292117C87748}"/>
                </a:ext>
              </a:extLst>
            </p:cNvPr>
            <p:cNvSpPr/>
            <p:nvPr/>
          </p:nvSpPr>
          <p:spPr>
            <a:xfrm>
              <a:off x="2557700" y="3251070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</p:grp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6CDD0D64-9099-4FF1-AD77-BFFCC9028079}"/>
              </a:ext>
            </a:extLst>
          </p:cNvPr>
          <p:cNvGrpSpPr/>
          <p:nvPr/>
        </p:nvGrpSpPr>
        <p:grpSpPr>
          <a:xfrm>
            <a:off x="753261" y="5299437"/>
            <a:ext cx="509471" cy="420845"/>
            <a:chOff x="753261" y="5299437"/>
            <a:chExt cx="509471" cy="420845"/>
          </a:xfrm>
        </p:grpSpPr>
        <p:sp>
          <p:nvSpPr>
            <p:cNvPr id="46" name="순서도: 자기 디스크 45">
              <a:extLst>
                <a:ext uri="{FF2B5EF4-FFF2-40B4-BE49-F238E27FC236}">
                  <a16:creationId xmlns:a16="http://schemas.microsoft.com/office/drawing/2014/main" id="{20C7B5C1-4A43-429E-993F-9A01B0DB5A95}"/>
                </a:ext>
              </a:extLst>
            </p:cNvPr>
            <p:cNvSpPr/>
            <p:nvPr/>
          </p:nvSpPr>
          <p:spPr>
            <a:xfrm>
              <a:off x="753261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자기 디스크 141">
              <a:extLst>
                <a:ext uri="{FF2B5EF4-FFF2-40B4-BE49-F238E27FC236}">
                  <a16:creationId xmlns:a16="http://schemas.microsoft.com/office/drawing/2014/main" id="{2DE0D43B-595A-403D-9DFA-438F2583DF04}"/>
                </a:ext>
              </a:extLst>
            </p:cNvPr>
            <p:cNvSpPr/>
            <p:nvPr/>
          </p:nvSpPr>
          <p:spPr>
            <a:xfrm>
              <a:off x="1034294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EB3FCC62-C232-4E21-ABBB-5D3A540919C5}"/>
              </a:ext>
            </a:extLst>
          </p:cNvPr>
          <p:cNvGrpSpPr/>
          <p:nvPr/>
        </p:nvGrpSpPr>
        <p:grpSpPr>
          <a:xfrm>
            <a:off x="2352842" y="5299437"/>
            <a:ext cx="509471" cy="420845"/>
            <a:chOff x="2352842" y="5299437"/>
            <a:chExt cx="509471" cy="420845"/>
          </a:xfrm>
        </p:grpSpPr>
        <p:sp>
          <p:nvSpPr>
            <p:cNvPr id="145" name="순서도: 자기 디스크 144">
              <a:extLst>
                <a:ext uri="{FF2B5EF4-FFF2-40B4-BE49-F238E27FC236}">
                  <a16:creationId xmlns:a16="http://schemas.microsoft.com/office/drawing/2014/main" id="{AF8E1300-F181-48A8-9D33-E7D225930C4C}"/>
                </a:ext>
              </a:extLst>
            </p:cNvPr>
            <p:cNvSpPr/>
            <p:nvPr/>
          </p:nvSpPr>
          <p:spPr>
            <a:xfrm>
              <a:off x="2352842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순서도: 자기 디스크 145">
              <a:extLst>
                <a:ext uri="{FF2B5EF4-FFF2-40B4-BE49-F238E27FC236}">
                  <a16:creationId xmlns:a16="http://schemas.microsoft.com/office/drawing/2014/main" id="{306627A5-E589-4CC4-A06A-31ECA743F437}"/>
                </a:ext>
              </a:extLst>
            </p:cNvPr>
            <p:cNvSpPr/>
            <p:nvPr/>
          </p:nvSpPr>
          <p:spPr>
            <a:xfrm>
              <a:off x="2633875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2B37720-3FB9-44C5-AA03-C8D4AB3CFC49}"/>
              </a:ext>
            </a:extLst>
          </p:cNvPr>
          <p:cNvGrpSpPr/>
          <p:nvPr/>
        </p:nvGrpSpPr>
        <p:grpSpPr>
          <a:xfrm>
            <a:off x="1199456" y="4722681"/>
            <a:ext cx="1165372" cy="1128664"/>
            <a:chOff x="1199456" y="4722681"/>
            <a:chExt cx="1165372" cy="112866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66B44A-F4EC-469C-B06D-6EA005D62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801" y="5125502"/>
              <a:ext cx="0" cy="72584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순서도: 자기 디스크 142">
              <a:extLst>
                <a:ext uri="{FF2B5EF4-FFF2-40B4-BE49-F238E27FC236}">
                  <a16:creationId xmlns:a16="http://schemas.microsoft.com/office/drawing/2014/main" id="{EB47627B-2411-4052-A0B9-21C3307190BF}"/>
                </a:ext>
              </a:extLst>
            </p:cNvPr>
            <p:cNvSpPr/>
            <p:nvPr/>
          </p:nvSpPr>
          <p:spPr>
            <a:xfrm>
              <a:off x="1549412" y="5299437"/>
              <a:ext cx="228438" cy="420845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순서도: 자기 디스크 143">
              <a:extLst>
                <a:ext uri="{FF2B5EF4-FFF2-40B4-BE49-F238E27FC236}">
                  <a16:creationId xmlns:a16="http://schemas.microsoft.com/office/drawing/2014/main" id="{1E29F839-EA7C-48DC-9CDB-796AD0969738}"/>
                </a:ext>
              </a:extLst>
            </p:cNvPr>
            <p:cNvSpPr/>
            <p:nvPr/>
          </p:nvSpPr>
          <p:spPr>
            <a:xfrm>
              <a:off x="1830445" y="5299437"/>
              <a:ext cx="228438" cy="420845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이트투명사각판">
              <a:extLst>
                <a:ext uri="{FF2B5EF4-FFF2-40B4-BE49-F238E27FC236}">
                  <a16:creationId xmlns:a16="http://schemas.microsoft.com/office/drawing/2014/main" id="{19AEF4DA-A6CE-4F19-94AB-5F8ADC000BA9}"/>
                </a:ext>
              </a:extLst>
            </p:cNvPr>
            <p:cNvSpPr/>
            <p:nvPr/>
          </p:nvSpPr>
          <p:spPr bwMode="auto">
            <a:xfrm>
              <a:off x="1199456" y="4722681"/>
              <a:ext cx="1165372" cy="36250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Downtime</a:t>
              </a:r>
              <a:endParaRPr lang="ko-KR" altLang="en-US" sz="1200" b="1" kern="0" dirty="0">
                <a:latin typeface="+mn-ea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22C5C0CB-2E65-4208-A6BB-E8EFC862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6706" y="5125502"/>
              <a:ext cx="0" cy="72584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모서리가 둥근 직사각형 283">
            <a:extLst>
              <a:ext uri="{FF2B5EF4-FFF2-40B4-BE49-F238E27FC236}">
                <a16:creationId xmlns:a16="http://schemas.microsoft.com/office/drawing/2014/main" id="{92A3EEBB-1421-4DA9-AD3B-2EA2A72FE8AD}"/>
              </a:ext>
            </a:extLst>
          </p:cNvPr>
          <p:cNvSpPr/>
          <p:nvPr/>
        </p:nvSpPr>
        <p:spPr>
          <a:xfrm>
            <a:off x="3978318" y="1840979"/>
            <a:ext cx="1344311" cy="421706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Deployment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64" name="오른쪽으로 구부러진 화살표 316">
            <a:extLst>
              <a:ext uri="{FF2B5EF4-FFF2-40B4-BE49-F238E27FC236}">
                <a16:creationId xmlns:a16="http://schemas.microsoft.com/office/drawing/2014/main" id="{502FCAA1-3185-4BD3-9A5C-E557509B5054}"/>
              </a:ext>
            </a:extLst>
          </p:cNvPr>
          <p:cNvSpPr/>
          <p:nvPr/>
        </p:nvSpPr>
        <p:spPr bwMode="ltGray">
          <a:xfrm rot="5400000">
            <a:off x="4307395" y="2551494"/>
            <a:ext cx="936238" cy="480548"/>
          </a:xfrm>
          <a:prstGeom prst="bent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126F860-D85D-456D-A4AC-7545F8416A30}"/>
              </a:ext>
            </a:extLst>
          </p:cNvPr>
          <p:cNvGrpSpPr/>
          <p:nvPr/>
        </p:nvGrpSpPr>
        <p:grpSpPr>
          <a:xfrm>
            <a:off x="5020958" y="2679553"/>
            <a:ext cx="893180" cy="661904"/>
            <a:chOff x="5020958" y="2679553"/>
            <a:chExt cx="893180" cy="661904"/>
          </a:xfrm>
        </p:grpSpPr>
        <p:sp>
          <p:nvSpPr>
            <p:cNvPr id="165" name="모서리가 둥근 직사각형 296">
              <a:extLst>
                <a:ext uri="{FF2B5EF4-FFF2-40B4-BE49-F238E27FC236}">
                  <a16:creationId xmlns:a16="http://schemas.microsoft.com/office/drawing/2014/main" id="{5E408AFC-80AC-45E9-B16C-DE5FE8B29108}"/>
                </a:ext>
              </a:extLst>
            </p:cNvPr>
            <p:cNvSpPr/>
            <p:nvPr/>
          </p:nvSpPr>
          <p:spPr>
            <a:xfrm>
              <a:off x="5020958" y="2949074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F89A825-45C1-421C-888A-8AC7B1E87B5D}"/>
                </a:ext>
              </a:extLst>
            </p:cNvPr>
            <p:cNvSpPr/>
            <p:nvPr/>
          </p:nvSpPr>
          <p:spPr>
            <a:xfrm>
              <a:off x="5386429" y="2679553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E89D42B9-6025-4D2F-AE65-9FC6BD691E0F}"/>
              </a:ext>
            </a:extLst>
          </p:cNvPr>
          <p:cNvGrpSpPr/>
          <p:nvPr/>
        </p:nvGrpSpPr>
        <p:grpSpPr>
          <a:xfrm>
            <a:off x="5020958" y="3251070"/>
            <a:ext cx="893180" cy="661904"/>
            <a:chOff x="5020958" y="3251070"/>
            <a:chExt cx="893180" cy="661904"/>
          </a:xfrm>
        </p:grpSpPr>
        <p:sp>
          <p:nvSpPr>
            <p:cNvPr id="171" name="모서리가 둥근 직사각형 296">
              <a:extLst>
                <a:ext uri="{FF2B5EF4-FFF2-40B4-BE49-F238E27FC236}">
                  <a16:creationId xmlns:a16="http://schemas.microsoft.com/office/drawing/2014/main" id="{881D7DED-14AF-4CE9-B8D0-5249170713D7}"/>
                </a:ext>
              </a:extLst>
            </p:cNvPr>
            <p:cNvSpPr/>
            <p:nvPr/>
          </p:nvSpPr>
          <p:spPr>
            <a:xfrm>
              <a:off x="5020958" y="3520591"/>
              <a:ext cx="812241" cy="39238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4FE6B40-60BF-443F-83CF-A6EBC26A02F6}"/>
                </a:ext>
              </a:extLst>
            </p:cNvPr>
            <p:cNvSpPr/>
            <p:nvPr/>
          </p:nvSpPr>
          <p:spPr>
            <a:xfrm>
              <a:off x="5386429" y="3251070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83FF9205-9DCA-4E01-A290-6D09FB43DCD7}"/>
              </a:ext>
            </a:extLst>
          </p:cNvPr>
          <p:cNvGrpSpPr/>
          <p:nvPr/>
        </p:nvGrpSpPr>
        <p:grpSpPr>
          <a:xfrm>
            <a:off x="3581990" y="5299437"/>
            <a:ext cx="509471" cy="420845"/>
            <a:chOff x="3581990" y="5299437"/>
            <a:chExt cx="509471" cy="420845"/>
          </a:xfrm>
        </p:grpSpPr>
        <p:sp>
          <p:nvSpPr>
            <p:cNvPr id="161" name="순서도: 자기 디스크 160">
              <a:extLst>
                <a:ext uri="{FF2B5EF4-FFF2-40B4-BE49-F238E27FC236}">
                  <a16:creationId xmlns:a16="http://schemas.microsoft.com/office/drawing/2014/main" id="{0260A26E-A485-40D3-9A04-17E9FD6744DB}"/>
                </a:ext>
              </a:extLst>
            </p:cNvPr>
            <p:cNvSpPr/>
            <p:nvPr/>
          </p:nvSpPr>
          <p:spPr>
            <a:xfrm>
              <a:off x="3581990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자기 디스크 174">
              <a:extLst>
                <a:ext uri="{FF2B5EF4-FFF2-40B4-BE49-F238E27FC236}">
                  <a16:creationId xmlns:a16="http://schemas.microsoft.com/office/drawing/2014/main" id="{EF9A09F8-A2D8-4CD2-A757-F5C951830FBF}"/>
                </a:ext>
              </a:extLst>
            </p:cNvPr>
            <p:cNvSpPr/>
            <p:nvPr/>
          </p:nvSpPr>
          <p:spPr>
            <a:xfrm>
              <a:off x="3863023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9004982A-655D-4523-BD08-C679305F9113}"/>
              </a:ext>
            </a:extLst>
          </p:cNvPr>
          <p:cNvGrpSpPr/>
          <p:nvPr/>
        </p:nvGrpSpPr>
        <p:grpSpPr>
          <a:xfrm>
            <a:off x="5181571" y="5299437"/>
            <a:ext cx="509471" cy="420845"/>
            <a:chOff x="5181571" y="5299437"/>
            <a:chExt cx="509471" cy="420845"/>
          </a:xfrm>
        </p:grpSpPr>
        <p:sp>
          <p:nvSpPr>
            <p:cNvPr id="178" name="순서도: 자기 디스크 177">
              <a:extLst>
                <a:ext uri="{FF2B5EF4-FFF2-40B4-BE49-F238E27FC236}">
                  <a16:creationId xmlns:a16="http://schemas.microsoft.com/office/drawing/2014/main" id="{5DA2C260-7CFA-435B-996D-08D0C780FCB2}"/>
                </a:ext>
              </a:extLst>
            </p:cNvPr>
            <p:cNvSpPr/>
            <p:nvPr/>
          </p:nvSpPr>
          <p:spPr>
            <a:xfrm>
              <a:off x="5181571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자기 디스크 178">
              <a:extLst>
                <a:ext uri="{FF2B5EF4-FFF2-40B4-BE49-F238E27FC236}">
                  <a16:creationId xmlns:a16="http://schemas.microsoft.com/office/drawing/2014/main" id="{F123FD0A-6C4A-44DB-B7FF-1C8F3328916E}"/>
                </a:ext>
              </a:extLst>
            </p:cNvPr>
            <p:cNvSpPr/>
            <p:nvPr/>
          </p:nvSpPr>
          <p:spPr>
            <a:xfrm>
              <a:off x="5462604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오른쪽으로 구부러진 화살표 316">
            <a:extLst>
              <a:ext uri="{FF2B5EF4-FFF2-40B4-BE49-F238E27FC236}">
                <a16:creationId xmlns:a16="http://schemas.microsoft.com/office/drawing/2014/main" id="{F1C7A42C-75F1-48C8-BDD1-04D4DC69F01C}"/>
              </a:ext>
            </a:extLst>
          </p:cNvPr>
          <p:cNvSpPr/>
          <p:nvPr/>
        </p:nvSpPr>
        <p:spPr bwMode="ltGray">
          <a:xfrm rot="16200000" flipH="1" flipV="1">
            <a:off x="4003276" y="2851121"/>
            <a:ext cx="1543350" cy="468264"/>
          </a:xfrm>
          <a:prstGeom prst="bent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6" name="그래픽 185" descr="닫기">
            <a:extLst>
              <a:ext uri="{FF2B5EF4-FFF2-40B4-BE49-F238E27FC236}">
                <a16:creationId xmlns:a16="http://schemas.microsoft.com/office/drawing/2014/main" id="{DC022932-45BF-4677-A237-949323AFAB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42936" y="2861017"/>
            <a:ext cx="469233" cy="469233"/>
          </a:xfrm>
          <a:prstGeom prst="rect">
            <a:avLst/>
          </a:prstGeom>
        </p:spPr>
      </p:pic>
      <p:pic>
        <p:nvPicPr>
          <p:cNvPr id="187" name="그래픽 186" descr="닫기">
            <a:extLst>
              <a:ext uri="{FF2B5EF4-FFF2-40B4-BE49-F238E27FC236}">
                <a16:creationId xmlns:a16="http://schemas.microsoft.com/office/drawing/2014/main" id="{0A109764-722D-46E9-9370-BE2D165935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42936" y="3432534"/>
            <a:ext cx="469233" cy="469233"/>
          </a:xfrm>
          <a:prstGeom prst="rect">
            <a:avLst/>
          </a:prstGeom>
        </p:spPr>
      </p:pic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7908A84A-C370-4A3C-A9B6-3419F718F1A9}"/>
              </a:ext>
            </a:extLst>
          </p:cNvPr>
          <p:cNvGrpSpPr/>
          <p:nvPr/>
        </p:nvGrpSpPr>
        <p:grpSpPr>
          <a:xfrm>
            <a:off x="7471038" y="2451445"/>
            <a:ext cx="448709" cy="1288076"/>
            <a:chOff x="7471038" y="2451445"/>
            <a:chExt cx="448709" cy="1288076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7D8D79C8-A78C-440E-8497-579A873F6B0A}"/>
                </a:ext>
              </a:extLst>
            </p:cNvPr>
            <p:cNvCxnSpPr>
              <a:cxnSpLocks/>
              <a:stCxn id="191" idx="1"/>
              <a:endCxn id="201" idx="0"/>
            </p:cNvCxnSpPr>
            <p:nvPr/>
          </p:nvCxnSpPr>
          <p:spPr>
            <a:xfrm flipH="1">
              <a:off x="7471038" y="2451445"/>
              <a:ext cx="448709" cy="1288076"/>
            </a:xfrm>
            <a:prstGeom prst="straightConnector1">
              <a:avLst/>
            </a:prstGeom>
            <a:ln>
              <a:solidFill>
                <a:srgbClr val="00B05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5770700-7942-46DD-BE03-7925650E4664}"/>
                </a:ext>
              </a:extLst>
            </p:cNvPr>
            <p:cNvCxnSpPr>
              <a:cxnSpLocks/>
              <a:stCxn id="196" idx="1"/>
              <a:endCxn id="201" idx="0"/>
            </p:cNvCxnSpPr>
            <p:nvPr/>
          </p:nvCxnSpPr>
          <p:spPr>
            <a:xfrm flipH="1">
              <a:off x="7471038" y="3137262"/>
              <a:ext cx="448709" cy="602259"/>
            </a:xfrm>
            <a:prstGeom prst="straightConnector1">
              <a:avLst/>
            </a:prstGeom>
            <a:ln>
              <a:solidFill>
                <a:srgbClr val="00B05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A3D3F9AE-CF15-4914-951B-C2D9283495DC}"/>
              </a:ext>
            </a:extLst>
          </p:cNvPr>
          <p:cNvGrpSpPr/>
          <p:nvPr/>
        </p:nvGrpSpPr>
        <p:grpSpPr>
          <a:xfrm>
            <a:off x="6599185" y="5037332"/>
            <a:ext cx="509471" cy="420845"/>
            <a:chOff x="6599185" y="5037332"/>
            <a:chExt cx="509471" cy="420845"/>
          </a:xfrm>
        </p:grpSpPr>
        <p:sp>
          <p:nvSpPr>
            <p:cNvPr id="243" name="순서도: 자기 디스크 242">
              <a:extLst>
                <a:ext uri="{FF2B5EF4-FFF2-40B4-BE49-F238E27FC236}">
                  <a16:creationId xmlns:a16="http://schemas.microsoft.com/office/drawing/2014/main" id="{F85401F4-DA70-4A9E-9C8D-5AA5F0A8C2D6}"/>
                </a:ext>
              </a:extLst>
            </p:cNvPr>
            <p:cNvSpPr/>
            <p:nvPr/>
          </p:nvSpPr>
          <p:spPr>
            <a:xfrm>
              <a:off x="6599185" y="5037332"/>
              <a:ext cx="228438" cy="42084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순서도: 자기 디스크 243">
              <a:extLst>
                <a:ext uri="{FF2B5EF4-FFF2-40B4-BE49-F238E27FC236}">
                  <a16:creationId xmlns:a16="http://schemas.microsoft.com/office/drawing/2014/main" id="{D6B8A23E-F629-407F-BB4C-7079DE05428B}"/>
                </a:ext>
              </a:extLst>
            </p:cNvPr>
            <p:cNvSpPr/>
            <p:nvPr/>
          </p:nvSpPr>
          <p:spPr>
            <a:xfrm>
              <a:off x="6880218" y="5037332"/>
              <a:ext cx="228438" cy="42084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9BF5CC92-5483-41E2-AC53-C48A6636098F}"/>
              </a:ext>
            </a:extLst>
          </p:cNvPr>
          <p:cNvGrpSpPr/>
          <p:nvPr/>
        </p:nvGrpSpPr>
        <p:grpSpPr>
          <a:xfrm>
            <a:off x="6599185" y="5545680"/>
            <a:ext cx="509471" cy="420845"/>
            <a:chOff x="6599185" y="5545680"/>
            <a:chExt cx="509471" cy="420845"/>
          </a:xfrm>
        </p:grpSpPr>
        <p:sp>
          <p:nvSpPr>
            <p:cNvPr id="245" name="순서도: 자기 디스크 244">
              <a:extLst>
                <a:ext uri="{FF2B5EF4-FFF2-40B4-BE49-F238E27FC236}">
                  <a16:creationId xmlns:a16="http://schemas.microsoft.com/office/drawing/2014/main" id="{CF8CB3E7-0320-4E95-9742-77101450A144}"/>
                </a:ext>
              </a:extLst>
            </p:cNvPr>
            <p:cNvSpPr/>
            <p:nvPr/>
          </p:nvSpPr>
          <p:spPr>
            <a:xfrm>
              <a:off x="6599185" y="5545680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순서도: 자기 디스크 245">
              <a:extLst>
                <a:ext uri="{FF2B5EF4-FFF2-40B4-BE49-F238E27FC236}">
                  <a16:creationId xmlns:a16="http://schemas.microsoft.com/office/drawing/2014/main" id="{37747E4E-0D5D-415D-BA4A-D20320A55F7B}"/>
                </a:ext>
              </a:extLst>
            </p:cNvPr>
            <p:cNvSpPr/>
            <p:nvPr/>
          </p:nvSpPr>
          <p:spPr>
            <a:xfrm>
              <a:off x="6880218" y="5545680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C7250F7F-B34B-43A7-8868-8BB411C55789}"/>
              </a:ext>
            </a:extLst>
          </p:cNvPr>
          <p:cNvGrpSpPr/>
          <p:nvPr/>
        </p:nvGrpSpPr>
        <p:grpSpPr>
          <a:xfrm>
            <a:off x="7949922" y="5545680"/>
            <a:ext cx="509471" cy="420845"/>
            <a:chOff x="7949922" y="5545680"/>
            <a:chExt cx="509471" cy="420845"/>
          </a:xfrm>
        </p:grpSpPr>
        <p:sp>
          <p:nvSpPr>
            <p:cNvPr id="249" name="순서도: 자기 디스크 248">
              <a:extLst>
                <a:ext uri="{FF2B5EF4-FFF2-40B4-BE49-F238E27FC236}">
                  <a16:creationId xmlns:a16="http://schemas.microsoft.com/office/drawing/2014/main" id="{3296DDE4-8A30-463E-BD4C-7B17164EE7E6}"/>
                </a:ext>
              </a:extLst>
            </p:cNvPr>
            <p:cNvSpPr/>
            <p:nvPr/>
          </p:nvSpPr>
          <p:spPr>
            <a:xfrm>
              <a:off x="7949922" y="5545680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순서도: 자기 디스크 249">
              <a:extLst>
                <a:ext uri="{FF2B5EF4-FFF2-40B4-BE49-F238E27FC236}">
                  <a16:creationId xmlns:a16="http://schemas.microsoft.com/office/drawing/2014/main" id="{1887C97C-DEC0-49BC-B6DF-3CF67E528C8B}"/>
                </a:ext>
              </a:extLst>
            </p:cNvPr>
            <p:cNvSpPr/>
            <p:nvPr/>
          </p:nvSpPr>
          <p:spPr>
            <a:xfrm>
              <a:off x="8230955" y="5545680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1" name="모서리가 둥근 직사각형 283">
            <a:extLst>
              <a:ext uri="{FF2B5EF4-FFF2-40B4-BE49-F238E27FC236}">
                <a16:creationId xmlns:a16="http://schemas.microsoft.com/office/drawing/2014/main" id="{5CE1FC4F-F986-49B4-9A72-08ADCC536E3A}"/>
              </a:ext>
            </a:extLst>
          </p:cNvPr>
          <p:cNvSpPr/>
          <p:nvPr/>
        </p:nvSpPr>
        <p:spPr>
          <a:xfrm>
            <a:off x="6678024" y="3739521"/>
            <a:ext cx="1586027" cy="66751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4A5D723-326F-452D-92A3-200082BB9842}"/>
              </a:ext>
            </a:extLst>
          </p:cNvPr>
          <p:cNvSpPr/>
          <p:nvPr/>
        </p:nvSpPr>
        <p:spPr bwMode="ltGray">
          <a:xfrm>
            <a:off x="6763681" y="4144894"/>
            <a:ext cx="689949" cy="218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ver:v1</a:t>
            </a:r>
            <a:endParaRPr lang="ko-KR" altLang="en-US" sz="12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BA83AB2-90BA-4E55-92EF-20995FBC3FA8}"/>
              </a:ext>
            </a:extLst>
          </p:cNvPr>
          <p:cNvSpPr/>
          <p:nvPr/>
        </p:nvSpPr>
        <p:spPr bwMode="ltGray">
          <a:xfrm>
            <a:off x="7539287" y="4144894"/>
            <a:ext cx="689949" cy="2186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ver:v2</a:t>
            </a:r>
            <a:endParaRPr lang="ko-KR" altLang="en-US" sz="12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091606BA-0CFA-4617-A4B1-297DA75E07ED}"/>
              </a:ext>
            </a:extLst>
          </p:cNvPr>
          <p:cNvGrpSpPr/>
          <p:nvPr/>
        </p:nvGrpSpPr>
        <p:grpSpPr>
          <a:xfrm>
            <a:off x="6213772" y="1566294"/>
            <a:ext cx="987812" cy="1828049"/>
            <a:chOff x="6213772" y="1566294"/>
            <a:chExt cx="987812" cy="1828049"/>
          </a:xfrm>
        </p:grpSpPr>
        <p:sp>
          <p:nvSpPr>
            <p:cNvPr id="188" name="모서리가 둥근 직사각형 296">
              <a:extLst>
                <a:ext uri="{FF2B5EF4-FFF2-40B4-BE49-F238E27FC236}">
                  <a16:creationId xmlns:a16="http://schemas.microsoft.com/office/drawing/2014/main" id="{FDD251F0-6047-45FC-82B1-D04F9AFA407A}"/>
                </a:ext>
              </a:extLst>
            </p:cNvPr>
            <p:cNvSpPr/>
            <p:nvPr/>
          </p:nvSpPr>
          <p:spPr>
            <a:xfrm>
              <a:off x="6256818" y="2173136"/>
              <a:ext cx="812241" cy="53539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9" name="모서리가 둥근 직사각형 283">
              <a:extLst>
                <a:ext uri="{FF2B5EF4-FFF2-40B4-BE49-F238E27FC236}">
                  <a16:creationId xmlns:a16="http://schemas.microsoft.com/office/drawing/2014/main" id="{4F1ADF1E-6934-48B4-B98E-212242308667}"/>
                </a:ext>
              </a:extLst>
            </p:cNvPr>
            <p:cNvSpPr/>
            <p:nvPr/>
          </p:nvSpPr>
          <p:spPr>
            <a:xfrm>
              <a:off x="6213772" y="1566294"/>
              <a:ext cx="984797" cy="421706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47AF4C2-3CB2-440D-A46B-D67E63263FF3}"/>
                </a:ext>
              </a:extLst>
            </p:cNvPr>
            <p:cNvSpPr/>
            <p:nvPr/>
          </p:nvSpPr>
          <p:spPr>
            <a:xfrm>
              <a:off x="6673875" y="1929015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195" name="모서리가 둥근 직사각형 296">
              <a:extLst>
                <a:ext uri="{FF2B5EF4-FFF2-40B4-BE49-F238E27FC236}">
                  <a16:creationId xmlns:a16="http://schemas.microsoft.com/office/drawing/2014/main" id="{1CBCED7C-8177-45EE-8466-B33919033994}"/>
                </a:ext>
              </a:extLst>
            </p:cNvPr>
            <p:cNvSpPr/>
            <p:nvPr/>
          </p:nvSpPr>
          <p:spPr>
            <a:xfrm>
              <a:off x="6256818" y="2858953"/>
              <a:ext cx="812241" cy="53539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E289D3B-F509-44B8-8CB3-F3DC82423C6B}"/>
                </a:ext>
              </a:extLst>
            </p:cNvPr>
            <p:cNvSpPr/>
            <p:nvPr/>
          </p:nvSpPr>
          <p:spPr bwMode="ltGray">
            <a:xfrm>
              <a:off x="6326967" y="3148144"/>
              <a:ext cx="689949" cy="218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ver:v1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69A0BA8D-56F3-4714-8012-9062000B3774}"/>
                </a:ext>
              </a:extLst>
            </p:cNvPr>
            <p:cNvSpPr/>
            <p:nvPr/>
          </p:nvSpPr>
          <p:spPr bwMode="ltGray">
            <a:xfrm>
              <a:off x="6326967" y="2477405"/>
              <a:ext cx="689949" cy="218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ver:v1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76067E35-A172-4C01-89B2-37972BD80ED8}"/>
                </a:ext>
              </a:extLst>
            </p:cNvPr>
            <p:cNvSpPr/>
            <p:nvPr/>
          </p:nvSpPr>
          <p:spPr>
            <a:xfrm>
              <a:off x="6673875" y="2588555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95185273-6A96-42FC-A1E6-C165F480143A}"/>
              </a:ext>
            </a:extLst>
          </p:cNvPr>
          <p:cNvGrpSpPr/>
          <p:nvPr/>
        </p:nvGrpSpPr>
        <p:grpSpPr>
          <a:xfrm>
            <a:off x="6455987" y="1582276"/>
            <a:ext cx="481742" cy="1748449"/>
            <a:chOff x="6455987" y="1582276"/>
            <a:chExt cx="481742" cy="1748449"/>
          </a:xfrm>
        </p:grpSpPr>
        <p:pic>
          <p:nvPicPr>
            <p:cNvPr id="251" name="그래픽 250" descr="닫기">
              <a:extLst>
                <a:ext uri="{FF2B5EF4-FFF2-40B4-BE49-F238E27FC236}">
                  <a16:creationId xmlns:a16="http://schemas.microsoft.com/office/drawing/2014/main" id="{E181834D-CD85-4F4C-B959-3B8D83EFE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55987" y="2861492"/>
              <a:ext cx="469233" cy="469233"/>
            </a:xfrm>
            <a:prstGeom prst="rect">
              <a:avLst/>
            </a:prstGeom>
          </p:spPr>
        </p:pic>
        <p:pic>
          <p:nvPicPr>
            <p:cNvPr id="252" name="그래픽 251" descr="닫기">
              <a:extLst>
                <a:ext uri="{FF2B5EF4-FFF2-40B4-BE49-F238E27FC236}">
                  <a16:creationId xmlns:a16="http://schemas.microsoft.com/office/drawing/2014/main" id="{582AD115-12F9-4B84-8566-F2363C06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55987" y="2205787"/>
              <a:ext cx="469233" cy="469233"/>
            </a:xfrm>
            <a:prstGeom prst="rect">
              <a:avLst/>
            </a:prstGeom>
          </p:spPr>
        </p:pic>
        <p:pic>
          <p:nvPicPr>
            <p:cNvPr id="414" name="그래픽 413" descr="닫기">
              <a:extLst>
                <a:ext uri="{FF2B5EF4-FFF2-40B4-BE49-F238E27FC236}">
                  <a16:creationId xmlns:a16="http://schemas.microsoft.com/office/drawing/2014/main" id="{D1FF265B-73BC-4040-AB80-BCB2D1602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68496" y="1582276"/>
              <a:ext cx="469233" cy="469233"/>
            </a:xfrm>
            <a:prstGeom prst="rect">
              <a:avLst/>
            </a:prstGeom>
          </p:spPr>
        </p:pic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E9A31801-5663-4031-99C8-F73FFFFA9216}"/>
              </a:ext>
            </a:extLst>
          </p:cNvPr>
          <p:cNvGrpSpPr/>
          <p:nvPr/>
        </p:nvGrpSpPr>
        <p:grpSpPr>
          <a:xfrm>
            <a:off x="7829527" y="1566294"/>
            <a:ext cx="984797" cy="1838663"/>
            <a:chOff x="7829527" y="1566294"/>
            <a:chExt cx="984797" cy="1838663"/>
          </a:xfrm>
        </p:grpSpPr>
        <p:sp>
          <p:nvSpPr>
            <p:cNvPr id="191" name="모서리가 둥근 직사각형 296">
              <a:extLst>
                <a:ext uri="{FF2B5EF4-FFF2-40B4-BE49-F238E27FC236}">
                  <a16:creationId xmlns:a16="http://schemas.microsoft.com/office/drawing/2014/main" id="{820CB127-6E33-4D40-A140-A776004F45AA}"/>
                </a:ext>
              </a:extLst>
            </p:cNvPr>
            <p:cNvSpPr/>
            <p:nvPr/>
          </p:nvSpPr>
          <p:spPr>
            <a:xfrm>
              <a:off x="7919747" y="2183750"/>
              <a:ext cx="812241" cy="53539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B9C81B8-42F7-4495-AC79-1578B0FCCBD7}"/>
                </a:ext>
              </a:extLst>
            </p:cNvPr>
            <p:cNvSpPr/>
            <p:nvPr/>
          </p:nvSpPr>
          <p:spPr>
            <a:xfrm>
              <a:off x="8285218" y="1939629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196" name="모서리가 둥근 직사각형 296">
              <a:extLst>
                <a:ext uri="{FF2B5EF4-FFF2-40B4-BE49-F238E27FC236}">
                  <a16:creationId xmlns:a16="http://schemas.microsoft.com/office/drawing/2014/main" id="{3FD168FA-178C-4181-9CA9-C31C4D6E556F}"/>
                </a:ext>
              </a:extLst>
            </p:cNvPr>
            <p:cNvSpPr/>
            <p:nvPr/>
          </p:nvSpPr>
          <p:spPr>
            <a:xfrm>
              <a:off x="7919747" y="2869567"/>
              <a:ext cx="812241" cy="53539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7EFAF89-90E2-4CB5-BC55-6B9727603A04}"/>
                </a:ext>
              </a:extLst>
            </p:cNvPr>
            <p:cNvSpPr/>
            <p:nvPr/>
          </p:nvSpPr>
          <p:spPr>
            <a:xfrm>
              <a:off x="8285218" y="2599169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200" name="모서리가 둥근 직사각형 283">
              <a:extLst>
                <a:ext uri="{FF2B5EF4-FFF2-40B4-BE49-F238E27FC236}">
                  <a16:creationId xmlns:a16="http://schemas.microsoft.com/office/drawing/2014/main" id="{1C405C85-C968-4434-8888-2E2BDA9CDD35}"/>
                </a:ext>
              </a:extLst>
            </p:cNvPr>
            <p:cNvSpPr/>
            <p:nvPr/>
          </p:nvSpPr>
          <p:spPr>
            <a:xfrm>
              <a:off x="7829527" y="1566294"/>
              <a:ext cx="984797" cy="421706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ABCC6BED-D852-40B0-AA1E-4F78FBCDE321}"/>
                </a:ext>
              </a:extLst>
            </p:cNvPr>
            <p:cNvSpPr/>
            <p:nvPr/>
          </p:nvSpPr>
          <p:spPr bwMode="ltGray">
            <a:xfrm>
              <a:off x="8003319" y="3148144"/>
              <a:ext cx="689949" cy="2186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ver:v2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CCA3141E-5AA0-45DE-B00C-FBEDA66A4437}"/>
                </a:ext>
              </a:extLst>
            </p:cNvPr>
            <p:cNvSpPr/>
            <p:nvPr/>
          </p:nvSpPr>
          <p:spPr bwMode="ltGray">
            <a:xfrm>
              <a:off x="8003319" y="2477405"/>
              <a:ext cx="689949" cy="2186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ver:v2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38DB0F68-483B-4F44-919D-1D07B8ACCED2}"/>
              </a:ext>
            </a:extLst>
          </p:cNvPr>
          <p:cNvGrpSpPr/>
          <p:nvPr/>
        </p:nvGrpSpPr>
        <p:grpSpPr>
          <a:xfrm>
            <a:off x="9068965" y="1566294"/>
            <a:ext cx="987812" cy="2281385"/>
            <a:chOff x="9068965" y="1566294"/>
            <a:chExt cx="987812" cy="2281385"/>
          </a:xfrm>
        </p:grpSpPr>
        <p:sp>
          <p:nvSpPr>
            <p:cNvPr id="286" name="모서리가 둥근 직사각형 296">
              <a:extLst>
                <a:ext uri="{FF2B5EF4-FFF2-40B4-BE49-F238E27FC236}">
                  <a16:creationId xmlns:a16="http://schemas.microsoft.com/office/drawing/2014/main" id="{BE289FCA-4715-40B4-9229-0FFF9AC8D2E8}"/>
                </a:ext>
              </a:extLst>
            </p:cNvPr>
            <p:cNvSpPr/>
            <p:nvPr/>
          </p:nvSpPr>
          <p:spPr>
            <a:xfrm>
              <a:off x="9112011" y="2173136"/>
              <a:ext cx="812241" cy="76295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7" name="모서리가 둥근 직사각형 283">
              <a:extLst>
                <a:ext uri="{FF2B5EF4-FFF2-40B4-BE49-F238E27FC236}">
                  <a16:creationId xmlns:a16="http://schemas.microsoft.com/office/drawing/2014/main" id="{6A9EB384-9CCC-400C-98C7-C4926544C585}"/>
                </a:ext>
              </a:extLst>
            </p:cNvPr>
            <p:cNvSpPr/>
            <p:nvPr/>
          </p:nvSpPr>
          <p:spPr>
            <a:xfrm>
              <a:off x="9068965" y="1566294"/>
              <a:ext cx="984797" cy="421706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060B25A3-B8D4-4EB1-A627-2B14F2EA0914}"/>
                </a:ext>
              </a:extLst>
            </p:cNvPr>
            <p:cNvSpPr/>
            <p:nvPr/>
          </p:nvSpPr>
          <p:spPr>
            <a:xfrm>
              <a:off x="9529068" y="1929015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291" name="모서리가 둥근 직사각형 296">
              <a:extLst>
                <a:ext uri="{FF2B5EF4-FFF2-40B4-BE49-F238E27FC236}">
                  <a16:creationId xmlns:a16="http://schemas.microsoft.com/office/drawing/2014/main" id="{74C4A255-CBB7-47B0-855E-01FEC1AC7EB2}"/>
                </a:ext>
              </a:extLst>
            </p:cNvPr>
            <p:cNvSpPr/>
            <p:nvPr/>
          </p:nvSpPr>
          <p:spPr>
            <a:xfrm>
              <a:off x="9112011" y="3084727"/>
              <a:ext cx="812241" cy="76295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B0EA6C0B-D96C-4CBE-A177-10D7C4DF7EC3}"/>
                </a:ext>
              </a:extLst>
            </p:cNvPr>
            <p:cNvSpPr/>
            <p:nvPr/>
          </p:nvSpPr>
          <p:spPr bwMode="ltGray">
            <a:xfrm>
              <a:off x="9182160" y="3348518"/>
              <a:ext cx="689949" cy="2186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</a:rPr>
                <a:t>ty:app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EEAA07FB-78C8-4209-8264-0EF7E0ADA2E3}"/>
                </a:ext>
              </a:extLst>
            </p:cNvPr>
            <p:cNvSpPr/>
            <p:nvPr/>
          </p:nvSpPr>
          <p:spPr bwMode="ltGray">
            <a:xfrm>
              <a:off x="9182160" y="2452005"/>
              <a:ext cx="689949" cy="2186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ty:app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741902A3-9B42-4602-B4D1-FF8A691F063F}"/>
                </a:ext>
              </a:extLst>
            </p:cNvPr>
            <p:cNvSpPr/>
            <p:nvPr/>
          </p:nvSpPr>
          <p:spPr>
            <a:xfrm>
              <a:off x="9529068" y="2842673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v1</a:t>
              </a: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55169EF-6D6A-42CB-AFB9-615656BDDC0C}"/>
                </a:ext>
              </a:extLst>
            </p:cNvPr>
            <p:cNvSpPr/>
            <p:nvPr/>
          </p:nvSpPr>
          <p:spPr bwMode="ltGray">
            <a:xfrm>
              <a:off x="9182160" y="3603611"/>
              <a:ext cx="689949" cy="218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ver:v1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C5040079-2543-40BC-BA35-ADE88D491F3A}"/>
                </a:ext>
              </a:extLst>
            </p:cNvPr>
            <p:cNvSpPr/>
            <p:nvPr/>
          </p:nvSpPr>
          <p:spPr bwMode="ltGray">
            <a:xfrm>
              <a:off x="9182160" y="2707098"/>
              <a:ext cx="689949" cy="218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ver:v1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7F740FCA-363E-4045-BE2E-632A410EA74D}"/>
              </a:ext>
            </a:extLst>
          </p:cNvPr>
          <p:cNvGrpSpPr/>
          <p:nvPr/>
        </p:nvGrpSpPr>
        <p:grpSpPr>
          <a:xfrm>
            <a:off x="10684720" y="1566294"/>
            <a:ext cx="984797" cy="1380408"/>
            <a:chOff x="10684720" y="1566294"/>
            <a:chExt cx="984797" cy="1380408"/>
          </a:xfrm>
        </p:grpSpPr>
        <p:sp>
          <p:nvSpPr>
            <p:cNvPr id="288" name="모서리가 둥근 직사각형 296">
              <a:extLst>
                <a:ext uri="{FF2B5EF4-FFF2-40B4-BE49-F238E27FC236}">
                  <a16:creationId xmlns:a16="http://schemas.microsoft.com/office/drawing/2014/main" id="{98A737C0-1EA1-467D-A068-FC7634C1A7C6}"/>
                </a:ext>
              </a:extLst>
            </p:cNvPr>
            <p:cNvSpPr/>
            <p:nvPr/>
          </p:nvSpPr>
          <p:spPr>
            <a:xfrm>
              <a:off x="10774940" y="2183750"/>
              <a:ext cx="812241" cy="76295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91E71CF-AE85-4615-BB1F-AB5D3629AE6A}"/>
                </a:ext>
              </a:extLst>
            </p:cNvPr>
            <p:cNvSpPr/>
            <p:nvPr/>
          </p:nvSpPr>
          <p:spPr>
            <a:xfrm>
              <a:off x="11140411" y="1939629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294" name="모서리가 둥근 직사각형 283">
              <a:extLst>
                <a:ext uri="{FF2B5EF4-FFF2-40B4-BE49-F238E27FC236}">
                  <a16:creationId xmlns:a16="http://schemas.microsoft.com/office/drawing/2014/main" id="{DC51AD15-B5F6-4F63-AB5D-AF91E63ED73D}"/>
                </a:ext>
              </a:extLst>
            </p:cNvPr>
            <p:cNvSpPr/>
            <p:nvPr/>
          </p:nvSpPr>
          <p:spPr>
            <a:xfrm>
              <a:off x="10684720" y="1566294"/>
              <a:ext cx="984797" cy="421706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A3FD25FB-6A0F-4443-981A-664B5627DE26}"/>
                </a:ext>
              </a:extLst>
            </p:cNvPr>
            <p:cNvSpPr/>
            <p:nvPr/>
          </p:nvSpPr>
          <p:spPr bwMode="ltGray">
            <a:xfrm>
              <a:off x="10858512" y="2705862"/>
              <a:ext cx="689949" cy="2186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ver:v2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6B9B6D7-0EDC-4120-A1BE-4C63215BB160}"/>
                </a:ext>
              </a:extLst>
            </p:cNvPr>
            <p:cNvSpPr/>
            <p:nvPr/>
          </p:nvSpPr>
          <p:spPr bwMode="ltGray">
            <a:xfrm>
              <a:off x="10846616" y="2452005"/>
              <a:ext cx="689949" cy="2186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ty:app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88A0FC55-722D-42BA-88BF-F7B4A8EFCE10}"/>
              </a:ext>
            </a:extLst>
          </p:cNvPr>
          <p:cNvCxnSpPr>
            <a:cxnSpLocks/>
            <a:stCxn id="309" idx="2"/>
            <a:endCxn id="295" idx="0"/>
          </p:cNvCxnSpPr>
          <p:nvPr/>
        </p:nvCxnSpPr>
        <p:spPr>
          <a:xfrm flipH="1">
            <a:off x="11094783" y="2924530"/>
            <a:ext cx="108704" cy="696648"/>
          </a:xfrm>
          <a:prstGeom prst="straightConnector1">
            <a:avLst/>
          </a:prstGeom>
          <a:ln>
            <a:solidFill>
              <a:schemeClr val="accent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53FE199-946D-4752-B288-B32BA39993C7}"/>
              </a:ext>
            </a:extLst>
          </p:cNvPr>
          <p:cNvGrpSpPr/>
          <p:nvPr/>
        </p:nvGrpSpPr>
        <p:grpSpPr>
          <a:xfrm>
            <a:off x="9205918" y="5736688"/>
            <a:ext cx="509471" cy="420845"/>
            <a:chOff x="9205918" y="5736688"/>
            <a:chExt cx="509471" cy="420845"/>
          </a:xfrm>
        </p:grpSpPr>
        <p:sp>
          <p:nvSpPr>
            <p:cNvPr id="374" name="순서도: 자기 디스크 373">
              <a:extLst>
                <a:ext uri="{FF2B5EF4-FFF2-40B4-BE49-F238E27FC236}">
                  <a16:creationId xmlns:a16="http://schemas.microsoft.com/office/drawing/2014/main" id="{A815E500-7123-4FFA-AB51-9D5419CE137A}"/>
                </a:ext>
              </a:extLst>
            </p:cNvPr>
            <p:cNvSpPr/>
            <p:nvPr/>
          </p:nvSpPr>
          <p:spPr>
            <a:xfrm>
              <a:off x="9205918" y="5736688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순서도: 자기 디스크 374">
              <a:extLst>
                <a:ext uri="{FF2B5EF4-FFF2-40B4-BE49-F238E27FC236}">
                  <a16:creationId xmlns:a16="http://schemas.microsoft.com/office/drawing/2014/main" id="{D65B8F5A-B2A9-4301-BBE6-BC8CE64D560B}"/>
                </a:ext>
              </a:extLst>
            </p:cNvPr>
            <p:cNvSpPr/>
            <p:nvPr/>
          </p:nvSpPr>
          <p:spPr>
            <a:xfrm>
              <a:off x="9486951" y="5736688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6" name="순서도: 자기 디스크 375">
            <a:extLst>
              <a:ext uri="{FF2B5EF4-FFF2-40B4-BE49-F238E27FC236}">
                <a16:creationId xmlns:a16="http://schemas.microsoft.com/office/drawing/2014/main" id="{FBDEBBA8-B15C-4BA5-BD6D-75BB2974F503}"/>
              </a:ext>
            </a:extLst>
          </p:cNvPr>
          <p:cNvSpPr/>
          <p:nvPr/>
        </p:nvSpPr>
        <p:spPr>
          <a:xfrm>
            <a:off x="9792922" y="5736688"/>
            <a:ext cx="228438" cy="42084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0ED29652-E87D-4DC4-B29F-F1BA8086BD4D}"/>
              </a:ext>
            </a:extLst>
          </p:cNvPr>
          <p:cNvGrpSpPr/>
          <p:nvPr/>
        </p:nvGrpSpPr>
        <p:grpSpPr>
          <a:xfrm>
            <a:off x="9753511" y="5254197"/>
            <a:ext cx="1529684" cy="903336"/>
            <a:chOff x="9753511" y="5254197"/>
            <a:chExt cx="1529684" cy="903336"/>
          </a:xfrm>
        </p:grpSpPr>
        <p:sp>
          <p:nvSpPr>
            <p:cNvPr id="377" name="순서도: 자기 디스크 376">
              <a:extLst>
                <a:ext uri="{FF2B5EF4-FFF2-40B4-BE49-F238E27FC236}">
                  <a16:creationId xmlns:a16="http://schemas.microsoft.com/office/drawing/2014/main" id="{461B5A44-6FD3-4713-9067-0723BF8E451A}"/>
                </a:ext>
              </a:extLst>
            </p:cNvPr>
            <p:cNvSpPr/>
            <p:nvPr/>
          </p:nvSpPr>
          <p:spPr>
            <a:xfrm>
              <a:off x="10773724" y="5736688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순서도: 자기 디스크 377">
              <a:extLst>
                <a:ext uri="{FF2B5EF4-FFF2-40B4-BE49-F238E27FC236}">
                  <a16:creationId xmlns:a16="http://schemas.microsoft.com/office/drawing/2014/main" id="{BDEA957F-8125-41BC-AF80-FD514125DF2E}"/>
                </a:ext>
              </a:extLst>
            </p:cNvPr>
            <p:cNvSpPr/>
            <p:nvPr/>
          </p:nvSpPr>
          <p:spPr>
            <a:xfrm>
              <a:off x="11054757" y="5736688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F7AFE1A6-7AF2-40A3-9DCC-A8B524CF3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4262" y="5622060"/>
              <a:ext cx="0" cy="51601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화이트투명사각판">
              <a:extLst>
                <a:ext uri="{FF2B5EF4-FFF2-40B4-BE49-F238E27FC236}">
                  <a16:creationId xmlns:a16="http://schemas.microsoft.com/office/drawing/2014/main" id="{476C1520-F3F0-483E-B2C9-91C17DEEDEF6}"/>
                </a:ext>
              </a:extLst>
            </p:cNvPr>
            <p:cNvSpPr/>
            <p:nvPr/>
          </p:nvSpPr>
          <p:spPr bwMode="auto">
            <a:xfrm>
              <a:off x="9753511" y="5254197"/>
              <a:ext cx="1386900" cy="48249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Zero Downtime</a:t>
              </a:r>
              <a:endParaRPr lang="ko-KR" altLang="en-US" sz="1200" b="1" kern="0" dirty="0">
                <a:latin typeface="+mn-ea"/>
              </a:endParaRPr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E381B46C-BA88-431A-98CB-815A4F95DCB9}"/>
              </a:ext>
            </a:extLst>
          </p:cNvPr>
          <p:cNvGrpSpPr/>
          <p:nvPr/>
        </p:nvGrpSpPr>
        <p:grpSpPr>
          <a:xfrm>
            <a:off x="9185476" y="4476043"/>
            <a:ext cx="2224661" cy="805518"/>
            <a:chOff x="9185476" y="4476043"/>
            <a:chExt cx="2224661" cy="805518"/>
          </a:xfrm>
        </p:grpSpPr>
        <p:sp>
          <p:nvSpPr>
            <p:cNvPr id="365" name="모서리가 둥근 직사각형 283">
              <a:extLst>
                <a:ext uri="{FF2B5EF4-FFF2-40B4-BE49-F238E27FC236}">
                  <a16:creationId xmlns:a16="http://schemas.microsoft.com/office/drawing/2014/main" id="{761C4D9E-89C5-4427-8FB7-427A1037B3F3}"/>
                </a:ext>
              </a:extLst>
            </p:cNvPr>
            <p:cNvSpPr/>
            <p:nvPr/>
          </p:nvSpPr>
          <p:spPr>
            <a:xfrm>
              <a:off x="9821854" y="4859855"/>
              <a:ext cx="984797" cy="421706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Ingress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Controller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0D050985-E1AB-486E-9653-8014DBFC4F54}"/>
                </a:ext>
              </a:extLst>
            </p:cNvPr>
            <p:cNvCxnSpPr>
              <a:cxnSpLocks/>
              <a:stCxn id="353" idx="2"/>
              <a:endCxn id="365" idx="0"/>
            </p:cNvCxnSpPr>
            <p:nvPr/>
          </p:nvCxnSpPr>
          <p:spPr>
            <a:xfrm>
              <a:off x="9715389" y="4511345"/>
              <a:ext cx="598864" cy="348510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화살표 연결선 368">
              <a:extLst>
                <a:ext uri="{FF2B5EF4-FFF2-40B4-BE49-F238E27FC236}">
                  <a16:creationId xmlns:a16="http://schemas.microsoft.com/office/drawing/2014/main" id="{36F4702F-9FE4-48D1-93E9-AA2B94B4F927}"/>
                </a:ext>
              </a:extLst>
            </p:cNvPr>
            <p:cNvCxnSpPr>
              <a:cxnSpLocks/>
              <a:stCxn id="349" idx="2"/>
              <a:endCxn id="365" idx="0"/>
            </p:cNvCxnSpPr>
            <p:nvPr/>
          </p:nvCxnSpPr>
          <p:spPr>
            <a:xfrm flipH="1">
              <a:off x="10314253" y="4506575"/>
              <a:ext cx="607170" cy="35328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화이트투명사각판">
              <a:extLst>
                <a:ext uri="{FF2B5EF4-FFF2-40B4-BE49-F238E27FC236}">
                  <a16:creationId xmlns:a16="http://schemas.microsoft.com/office/drawing/2014/main" id="{FFD95986-6E69-422E-8426-0C518FC7C1B6}"/>
                </a:ext>
              </a:extLst>
            </p:cNvPr>
            <p:cNvSpPr/>
            <p:nvPr/>
          </p:nvSpPr>
          <p:spPr bwMode="auto">
            <a:xfrm>
              <a:off x="9185476" y="4476043"/>
              <a:ext cx="827774" cy="48249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kern="0">
                  <a:solidFill>
                    <a:schemeClr val="tx2"/>
                  </a:solidFill>
                  <a:latin typeface="+mn-ea"/>
                </a:rPr>
                <a:t>/app</a:t>
              </a:r>
              <a:endParaRPr lang="ko-KR" altLang="en-US" sz="1200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382" name="화이트투명사각판">
              <a:extLst>
                <a:ext uri="{FF2B5EF4-FFF2-40B4-BE49-F238E27FC236}">
                  <a16:creationId xmlns:a16="http://schemas.microsoft.com/office/drawing/2014/main" id="{73C0220A-6324-4A51-BE94-1B4C12B9566C}"/>
                </a:ext>
              </a:extLst>
            </p:cNvPr>
            <p:cNvSpPr/>
            <p:nvPr/>
          </p:nvSpPr>
          <p:spPr bwMode="auto">
            <a:xfrm>
              <a:off x="10582363" y="4476043"/>
              <a:ext cx="827774" cy="48249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/v2/app</a:t>
              </a:r>
              <a:endParaRPr lang="ko-KR" altLang="en-US" sz="1200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AA85D5F6-1559-4F75-B814-F8B54CB4B581}"/>
              </a:ext>
            </a:extLst>
          </p:cNvPr>
          <p:cNvGrpSpPr/>
          <p:nvPr/>
        </p:nvGrpSpPr>
        <p:grpSpPr>
          <a:xfrm>
            <a:off x="4151784" y="5125502"/>
            <a:ext cx="936104" cy="725843"/>
            <a:chOff x="4151784" y="5125502"/>
            <a:chExt cx="936104" cy="725843"/>
          </a:xfrm>
        </p:grpSpPr>
        <p:sp>
          <p:nvSpPr>
            <p:cNvPr id="182" name="순서도: 자기 디스크 181">
              <a:extLst>
                <a:ext uri="{FF2B5EF4-FFF2-40B4-BE49-F238E27FC236}">
                  <a16:creationId xmlns:a16="http://schemas.microsoft.com/office/drawing/2014/main" id="{539B80A3-6963-44FF-8452-E8516245FC0D}"/>
                </a:ext>
              </a:extLst>
            </p:cNvPr>
            <p:cNvSpPr/>
            <p:nvPr/>
          </p:nvSpPr>
          <p:spPr>
            <a:xfrm>
              <a:off x="4232499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091765F3-FE48-4A7D-801F-DA6501095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5125502"/>
              <a:ext cx="0" cy="72584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06CDE96D-3E01-47EF-9578-0D15A1E57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888" y="5125502"/>
              <a:ext cx="0" cy="72584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순서도: 자기 디스크 171">
              <a:extLst>
                <a:ext uri="{FF2B5EF4-FFF2-40B4-BE49-F238E27FC236}">
                  <a16:creationId xmlns:a16="http://schemas.microsoft.com/office/drawing/2014/main" id="{0B909E98-1648-4803-88AB-60A69C98BBD4}"/>
                </a:ext>
              </a:extLst>
            </p:cNvPr>
            <p:cNvSpPr/>
            <p:nvPr/>
          </p:nvSpPr>
          <p:spPr>
            <a:xfrm>
              <a:off x="4514793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자기 디스크 175">
              <a:extLst>
                <a:ext uri="{FF2B5EF4-FFF2-40B4-BE49-F238E27FC236}">
                  <a16:creationId xmlns:a16="http://schemas.microsoft.com/office/drawing/2014/main" id="{488F97F5-0D8C-448A-9D6B-A6C5C5154E5A}"/>
                </a:ext>
              </a:extLst>
            </p:cNvPr>
            <p:cNvSpPr/>
            <p:nvPr/>
          </p:nvSpPr>
          <p:spPr>
            <a:xfrm>
              <a:off x="4788859" y="5299437"/>
              <a:ext cx="228438" cy="420845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8F622A1D-7302-4188-8B39-BA6E0298579B}"/>
              </a:ext>
            </a:extLst>
          </p:cNvPr>
          <p:cNvGrpSpPr/>
          <p:nvPr/>
        </p:nvGrpSpPr>
        <p:grpSpPr>
          <a:xfrm>
            <a:off x="6895966" y="4635745"/>
            <a:ext cx="1386900" cy="1313535"/>
            <a:chOff x="6895966" y="4635745"/>
            <a:chExt cx="1386900" cy="1313535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AF8047C6-15BD-4680-B86C-AA0755FE5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719" y="5118236"/>
              <a:ext cx="0" cy="83104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화이트투명사각판">
              <a:extLst>
                <a:ext uri="{FF2B5EF4-FFF2-40B4-BE49-F238E27FC236}">
                  <a16:creationId xmlns:a16="http://schemas.microsoft.com/office/drawing/2014/main" id="{65ABD8D8-1F43-47C0-82BE-B3733D414080}"/>
                </a:ext>
              </a:extLst>
            </p:cNvPr>
            <p:cNvSpPr/>
            <p:nvPr/>
          </p:nvSpPr>
          <p:spPr bwMode="auto">
            <a:xfrm>
              <a:off x="6895966" y="4635745"/>
              <a:ext cx="1386900" cy="48249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Zero Downtime</a:t>
              </a:r>
              <a:endParaRPr lang="ko-KR" altLang="en-US" sz="1200" b="1" kern="0" dirty="0">
                <a:latin typeface="+mn-ea"/>
              </a:endParaRPr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354F86CE-459C-47B5-A6A5-313636472D4D}"/>
              </a:ext>
            </a:extLst>
          </p:cNvPr>
          <p:cNvGrpSpPr/>
          <p:nvPr/>
        </p:nvGrpSpPr>
        <p:grpSpPr>
          <a:xfrm>
            <a:off x="7069059" y="2440831"/>
            <a:ext cx="401979" cy="1298690"/>
            <a:chOff x="7069059" y="2440831"/>
            <a:chExt cx="401979" cy="1298690"/>
          </a:xfrm>
        </p:grpSpPr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74B2FEC5-CFB4-49AD-B9E2-099DB5A93793}"/>
                </a:ext>
              </a:extLst>
            </p:cNvPr>
            <p:cNvCxnSpPr>
              <a:cxnSpLocks/>
              <a:stCxn id="195" idx="3"/>
              <a:endCxn id="201" idx="0"/>
            </p:cNvCxnSpPr>
            <p:nvPr/>
          </p:nvCxnSpPr>
          <p:spPr>
            <a:xfrm>
              <a:off x="7069059" y="3126648"/>
              <a:ext cx="401979" cy="612873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18A5FA52-67C0-4940-9A1C-321C940365A0}"/>
                </a:ext>
              </a:extLst>
            </p:cNvPr>
            <p:cNvCxnSpPr>
              <a:cxnSpLocks/>
              <a:stCxn id="188" idx="3"/>
              <a:endCxn id="201" idx="0"/>
            </p:cNvCxnSpPr>
            <p:nvPr/>
          </p:nvCxnSpPr>
          <p:spPr>
            <a:xfrm>
              <a:off x="7069059" y="2440831"/>
              <a:ext cx="401979" cy="1298690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7" name="그래픽 196" descr="닫기">
            <a:extLst>
              <a:ext uri="{FF2B5EF4-FFF2-40B4-BE49-F238E27FC236}">
                <a16:creationId xmlns:a16="http://schemas.microsoft.com/office/drawing/2014/main" id="{73EF6020-3264-45D9-833C-43B2A3F83A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2384" y="3175285"/>
            <a:ext cx="469233" cy="469233"/>
          </a:xfrm>
          <a:prstGeom prst="rect">
            <a:avLst/>
          </a:prstGeom>
        </p:spPr>
      </p:pic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47B8CDD1-CB56-4BC7-A603-EFEE296300AF}"/>
              </a:ext>
            </a:extLst>
          </p:cNvPr>
          <p:cNvGrpSpPr/>
          <p:nvPr/>
        </p:nvGrpSpPr>
        <p:grpSpPr>
          <a:xfrm>
            <a:off x="10787565" y="2849853"/>
            <a:ext cx="893180" cy="1007073"/>
            <a:chOff x="10774940" y="1939629"/>
            <a:chExt cx="893180" cy="1007073"/>
          </a:xfrm>
        </p:grpSpPr>
        <p:sp>
          <p:nvSpPr>
            <p:cNvPr id="424" name="모서리가 둥근 직사각형 296">
              <a:extLst>
                <a:ext uri="{FF2B5EF4-FFF2-40B4-BE49-F238E27FC236}">
                  <a16:creationId xmlns:a16="http://schemas.microsoft.com/office/drawing/2014/main" id="{73D0958C-D9C8-40BB-810C-758A0645E6BC}"/>
                </a:ext>
              </a:extLst>
            </p:cNvPr>
            <p:cNvSpPr/>
            <p:nvPr/>
          </p:nvSpPr>
          <p:spPr>
            <a:xfrm>
              <a:off x="10774940" y="2183750"/>
              <a:ext cx="812241" cy="762952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725F0B7F-6F7D-4BA0-86BD-5B4787349F67}"/>
                </a:ext>
              </a:extLst>
            </p:cNvPr>
            <p:cNvSpPr/>
            <p:nvPr/>
          </p:nvSpPr>
          <p:spPr>
            <a:xfrm>
              <a:off x="11140411" y="1939629"/>
              <a:ext cx="5277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v2</a:t>
              </a: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BCED7424-D7A4-4540-8172-33D61A67FBA8}"/>
                </a:ext>
              </a:extLst>
            </p:cNvPr>
            <p:cNvSpPr/>
            <p:nvPr/>
          </p:nvSpPr>
          <p:spPr bwMode="ltGray">
            <a:xfrm>
              <a:off x="10858512" y="2705862"/>
              <a:ext cx="689949" cy="2186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ver:v2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96942F6F-112F-492A-B42E-A50C6406CC3A}"/>
                </a:ext>
              </a:extLst>
            </p:cNvPr>
            <p:cNvSpPr/>
            <p:nvPr/>
          </p:nvSpPr>
          <p:spPr bwMode="ltGray">
            <a:xfrm>
              <a:off x="10846616" y="2452005"/>
              <a:ext cx="689949" cy="2186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ty:app</a:t>
              </a: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DB3D5914-E572-4D8A-ABC0-ED05865B8C99}"/>
              </a:ext>
            </a:extLst>
          </p:cNvPr>
          <p:cNvGrpSpPr/>
          <p:nvPr/>
        </p:nvGrpSpPr>
        <p:grpSpPr>
          <a:xfrm>
            <a:off x="9323689" y="1582276"/>
            <a:ext cx="635438" cy="3200942"/>
            <a:chOff x="6426225" y="1582276"/>
            <a:chExt cx="635438" cy="3200942"/>
          </a:xfrm>
        </p:grpSpPr>
        <p:pic>
          <p:nvPicPr>
            <p:cNvPr id="432" name="그래픽 431" descr="닫기">
              <a:extLst>
                <a:ext uri="{FF2B5EF4-FFF2-40B4-BE49-F238E27FC236}">
                  <a16:creationId xmlns:a16="http://schemas.microsoft.com/office/drawing/2014/main" id="{F2D37335-8450-47B1-B2E4-85C4D21B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26225" y="3097766"/>
              <a:ext cx="469233" cy="469233"/>
            </a:xfrm>
            <a:prstGeom prst="rect">
              <a:avLst/>
            </a:prstGeom>
          </p:spPr>
        </p:pic>
        <p:pic>
          <p:nvPicPr>
            <p:cNvPr id="433" name="그래픽 432" descr="닫기">
              <a:extLst>
                <a:ext uri="{FF2B5EF4-FFF2-40B4-BE49-F238E27FC236}">
                  <a16:creationId xmlns:a16="http://schemas.microsoft.com/office/drawing/2014/main" id="{DE1DEE3F-69AC-4C0A-99AA-8DFAD92B3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55987" y="2205787"/>
              <a:ext cx="469233" cy="469233"/>
            </a:xfrm>
            <a:prstGeom prst="rect">
              <a:avLst/>
            </a:prstGeom>
          </p:spPr>
        </p:pic>
        <p:pic>
          <p:nvPicPr>
            <p:cNvPr id="434" name="그래픽 433" descr="닫기">
              <a:extLst>
                <a:ext uri="{FF2B5EF4-FFF2-40B4-BE49-F238E27FC236}">
                  <a16:creationId xmlns:a16="http://schemas.microsoft.com/office/drawing/2014/main" id="{6DDFBE31-453A-431F-9840-2735A858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68496" y="1582276"/>
              <a:ext cx="469233" cy="469233"/>
            </a:xfrm>
            <a:prstGeom prst="rect">
              <a:avLst/>
            </a:prstGeom>
          </p:spPr>
        </p:pic>
        <p:pic>
          <p:nvPicPr>
            <p:cNvPr id="445" name="그래픽 444" descr="닫기">
              <a:extLst>
                <a:ext uri="{FF2B5EF4-FFF2-40B4-BE49-F238E27FC236}">
                  <a16:creationId xmlns:a16="http://schemas.microsoft.com/office/drawing/2014/main" id="{5C654E4A-E708-4195-8686-E3F6A3388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92430" y="4313985"/>
              <a:ext cx="469233" cy="469233"/>
            </a:xfrm>
            <a:prstGeom prst="rect">
              <a:avLst/>
            </a:prstGeom>
          </p:spPr>
        </p:pic>
      </p:grpSp>
      <p:sp>
        <p:nvSpPr>
          <p:cNvPr id="435" name="순서도: 자기 디스크 434">
            <a:extLst>
              <a:ext uri="{FF2B5EF4-FFF2-40B4-BE49-F238E27FC236}">
                <a16:creationId xmlns:a16="http://schemas.microsoft.com/office/drawing/2014/main" id="{31170FD5-C93D-4724-808F-FAF928E13F31}"/>
              </a:ext>
            </a:extLst>
          </p:cNvPr>
          <p:cNvSpPr/>
          <p:nvPr/>
        </p:nvSpPr>
        <p:spPr>
          <a:xfrm>
            <a:off x="10071777" y="5736688"/>
            <a:ext cx="228438" cy="42084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6" name="직선 화살표 연결선 435">
            <a:extLst>
              <a:ext uri="{FF2B5EF4-FFF2-40B4-BE49-F238E27FC236}">
                <a16:creationId xmlns:a16="http://schemas.microsoft.com/office/drawing/2014/main" id="{4C445AC1-4F65-4AFA-9FA2-C25B3999D8EC}"/>
              </a:ext>
            </a:extLst>
          </p:cNvPr>
          <p:cNvCxnSpPr>
            <a:cxnSpLocks/>
            <a:stCxn id="427" idx="2"/>
            <a:endCxn id="349" idx="0"/>
          </p:cNvCxnSpPr>
          <p:nvPr/>
        </p:nvCxnSpPr>
        <p:spPr>
          <a:xfrm flipH="1">
            <a:off x="10921423" y="3834754"/>
            <a:ext cx="294689" cy="170310"/>
          </a:xfrm>
          <a:prstGeom prst="straightConnector1">
            <a:avLst/>
          </a:prstGeom>
          <a:ln>
            <a:solidFill>
              <a:schemeClr val="accent3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화이트투명사각판">
            <a:extLst>
              <a:ext uri="{FF2B5EF4-FFF2-40B4-BE49-F238E27FC236}">
                <a16:creationId xmlns:a16="http://schemas.microsoft.com/office/drawing/2014/main" id="{8CEBE471-6441-4F10-B583-ACCF68776BA9}"/>
              </a:ext>
            </a:extLst>
          </p:cNvPr>
          <p:cNvSpPr/>
          <p:nvPr/>
        </p:nvSpPr>
        <p:spPr bwMode="auto">
          <a:xfrm>
            <a:off x="10578502" y="4478524"/>
            <a:ext cx="1466452" cy="482491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kern="0">
                <a:solidFill>
                  <a:schemeClr val="tx2"/>
                </a:solidFill>
                <a:latin typeface="+mn-ea"/>
              </a:rPr>
              <a:t>-------- -&gt;/app</a:t>
            </a:r>
            <a:endParaRPr lang="ko-KR" altLang="en-US" sz="1200" kern="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7" name="화이트투명사각판">
            <a:extLst>
              <a:ext uri="{FF2B5EF4-FFF2-40B4-BE49-F238E27FC236}">
                <a16:creationId xmlns:a16="http://schemas.microsoft.com/office/drawing/2014/main" id="{ECE717EA-6A99-4AFC-9BA9-6FB9B9787905}"/>
              </a:ext>
            </a:extLst>
          </p:cNvPr>
          <p:cNvSpPr/>
          <p:nvPr/>
        </p:nvSpPr>
        <p:spPr bwMode="auto">
          <a:xfrm>
            <a:off x="4039255" y="4709937"/>
            <a:ext cx="1386900" cy="482491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Zero Downtime</a:t>
            </a:r>
            <a:endParaRPr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1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63" grpId="0" animBg="1"/>
      <p:bldP spid="164" grpId="0" animBg="1"/>
      <p:bldP spid="184" grpId="0" animBg="1"/>
      <p:bldP spid="201" grpId="0" animBg="1"/>
      <p:bldP spid="264" grpId="0" animBg="1"/>
      <p:bldP spid="264" grpId="1" animBg="1"/>
      <p:bldP spid="269" grpId="0" animBg="1"/>
      <p:bldP spid="376" grpId="0" animBg="1"/>
      <p:bldP spid="435" grpId="0" animBg="1"/>
      <p:bldP spid="440" grpId="0"/>
      <p:bldP spid="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이트투명사각판"/>
          <p:cNvSpPr/>
          <p:nvPr/>
        </p:nvSpPr>
        <p:spPr bwMode="auto">
          <a:xfrm>
            <a:off x="415118" y="1483731"/>
            <a:ext cx="5463031" cy="2397580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Deployment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8731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40"/>
          <p:cNvGrpSpPr/>
          <p:nvPr/>
        </p:nvGrpSpPr>
        <p:grpSpPr>
          <a:xfrm>
            <a:off x="415118" y="980728"/>
            <a:ext cx="5463031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ReCreate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D31D0D-A117-4417-839A-154B1541C896}"/>
              </a:ext>
            </a:extLst>
          </p:cNvPr>
          <p:cNvGrpSpPr/>
          <p:nvPr/>
        </p:nvGrpSpPr>
        <p:grpSpPr>
          <a:xfrm>
            <a:off x="367615" y="3986955"/>
            <a:ext cx="4813726" cy="2178348"/>
            <a:chOff x="367615" y="3986955"/>
            <a:chExt cx="4813726" cy="2178348"/>
          </a:xfrm>
        </p:grpSpPr>
        <p:grpSp>
          <p:nvGrpSpPr>
            <p:cNvPr id="5" name="그룹 4"/>
            <p:cNvGrpSpPr/>
            <p:nvPr/>
          </p:nvGrpSpPr>
          <p:grpSpPr>
            <a:xfrm>
              <a:off x="1976005" y="3986955"/>
              <a:ext cx="3205336" cy="2178348"/>
              <a:chOff x="5939953" y="3779142"/>
              <a:chExt cx="3555095" cy="1426617"/>
            </a:xfrm>
          </p:grpSpPr>
          <p:pic>
            <p:nvPicPr>
              <p:cNvPr id="14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3555095" cy="1426617"/>
              </a:xfrm>
              <a:prstGeom prst="rect">
                <a:avLst/>
              </a:prstGeom>
              <a:noFill/>
            </p:spPr>
          </p:pic>
          <p:pic>
            <p:nvPicPr>
              <p:cNvPr id="1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2197728" cy="1318371"/>
              </a:xfrm>
              <a:prstGeom prst="rect">
                <a:avLst/>
              </a:prstGeom>
              <a:noFill/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2101762" y="3986959"/>
              <a:ext cx="1668596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apps</a:t>
              </a:r>
              <a:r>
                <a:rPr lang="en-US" altLang="ko-KR" sz="1000">
                  <a:latin typeface="맑은 고딕" pitchFamily="50" charset="-127"/>
                </a:rPr>
                <a:t>/v1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Deployment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name: deployment-1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spec: 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latin typeface="맑은 고딕" pitchFamily="50" charset="-127"/>
                </a:rPr>
                <a:t>selector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matchLabels: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latin typeface="맑은 고딕" pitchFamily="50" charset="-127"/>
                </a:rPr>
                <a:t>replicas</a:t>
              </a:r>
              <a:r>
                <a:rPr lang="en-US" altLang="ko-KR" sz="1000">
                  <a:latin typeface="맑은 고딕" pitchFamily="50" charset="-127"/>
                </a:rPr>
                <a:t>: 2</a:t>
              </a:r>
              <a:r>
                <a:rPr lang="en-US" altLang="ko-KR" sz="1000">
                  <a:solidFill>
                    <a:srgbClr val="FF6600"/>
                  </a:solidFill>
                  <a:latin typeface="맑은 고딕" pitchFamily="50" charset="-127"/>
                </a:rPr>
                <a:t> </a:t>
              </a:r>
            </a:p>
            <a:p>
              <a:r>
                <a:rPr lang="en-US" altLang="ko-KR" sz="1000">
                  <a:solidFill>
                    <a:srgbClr val="FF6600"/>
                  </a:solidFill>
                  <a:latin typeface="맑은 고딕" pitchFamily="50" charset="-127"/>
                </a:rPr>
                <a:t>  </a:t>
              </a:r>
              <a:r>
                <a:rPr lang="en-US" altLang="ko-KR" sz="1000">
                  <a:latin typeface="맑은 고딕" pitchFamily="50" charset="-127"/>
                </a:rPr>
                <a:t>strategy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type: </a:t>
              </a:r>
              <a:r>
                <a:rPr lang="en-US" altLang="ko-KR" sz="1000" b="1" dirty="0">
                  <a:solidFill>
                    <a:schemeClr val="accent2"/>
                  </a:solidFill>
                  <a:latin typeface="맑은 고딕" pitchFamily="50" charset="-127"/>
                </a:rPr>
                <a:t>Recreate</a:t>
              </a:r>
            </a:p>
            <a:p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  revisionHistoryLimit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 b="1">
                  <a:latin typeface="맑은 고딕" pitchFamily="50" charset="-127"/>
                </a:rPr>
                <a:t>1</a:t>
              </a:r>
              <a:endParaRPr lang="en-US" altLang="ko-KR" sz="1000" b="1" dirty="0">
                <a:latin typeface="맑은 고딕" pitchFamily="50" charset="-127"/>
              </a:endParaRPr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367615" y="3986958"/>
              <a:ext cx="1542198" cy="1772640"/>
              <a:chOff x="5939953" y="3779142"/>
              <a:chExt cx="2195823" cy="1787250"/>
            </a:xfrm>
          </p:grpSpPr>
          <p:pic>
            <p:nvPicPr>
              <p:cNvPr id="27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7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507855" y="3986959"/>
              <a:ext cx="1265122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svc-1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selector: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dirty="0">
                  <a:latin typeface="맑은 고딕" pitchFamily="50" charset="-127"/>
                </a:rPr>
                <a:t>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port: 8080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protocol: TCP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targetPort</a:t>
              </a:r>
              <a:r>
                <a:rPr lang="en-US" altLang="ko-KR" sz="1000" dirty="0">
                  <a:latin typeface="맑은 고딕" pitchFamily="50" charset="-127"/>
                </a:rPr>
                <a:t>: 8080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F3FC74-841C-4290-AC4A-59741D33059C}"/>
                </a:ext>
              </a:extLst>
            </p:cNvPr>
            <p:cNvSpPr txBox="1"/>
            <p:nvPr/>
          </p:nvSpPr>
          <p:spPr>
            <a:xfrm>
              <a:off x="3416916" y="4714953"/>
              <a:ext cx="1668596" cy="123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b="1">
                  <a:latin typeface="맑은 고딕" pitchFamily="50" charset="-127"/>
                </a:rPr>
                <a:t>  template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metadata: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labels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spec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- </a:t>
              </a:r>
              <a:r>
                <a:rPr lang="en-US" altLang="ko-KR" sz="1000" dirty="0">
                  <a:latin typeface="맑은 고딕" pitchFamily="50" charset="-127"/>
                </a:rPr>
                <a:t>name: container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image</a:t>
              </a:r>
              <a:r>
                <a:rPr lang="en-US" altLang="ko-KR" sz="1000" dirty="0">
                  <a:latin typeface="맑은 고딕" pitchFamily="50" charset="-127"/>
                </a:rPr>
                <a:t>: </a:t>
              </a:r>
              <a:r>
                <a:rPr lang="en-US" altLang="ko-KR" sz="1000" dirty="0" err="1">
                  <a:latin typeface="맑은 고딕" pitchFamily="50" charset="-127"/>
                </a:rPr>
                <a:t>tmkube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en-US" altLang="ko-KR" sz="1000">
                  <a:latin typeface="맑은 고딕" pitchFamily="50" charset="-127"/>
                </a:rPr>
                <a:t>app:</a:t>
              </a:r>
              <a:r>
                <a:rPr lang="en-US" altLang="ko-KR" sz="1000" dirty="0">
                  <a:latin typeface="맑은 고딕" pitchFamily="50" charset="-127"/>
                </a:rPr>
                <a:t>v1</a:t>
              </a:r>
            </a:p>
          </p:txBody>
        </p:sp>
      </p:grpSp>
      <p:sp>
        <p:nvSpPr>
          <p:cNvPr id="41" name="화이트투명사각판"/>
          <p:cNvSpPr/>
          <p:nvPr/>
        </p:nvSpPr>
        <p:spPr bwMode="auto">
          <a:xfrm>
            <a:off x="6255662" y="1483731"/>
            <a:ext cx="5463031" cy="2397580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927855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861174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0"/>
          <p:cNvGrpSpPr/>
          <p:nvPr/>
        </p:nvGrpSpPr>
        <p:grpSpPr>
          <a:xfrm>
            <a:off x="6255662" y="980728"/>
            <a:ext cx="5463031" cy="288000"/>
            <a:chOff x="2208148" y="4963764"/>
            <a:chExt cx="1852608" cy="288000"/>
          </a:xfrm>
        </p:grpSpPr>
        <p:sp>
          <p:nvSpPr>
            <p:cNvPr id="45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Rolling Update (default)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직사각형 149"/>
          <p:cNvSpPr/>
          <p:nvPr/>
        </p:nvSpPr>
        <p:spPr bwMode="ltGray">
          <a:xfrm>
            <a:off x="2596829" y="1565320"/>
            <a:ext cx="999301" cy="242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Service</a:t>
            </a: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D83B02E-2F99-4547-99E5-B9DCD2DC6C4A}"/>
              </a:ext>
            </a:extLst>
          </p:cNvPr>
          <p:cNvGrpSpPr/>
          <p:nvPr/>
        </p:nvGrpSpPr>
        <p:grpSpPr>
          <a:xfrm>
            <a:off x="1408631" y="2384099"/>
            <a:ext cx="1075833" cy="174932"/>
            <a:chOff x="1408631" y="2384099"/>
            <a:chExt cx="1075833" cy="174932"/>
          </a:xfrm>
        </p:grpSpPr>
        <p:cxnSp>
          <p:nvCxnSpPr>
            <p:cNvPr id="152" name="꺾인 연결선 151"/>
            <p:cNvCxnSpPr>
              <a:cxnSpLocks/>
              <a:stCxn id="149" idx="0"/>
              <a:endCxn id="81" idx="2"/>
            </p:cNvCxnSpPr>
            <p:nvPr/>
          </p:nvCxnSpPr>
          <p:spPr>
            <a:xfrm rot="5400000" flipH="1" flipV="1">
              <a:off x="2099155" y="2173722"/>
              <a:ext cx="174931" cy="59568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꺾인 연결선 152"/>
            <p:cNvCxnSpPr>
              <a:cxnSpLocks/>
              <a:stCxn id="149" idx="0"/>
              <a:endCxn id="164" idx="2"/>
            </p:cNvCxnSpPr>
            <p:nvPr/>
          </p:nvCxnSpPr>
          <p:spPr>
            <a:xfrm rot="16200000" flipV="1">
              <a:off x="1561239" y="2231491"/>
              <a:ext cx="174931" cy="48014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29193EB-8EC7-47B7-B3CF-6A9D98C49B4D}"/>
              </a:ext>
            </a:extLst>
          </p:cNvPr>
          <p:cNvGrpSpPr/>
          <p:nvPr/>
        </p:nvGrpSpPr>
        <p:grpSpPr>
          <a:xfrm>
            <a:off x="3703372" y="2384099"/>
            <a:ext cx="1075833" cy="174932"/>
            <a:chOff x="3703372" y="2384099"/>
            <a:chExt cx="1075833" cy="174932"/>
          </a:xfrm>
        </p:grpSpPr>
        <p:cxnSp>
          <p:nvCxnSpPr>
            <p:cNvPr id="157" name="꺾인 연결선 156"/>
            <p:cNvCxnSpPr>
              <a:cxnSpLocks/>
              <a:stCxn id="154" idx="0"/>
              <a:endCxn id="90" idx="2"/>
            </p:cNvCxnSpPr>
            <p:nvPr/>
          </p:nvCxnSpPr>
          <p:spPr>
            <a:xfrm rot="5400000" flipH="1" flipV="1">
              <a:off x="4437521" y="2217347"/>
              <a:ext cx="174931" cy="508437"/>
            </a:xfrm>
            <a:prstGeom prst="bent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cxnSpLocks/>
              <a:stCxn id="154" idx="0"/>
              <a:endCxn id="88" idx="2"/>
            </p:cNvCxnSpPr>
            <p:nvPr/>
          </p:nvCxnSpPr>
          <p:spPr>
            <a:xfrm rot="16200000" flipV="1">
              <a:off x="3899605" y="2187866"/>
              <a:ext cx="174931" cy="56739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9" name="꺾인 연결선 156">
            <a:extLst>
              <a:ext uri="{FF2B5EF4-FFF2-40B4-BE49-F238E27FC236}">
                <a16:creationId xmlns:a16="http://schemas.microsoft.com/office/drawing/2014/main" id="{ED98C703-332A-4C6F-8068-EE5956EE4E27}"/>
              </a:ext>
            </a:extLst>
          </p:cNvPr>
          <p:cNvCxnSpPr>
            <a:cxnSpLocks/>
            <a:stCxn id="161" idx="0"/>
            <a:endCxn id="154" idx="2"/>
          </p:cNvCxnSpPr>
          <p:nvPr/>
        </p:nvCxnSpPr>
        <p:spPr>
          <a:xfrm rot="5400000" flipH="1" flipV="1">
            <a:off x="3573162" y="2502126"/>
            <a:ext cx="211398" cy="118381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꺾인 연결선 156">
            <a:extLst>
              <a:ext uri="{FF2B5EF4-FFF2-40B4-BE49-F238E27FC236}">
                <a16:creationId xmlns:a16="http://schemas.microsoft.com/office/drawing/2014/main" id="{57522BD1-FCA6-4BA4-AE88-B657BB663961}"/>
              </a:ext>
            </a:extLst>
          </p:cNvPr>
          <p:cNvCxnSpPr>
            <a:cxnSpLocks/>
            <a:stCxn id="161" idx="0"/>
            <a:endCxn id="149" idx="2"/>
          </p:cNvCxnSpPr>
          <p:nvPr/>
        </p:nvCxnSpPr>
        <p:spPr>
          <a:xfrm rot="16200000" flipV="1">
            <a:off x="2382167" y="2494943"/>
            <a:ext cx="211398" cy="119817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35511F7-C3AE-4916-B110-A56DBE0D4326}"/>
              </a:ext>
            </a:extLst>
          </p:cNvPr>
          <p:cNvGrpSpPr/>
          <p:nvPr/>
        </p:nvGrpSpPr>
        <p:grpSpPr>
          <a:xfrm>
            <a:off x="911424" y="1940206"/>
            <a:ext cx="2070245" cy="443893"/>
            <a:chOff x="911424" y="1940206"/>
            <a:chExt cx="2070245" cy="443893"/>
          </a:xfrm>
        </p:grpSpPr>
        <p:sp>
          <p:nvSpPr>
            <p:cNvPr id="164" name="직사각형 163"/>
            <p:cNvSpPr/>
            <p:nvPr/>
          </p:nvSpPr>
          <p:spPr bwMode="ltGray">
            <a:xfrm>
              <a:off x="911424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A0EC3E-4A73-42CF-930D-F79CCD1D66D9}"/>
                </a:ext>
              </a:extLst>
            </p:cNvPr>
            <p:cNvSpPr/>
            <p:nvPr/>
          </p:nvSpPr>
          <p:spPr bwMode="ltGray">
            <a:xfrm>
              <a:off x="1029157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23BB320-2261-4C97-A644-BD850B25B47F}"/>
                </a:ext>
              </a:extLst>
            </p:cNvPr>
            <p:cNvSpPr/>
            <p:nvPr/>
          </p:nvSpPr>
          <p:spPr bwMode="ltGray">
            <a:xfrm>
              <a:off x="1987258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568DBCA-112F-48EE-B42E-0806918033DC}"/>
                </a:ext>
              </a:extLst>
            </p:cNvPr>
            <p:cNvSpPr/>
            <p:nvPr/>
          </p:nvSpPr>
          <p:spPr bwMode="ltGray">
            <a:xfrm>
              <a:off x="2104991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E48E9BC-8831-4C03-A795-726B5CCA8A38}"/>
              </a:ext>
            </a:extLst>
          </p:cNvPr>
          <p:cNvGrpSpPr/>
          <p:nvPr/>
        </p:nvGrpSpPr>
        <p:grpSpPr>
          <a:xfrm>
            <a:off x="3206165" y="1940206"/>
            <a:ext cx="2070245" cy="443893"/>
            <a:chOff x="3206165" y="1940206"/>
            <a:chExt cx="2070245" cy="44389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BEB2071-97C4-463D-B979-D93C7F7CBEF0}"/>
                </a:ext>
              </a:extLst>
            </p:cNvPr>
            <p:cNvSpPr/>
            <p:nvPr/>
          </p:nvSpPr>
          <p:spPr bwMode="ltGray">
            <a:xfrm>
              <a:off x="3206165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7A94788-92C5-4993-9F79-1205CE748298}"/>
                </a:ext>
              </a:extLst>
            </p:cNvPr>
            <p:cNvSpPr/>
            <p:nvPr/>
          </p:nvSpPr>
          <p:spPr bwMode="ltGray">
            <a:xfrm>
              <a:off x="3323898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F10B740-8F9D-403E-8728-F2E20E383243}"/>
                </a:ext>
              </a:extLst>
            </p:cNvPr>
            <p:cNvSpPr/>
            <p:nvPr/>
          </p:nvSpPr>
          <p:spPr bwMode="ltGray">
            <a:xfrm>
              <a:off x="4281999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890605-4BDF-4C24-97C5-DC2F6BA24333}"/>
                </a:ext>
              </a:extLst>
            </p:cNvPr>
            <p:cNvSpPr/>
            <p:nvPr/>
          </p:nvSpPr>
          <p:spPr bwMode="ltGray">
            <a:xfrm>
              <a:off x="4399732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3604FD3-499C-4D96-B1B4-5583E8FE4048}"/>
              </a:ext>
            </a:extLst>
          </p:cNvPr>
          <p:cNvGrpSpPr/>
          <p:nvPr/>
        </p:nvGrpSpPr>
        <p:grpSpPr>
          <a:xfrm>
            <a:off x="3096480" y="1807650"/>
            <a:ext cx="1682725" cy="132556"/>
            <a:chOff x="3096480" y="1807650"/>
            <a:chExt cx="1682725" cy="132556"/>
          </a:xfrm>
        </p:grpSpPr>
        <p:cxnSp>
          <p:nvCxnSpPr>
            <p:cNvPr id="159" name="직선 연결선 158"/>
            <p:cNvCxnSpPr>
              <a:cxnSpLocks/>
              <a:stCxn id="88" idx="0"/>
              <a:endCxn id="150" idx="2"/>
            </p:cNvCxnSpPr>
            <p:nvPr/>
          </p:nvCxnSpPr>
          <p:spPr>
            <a:xfrm flipH="1" flipV="1">
              <a:off x="3096480" y="1807650"/>
              <a:ext cx="606891" cy="13255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>
              <a:cxnSpLocks/>
              <a:stCxn id="90" idx="0"/>
              <a:endCxn id="150" idx="2"/>
            </p:cNvCxnSpPr>
            <p:nvPr/>
          </p:nvCxnSpPr>
          <p:spPr>
            <a:xfrm flipH="1" flipV="1">
              <a:off x="3096480" y="1807650"/>
              <a:ext cx="1682725" cy="13255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D0BD6C3-3508-4CBB-ADAE-30025D9DB4D7}"/>
              </a:ext>
            </a:extLst>
          </p:cNvPr>
          <p:cNvGrpSpPr/>
          <p:nvPr/>
        </p:nvGrpSpPr>
        <p:grpSpPr>
          <a:xfrm>
            <a:off x="1408630" y="1807650"/>
            <a:ext cx="1687850" cy="132556"/>
            <a:chOff x="1408630" y="1807650"/>
            <a:chExt cx="1687850" cy="132556"/>
          </a:xfrm>
        </p:grpSpPr>
        <p:cxnSp>
          <p:nvCxnSpPr>
            <p:cNvPr id="166" name="직선 연결선 165"/>
            <p:cNvCxnSpPr>
              <a:cxnSpLocks/>
              <a:stCxn id="81" idx="0"/>
              <a:endCxn id="150" idx="2"/>
            </p:cNvCxnSpPr>
            <p:nvPr/>
          </p:nvCxnSpPr>
          <p:spPr>
            <a:xfrm flipV="1">
              <a:off x="2484464" y="1807650"/>
              <a:ext cx="612016" cy="13255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cxnSpLocks/>
              <a:stCxn id="164" idx="0"/>
              <a:endCxn id="150" idx="2"/>
            </p:cNvCxnSpPr>
            <p:nvPr/>
          </p:nvCxnSpPr>
          <p:spPr>
            <a:xfrm flipV="1">
              <a:off x="1408630" y="1807650"/>
              <a:ext cx="1687850" cy="13255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6172C3-5F99-4DD5-BCF5-A7F31E30B14C}"/>
              </a:ext>
            </a:extLst>
          </p:cNvPr>
          <p:cNvGrpSpPr/>
          <p:nvPr/>
        </p:nvGrpSpPr>
        <p:grpSpPr>
          <a:xfrm>
            <a:off x="1831022" y="3199731"/>
            <a:ext cx="2381610" cy="569457"/>
            <a:chOff x="1831022" y="3190206"/>
            <a:chExt cx="2381610" cy="569457"/>
          </a:xfrm>
        </p:grpSpPr>
        <p:sp>
          <p:nvSpPr>
            <p:cNvPr id="161" name="직사각형 160"/>
            <p:cNvSpPr/>
            <p:nvPr/>
          </p:nvSpPr>
          <p:spPr bwMode="ltGray">
            <a:xfrm>
              <a:off x="1961278" y="3190206"/>
              <a:ext cx="2251354" cy="5694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8B19325B-BE53-4BC7-80E8-D8EF1094DB1E}"/>
                </a:ext>
              </a:extLst>
            </p:cNvPr>
            <p:cNvSpPr/>
            <p:nvPr/>
          </p:nvSpPr>
          <p:spPr bwMode="ltGray">
            <a:xfrm>
              <a:off x="3468299" y="3559630"/>
              <a:ext cx="617450" cy="1689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</p:txBody>
        </p:sp>
        <p:sp>
          <p:nvSpPr>
            <p:cNvPr id="190" name="화이트투명사각판">
              <a:extLst>
                <a:ext uri="{FF2B5EF4-FFF2-40B4-BE49-F238E27FC236}">
                  <a16:creationId xmlns:a16="http://schemas.microsoft.com/office/drawing/2014/main" id="{060A47BB-E04D-4689-A9B3-606A389D32D1}"/>
                </a:ext>
              </a:extLst>
            </p:cNvPr>
            <p:cNvSpPr/>
            <p:nvPr/>
          </p:nvSpPr>
          <p:spPr bwMode="auto">
            <a:xfrm>
              <a:off x="1831022" y="3318231"/>
              <a:ext cx="11799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selector</a:t>
              </a:r>
              <a:endParaRPr lang="ko-KR" altLang="en-US" sz="1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1" name="화이트투명사각판">
              <a:extLst>
                <a:ext uri="{FF2B5EF4-FFF2-40B4-BE49-F238E27FC236}">
                  <a16:creationId xmlns:a16="http://schemas.microsoft.com/office/drawing/2014/main" id="{C5B13BDA-AA6B-41C0-9C3E-A627B15104B6}"/>
                </a:ext>
              </a:extLst>
            </p:cNvPr>
            <p:cNvSpPr/>
            <p:nvPr/>
          </p:nvSpPr>
          <p:spPr bwMode="auto">
            <a:xfrm>
              <a:off x="2742457" y="3323846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EB05F8E-3F44-496C-96E5-1D882CD689E9}"/>
                </a:ext>
              </a:extLst>
            </p:cNvPr>
            <p:cNvSpPr/>
            <p:nvPr/>
          </p:nvSpPr>
          <p:spPr bwMode="ltGray">
            <a:xfrm>
              <a:off x="2968546" y="3565725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623975C-C6AD-42E5-B4A0-02BEC77838AF}"/>
                </a:ext>
              </a:extLst>
            </p:cNvPr>
            <p:cNvSpPr/>
            <p:nvPr/>
          </p:nvSpPr>
          <p:spPr bwMode="ltGray">
            <a:xfrm>
              <a:off x="2029451" y="3565725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화이트투명사각판">
              <a:extLst>
                <a:ext uri="{FF2B5EF4-FFF2-40B4-BE49-F238E27FC236}">
                  <a16:creationId xmlns:a16="http://schemas.microsoft.com/office/drawing/2014/main" id="{DBBE23A5-4D90-43EA-B6A9-4DC363D35161}"/>
                </a:ext>
              </a:extLst>
            </p:cNvPr>
            <p:cNvSpPr/>
            <p:nvPr/>
          </p:nvSpPr>
          <p:spPr bwMode="auto">
            <a:xfrm>
              <a:off x="3427698" y="3323846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template</a:t>
              </a:r>
              <a:endParaRPr lang="ko-KR" altLang="en-US" sz="1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37DF708-646B-4D0F-9B2B-ADFB0D0BF007}"/>
              </a:ext>
            </a:extLst>
          </p:cNvPr>
          <p:cNvGrpSpPr/>
          <p:nvPr/>
        </p:nvGrpSpPr>
        <p:grpSpPr>
          <a:xfrm>
            <a:off x="881382" y="2559030"/>
            <a:ext cx="2014790" cy="429303"/>
            <a:chOff x="881382" y="2559030"/>
            <a:chExt cx="2014790" cy="429303"/>
          </a:xfrm>
        </p:grpSpPr>
        <p:sp>
          <p:nvSpPr>
            <p:cNvPr id="149" name="직사각형 148"/>
            <p:cNvSpPr/>
            <p:nvPr/>
          </p:nvSpPr>
          <p:spPr bwMode="ltGray">
            <a:xfrm>
              <a:off x="881382" y="2559030"/>
              <a:ext cx="2014790" cy="4293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900" b="1">
                <a:solidFill>
                  <a:srgbClr val="326DE6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0EDBC34-932A-41F1-8037-4A17E04F2341}"/>
                </a:ext>
              </a:extLst>
            </p:cNvPr>
            <p:cNvSpPr/>
            <p:nvPr/>
          </p:nvSpPr>
          <p:spPr bwMode="ltGray">
            <a:xfrm>
              <a:off x="988765" y="2794151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3D5716D-4129-4B8E-9E4C-8F3175B449B8}"/>
                </a:ext>
              </a:extLst>
            </p:cNvPr>
            <p:cNvSpPr/>
            <p:nvPr/>
          </p:nvSpPr>
          <p:spPr bwMode="ltGray">
            <a:xfrm>
              <a:off x="2190565" y="2794920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EC48371-A1D5-48FE-AE1E-0E632B258F48}"/>
                </a:ext>
              </a:extLst>
            </p:cNvPr>
            <p:cNvSpPr/>
            <p:nvPr/>
          </p:nvSpPr>
          <p:spPr bwMode="ltGray">
            <a:xfrm>
              <a:off x="1813597" y="2793742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E9E24E-0412-4B6E-96DF-E40130A60DFF}"/>
              </a:ext>
            </a:extLst>
          </p:cNvPr>
          <p:cNvGrpSpPr/>
          <p:nvPr/>
        </p:nvGrpSpPr>
        <p:grpSpPr>
          <a:xfrm>
            <a:off x="3273188" y="2559030"/>
            <a:ext cx="1995160" cy="429303"/>
            <a:chOff x="3273188" y="2559030"/>
            <a:chExt cx="1995160" cy="429303"/>
          </a:xfrm>
        </p:grpSpPr>
        <p:sp>
          <p:nvSpPr>
            <p:cNvPr id="154" name="직사각형 153"/>
            <p:cNvSpPr/>
            <p:nvPr/>
          </p:nvSpPr>
          <p:spPr bwMode="ltGray">
            <a:xfrm>
              <a:off x="3273188" y="2559030"/>
              <a:ext cx="1995160" cy="4293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D142C9E-D118-4962-AFDE-980DE4CCC870}"/>
                </a:ext>
              </a:extLst>
            </p:cNvPr>
            <p:cNvSpPr/>
            <p:nvPr/>
          </p:nvSpPr>
          <p:spPr bwMode="ltGray">
            <a:xfrm>
              <a:off x="3362090" y="2794151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6C60085-B8D2-436E-9B3B-D9A9BB6B8796}"/>
                </a:ext>
              </a:extLst>
            </p:cNvPr>
            <p:cNvSpPr/>
            <p:nvPr/>
          </p:nvSpPr>
          <p:spPr bwMode="ltGray">
            <a:xfrm>
              <a:off x="4563890" y="2794920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BE2F278-35C0-4F53-B070-A2AB39C479E8}"/>
                </a:ext>
              </a:extLst>
            </p:cNvPr>
            <p:cNvSpPr/>
            <p:nvPr/>
          </p:nvSpPr>
          <p:spPr bwMode="ltGray">
            <a:xfrm>
              <a:off x="4186922" y="2793742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6871464-6B54-4DF4-9F7F-21D1F954A3BA}"/>
              </a:ext>
            </a:extLst>
          </p:cNvPr>
          <p:cNvGrpSpPr/>
          <p:nvPr/>
        </p:nvGrpSpPr>
        <p:grpSpPr>
          <a:xfrm>
            <a:off x="3468312" y="3156056"/>
            <a:ext cx="1760436" cy="570410"/>
            <a:chOff x="3468312" y="3156056"/>
            <a:chExt cx="1760436" cy="570410"/>
          </a:xfrm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9CDF8C1-309F-4A05-A912-D4998ACC12A0}"/>
                </a:ext>
              </a:extLst>
            </p:cNvPr>
            <p:cNvSpPr/>
            <p:nvPr/>
          </p:nvSpPr>
          <p:spPr bwMode="ltGray">
            <a:xfrm>
              <a:off x="4611298" y="3156056"/>
              <a:ext cx="617450" cy="2564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  <p:sp>
          <p:nvSpPr>
            <p:cNvPr id="232" name="화이트투명사각판">
              <a:extLst>
                <a:ext uri="{FF2B5EF4-FFF2-40B4-BE49-F238E27FC236}">
                  <a16:creationId xmlns:a16="http://schemas.microsoft.com/office/drawing/2014/main" id="{16362FFB-FAA0-474B-A0CC-CE6AE7FF9907}"/>
                </a:ext>
              </a:extLst>
            </p:cNvPr>
            <p:cNvSpPr/>
            <p:nvPr/>
          </p:nvSpPr>
          <p:spPr bwMode="auto">
            <a:xfrm>
              <a:off x="4340379" y="3470202"/>
              <a:ext cx="805936" cy="246462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Template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Update</a:t>
              </a:r>
              <a:endParaRPr lang="ko-KR" altLang="en-US" sz="10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cxnSp>
          <p:nvCxnSpPr>
            <p:cNvPr id="233" name="구부러진 연결선 124">
              <a:extLst>
                <a:ext uri="{FF2B5EF4-FFF2-40B4-BE49-F238E27FC236}">
                  <a16:creationId xmlns:a16="http://schemas.microsoft.com/office/drawing/2014/main" id="{88F9A626-BF29-4DB3-838C-07EC3D5CD014}"/>
                </a:ext>
              </a:extLst>
            </p:cNvPr>
            <p:cNvCxnSpPr>
              <a:cxnSpLocks/>
              <a:stCxn id="231" idx="1"/>
              <a:endCxn id="188" idx="3"/>
            </p:cNvCxnSpPr>
            <p:nvPr/>
          </p:nvCxnSpPr>
          <p:spPr>
            <a:xfrm rot="10800000" flipV="1">
              <a:off x="4085750" y="3284259"/>
              <a:ext cx="525549" cy="3693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7F174F97-9983-4DA9-BCD3-DE358CDC0599}"/>
                </a:ext>
              </a:extLst>
            </p:cNvPr>
            <p:cNvSpPr/>
            <p:nvPr/>
          </p:nvSpPr>
          <p:spPr bwMode="ltGray">
            <a:xfrm>
              <a:off x="3468312" y="3567257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</p:grp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DF2C391-FB9A-48B6-A2D2-AE023EA72C59}"/>
              </a:ext>
            </a:extLst>
          </p:cNvPr>
          <p:cNvSpPr/>
          <p:nvPr/>
        </p:nvSpPr>
        <p:spPr bwMode="ltGray">
          <a:xfrm>
            <a:off x="1807287" y="2791384"/>
            <a:ext cx="290161" cy="176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C02B2C1-7066-4A6B-AE9F-3546E542B425}"/>
              </a:ext>
            </a:extLst>
          </p:cNvPr>
          <p:cNvGrpSpPr/>
          <p:nvPr/>
        </p:nvGrpSpPr>
        <p:grpSpPr>
          <a:xfrm>
            <a:off x="1446765" y="1623600"/>
            <a:ext cx="1165372" cy="762857"/>
            <a:chOff x="1341986" y="1491121"/>
            <a:chExt cx="1165372" cy="762857"/>
          </a:xfrm>
        </p:grpSpPr>
        <p:sp>
          <p:nvSpPr>
            <p:cNvPr id="236" name="화이트투명사각판">
              <a:extLst>
                <a:ext uri="{FF2B5EF4-FFF2-40B4-BE49-F238E27FC236}">
                  <a16:creationId xmlns:a16="http://schemas.microsoft.com/office/drawing/2014/main" id="{D3971878-40FE-431C-8C86-0162D981F8C2}"/>
                </a:ext>
              </a:extLst>
            </p:cNvPr>
            <p:cNvSpPr/>
            <p:nvPr/>
          </p:nvSpPr>
          <p:spPr bwMode="auto">
            <a:xfrm>
              <a:off x="1341986" y="1891475"/>
              <a:ext cx="1165372" cy="36250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Downtime</a:t>
              </a:r>
              <a:endParaRPr lang="ko-KR" altLang="en-US" sz="1200" b="1" kern="0" dirty="0">
                <a:latin typeface="+mn-ea"/>
              </a:endParaRPr>
            </a:p>
          </p:txBody>
        </p:sp>
        <p:pic>
          <p:nvPicPr>
            <p:cNvPr id="65" name="그래픽 64" descr="경고">
              <a:extLst>
                <a:ext uri="{FF2B5EF4-FFF2-40B4-BE49-F238E27FC236}">
                  <a16:creationId xmlns:a16="http://schemas.microsoft.com/office/drawing/2014/main" id="{59526A3A-2DCA-496F-82FB-DBA57291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6924" y="1491121"/>
              <a:ext cx="516155" cy="516155"/>
            </a:xfrm>
            <a:prstGeom prst="rect">
              <a:avLst/>
            </a:prstGeom>
          </p:spPr>
        </p:pic>
      </p:grpSp>
      <p:sp>
        <p:nvSpPr>
          <p:cNvPr id="237" name="타원 236">
            <a:extLst>
              <a:ext uri="{FF2B5EF4-FFF2-40B4-BE49-F238E27FC236}">
                <a16:creationId xmlns:a16="http://schemas.microsoft.com/office/drawing/2014/main" id="{7CD8D7E7-0DB1-4CA8-8A54-CE3CD15AEEDC}"/>
              </a:ext>
            </a:extLst>
          </p:cNvPr>
          <p:cNvSpPr/>
          <p:nvPr/>
        </p:nvSpPr>
        <p:spPr>
          <a:xfrm>
            <a:off x="3020630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6BB3CE0-C87D-486F-BDCE-BA35B11DE955}"/>
              </a:ext>
            </a:extLst>
          </p:cNvPr>
          <p:cNvSpPr/>
          <p:nvPr/>
        </p:nvSpPr>
        <p:spPr bwMode="ltGray">
          <a:xfrm>
            <a:off x="8456979" y="1565320"/>
            <a:ext cx="999301" cy="242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Service</a:t>
            </a: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0" name="꺾인 연결선 151">
            <a:extLst>
              <a:ext uri="{FF2B5EF4-FFF2-40B4-BE49-F238E27FC236}">
                <a16:creationId xmlns:a16="http://schemas.microsoft.com/office/drawing/2014/main" id="{C7835935-B3A7-45B0-8F9F-05FAB1B8F525}"/>
              </a:ext>
            </a:extLst>
          </p:cNvPr>
          <p:cNvCxnSpPr>
            <a:cxnSpLocks/>
            <a:stCxn id="272" idx="0"/>
            <a:endCxn id="250" idx="2"/>
          </p:cNvCxnSpPr>
          <p:nvPr/>
        </p:nvCxnSpPr>
        <p:spPr>
          <a:xfrm rot="5400000" flipH="1" flipV="1">
            <a:off x="7959305" y="2173722"/>
            <a:ext cx="174931" cy="5956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꺾인 연결선 152">
            <a:extLst>
              <a:ext uri="{FF2B5EF4-FFF2-40B4-BE49-F238E27FC236}">
                <a16:creationId xmlns:a16="http://schemas.microsoft.com/office/drawing/2014/main" id="{83D43D4C-0AB6-4A2C-89CC-1BB16534C66D}"/>
              </a:ext>
            </a:extLst>
          </p:cNvPr>
          <p:cNvCxnSpPr>
            <a:cxnSpLocks/>
            <a:stCxn id="272" idx="0"/>
            <a:endCxn id="248" idx="2"/>
          </p:cNvCxnSpPr>
          <p:nvPr/>
        </p:nvCxnSpPr>
        <p:spPr>
          <a:xfrm rot="16200000" flipV="1">
            <a:off x="7421389" y="2231491"/>
            <a:ext cx="174931" cy="4801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꺾인 연결선 156">
            <a:extLst>
              <a:ext uri="{FF2B5EF4-FFF2-40B4-BE49-F238E27FC236}">
                <a16:creationId xmlns:a16="http://schemas.microsoft.com/office/drawing/2014/main" id="{82F4E508-1B51-46F7-A0CF-A013C2E9D5ED}"/>
              </a:ext>
            </a:extLst>
          </p:cNvPr>
          <p:cNvCxnSpPr>
            <a:cxnSpLocks/>
            <a:stCxn id="281" idx="0"/>
            <a:endCxn id="255" idx="2"/>
          </p:cNvCxnSpPr>
          <p:nvPr/>
        </p:nvCxnSpPr>
        <p:spPr>
          <a:xfrm rot="5400000" flipH="1" flipV="1">
            <a:off x="10297671" y="2217347"/>
            <a:ext cx="174931" cy="50843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꺾인 연결선 157">
            <a:extLst>
              <a:ext uri="{FF2B5EF4-FFF2-40B4-BE49-F238E27FC236}">
                <a16:creationId xmlns:a16="http://schemas.microsoft.com/office/drawing/2014/main" id="{1C40BD68-46BA-479F-B7BC-80E0073FB4AF}"/>
              </a:ext>
            </a:extLst>
          </p:cNvPr>
          <p:cNvCxnSpPr>
            <a:cxnSpLocks/>
            <a:stCxn id="281" idx="0"/>
            <a:endCxn id="253" idx="2"/>
          </p:cNvCxnSpPr>
          <p:nvPr/>
        </p:nvCxnSpPr>
        <p:spPr>
          <a:xfrm rot="16200000" flipV="1">
            <a:off x="9759755" y="2187866"/>
            <a:ext cx="174931" cy="56739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꺾인 연결선 156">
            <a:extLst>
              <a:ext uri="{FF2B5EF4-FFF2-40B4-BE49-F238E27FC236}">
                <a16:creationId xmlns:a16="http://schemas.microsoft.com/office/drawing/2014/main" id="{29FEE534-C32B-4019-A14C-437065E20953}"/>
              </a:ext>
            </a:extLst>
          </p:cNvPr>
          <p:cNvCxnSpPr>
            <a:cxnSpLocks/>
            <a:stCxn id="264" idx="0"/>
            <a:endCxn id="281" idx="2"/>
          </p:cNvCxnSpPr>
          <p:nvPr/>
        </p:nvCxnSpPr>
        <p:spPr>
          <a:xfrm rot="5400000" flipH="1" flipV="1">
            <a:off x="9433312" y="2502126"/>
            <a:ext cx="211398" cy="118381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꺾인 연결선 156">
            <a:extLst>
              <a:ext uri="{FF2B5EF4-FFF2-40B4-BE49-F238E27FC236}">
                <a16:creationId xmlns:a16="http://schemas.microsoft.com/office/drawing/2014/main" id="{9D5C7871-3186-441A-A980-A4DA8BB26071}"/>
              </a:ext>
            </a:extLst>
          </p:cNvPr>
          <p:cNvCxnSpPr>
            <a:cxnSpLocks/>
            <a:stCxn id="264" idx="0"/>
            <a:endCxn id="272" idx="2"/>
          </p:cNvCxnSpPr>
          <p:nvPr/>
        </p:nvCxnSpPr>
        <p:spPr>
          <a:xfrm rot="16200000" flipV="1">
            <a:off x="8242317" y="2494943"/>
            <a:ext cx="211398" cy="119817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DDA4A1-B230-4F98-B3C7-5964BE41B468}"/>
              </a:ext>
            </a:extLst>
          </p:cNvPr>
          <p:cNvGrpSpPr/>
          <p:nvPr/>
        </p:nvGrpSpPr>
        <p:grpSpPr>
          <a:xfrm>
            <a:off x="6771574" y="1940206"/>
            <a:ext cx="994411" cy="443893"/>
            <a:chOff x="6771574" y="1940206"/>
            <a:chExt cx="994411" cy="443893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869CE3C0-07E9-4940-BF32-BEA9BA417206}"/>
                </a:ext>
              </a:extLst>
            </p:cNvPr>
            <p:cNvSpPr/>
            <p:nvPr/>
          </p:nvSpPr>
          <p:spPr bwMode="ltGray">
            <a:xfrm>
              <a:off x="6771574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EFCB6B1A-7F35-4E2F-93B2-C5374659FE02}"/>
                </a:ext>
              </a:extLst>
            </p:cNvPr>
            <p:cNvSpPr/>
            <p:nvPr/>
          </p:nvSpPr>
          <p:spPr bwMode="ltGray">
            <a:xfrm>
              <a:off x="6889307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AAC77CA-805E-46E7-B196-09F91CC46A97}"/>
              </a:ext>
            </a:extLst>
          </p:cNvPr>
          <p:cNvGrpSpPr/>
          <p:nvPr/>
        </p:nvGrpSpPr>
        <p:grpSpPr>
          <a:xfrm>
            <a:off x="7847408" y="1940206"/>
            <a:ext cx="994411" cy="443893"/>
            <a:chOff x="7847408" y="1940206"/>
            <a:chExt cx="994411" cy="443893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58CB676-E955-444C-995E-3A5487ABAD9A}"/>
                </a:ext>
              </a:extLst>
            </p:cNvPr>
            <p:cNvSpPr/>
            <p:nvPr/>
          </p:nvSpPr>
          <p:spPr bwMode="ltGray">
            <a:xfrm>
              <a:off x="7847408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CBE675A-94E4-4199-AC82-A27556D3855C}"/>
                </a:ext>
              </a:extLst>
            </p:cNvPr>
            <p:cNvSpPr/>
            <p:nvPr/>
          </p:nvSpPr>
          <p:spPr bwMode="ltGray">
            <a:xfrm>
              <a:off x="7965141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BF21CB1-A57C-4B6C-AA98-392277313947}"/>
              </a:ext>
            </a:extLst>
          </p:cNvPr>
          <p:cNvGrpSpPr/>
          <p:nvPr/>
        </p:nvGrpSpPr>
        <p:grpSpPr>
          <a:xfrm>
            <a:off x="9066315" y="1940206"/>
            <a:ext cx="994411" cy="443893"/>
            <a:chOff x="9066315" y="1940206"/>
            <a:chExt cx="994411" cy="443893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D5E67CB8-84D7-4DCB-8334-089428B87871}"/>
                </a:ext>
              </a:extLst>
            </p:cNvPr>
            <p:cNvSpPr/>
            <p:nvPr/>
          </p:nvSpPr>
          <p:spPr bwMode="ltGray">
            <a:xfrm>
              <a:off x="9066315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5543B1E-5E08-4224-B08F-5799690092FD}"/>
                </a:ext>
              </a:extLst>
            </p:cNvPr>
            <p:cNvSpPr/>
            <p:nvPr/>
          </p:nvSpPr>
          <p:spPr bwMode="ltGray">
            <a:xfrm>
              <a:off x="9184048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12E659A-754B-4782-BA90-E75394B81FC8}"/>
              </a:ext>
            </a:extLst>
          </p:cNvPr>
          <p:cNvGrpSpPr/>
          <p:nvPr/>
        </p:nvGrpSpPr>
        <p:grpSpPr>
          <a:xfrm>
            <a:off x="10142149" y="1940206"/>
            <a:ext cx="994411" cy="443893"/>
            <a:chOff x="10142149" y="1940206"/>
            <a:chExt cx="994411" cy="443893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0E0C4913-004C-452B-9F38-994D28397A3D}"/>
                </a:ext>
              </a:extLst>
            </p:cNvPr>
            <p:cNvSpPr/>
            <p:nvPr/>
          </p:nvSpPr>
          <p:spPr bwMode="ltGray">
            <a:xfrm>
              <a:off x="10142149" y="1940206"/>
              <a:ext cx="994411" cy="44389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  <a:p>
              <a:pPr algn="ctr">
                <a:lnSpc>
                  <a:spcPct val="90000"/>
                </a:lnSpc>
              </a:pPr>
              <a:endParaRPr lang="ko-KR" altLang="en-US" sz="9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8DB66901-38DC-468C-933B-4D4383E231AD}"/>
                </a:ext>
              </a:extLst>
            </p:cNvPr>
            <p:cNvSpPr/>
            <p:nvPr/>
          </p:nvSpPr>
          <p:spPr bwMode="ltGray">
            <a:xfrm>
              <a:off x="10259882" y="2176522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0679958-9C3D-4C6E-AD40-73063F6AB12B}"/>
              </a:ext>
            </a:extLst>
          </p:cNvPr>
          <p:cNvCxnSpPr>
            <a:cxnSpLocks/>
            <a:stCxn id="253" idx="0"/>
            <a:endCxn id="238" idx="2"/>
          </p:cNvCxnSpPr>
          <p:nvPr/>
        </p:nvCxnSpPr>
        <p:spPr>
          <a:xfrm flipH="1" flipV="1">
            <a:off x="8956630" y="1807650"/>
            <a:ext cx="606891" cy="13255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C5B9C3BD-9605-491B-9E41-556BFCAB9B06}"/>
              </a:ext>
            </a:extLst>
          </p:cNvPr>
          <p:cNvCxnSpPr>
            <a:cxnSpLocks/>
            <a:stCxn id="255" idx="0"/>
            <a:endCxn id="238" idx="2"/>
          </p:cNvCxnSpPr>
          <p:nvPr/>
        </p:nvCxnSpPr>
        <p:spPr>
          <a:xfrm flipH="1" flipV="1">
            <a:off x="8956630" y="1807650"/>
            <a:ext cx="1682725" cy="13255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FBB63141-80DF-4411-9156-39FF6E643A06}"/>
              </a:ext>
            </a:extLst>
          </p:cNvPr>
          <p:cNvCxnSpPr>
            <a:cxnSpLocks/>
            <a:stCxn id="250" idx="0"/>
            <a:endCxn id="238" idx="2"/>
          </p:cNvCxnSpPr>
          <p:nvPr/>
        </p:nvCxnSpPr>
        <p:spPr>
          <a:xfrm flipV="1">
            <a:off x="8344614" y="1807650"/>
            <a:ext cx="612016" cy="13255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9CC00084-88D7-4EF1-8E3B-0D602EF13571}"/>
              </a:ext>
            </a:extLst>
          </p:cNvPr>
          <p:cNvCxnSpPr>
            <a:cxnSpLocks/>
            <a:stCxn id="248" idx="0"/>
            <a:endCxn id="238" idx="2"/>
          </p:cNvCxnSpPr>
          <p:nvPr/>
        </p:nvCxnSpPr>
        <p:spPr>
          <a:xfrm flipV="1">
            <a:off x="7268780" y="1807650"/>
            <a:ext cx="1687850" cy="13255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6" name="화이트투명사각판">
            <a:extLst>
              <a:ext uri="{FF2B5EF4-FFF2-40B4-BE49-F238E27FC236}">
                <a16:creationId xmlns:a16="http://schemas.microsoft.com/office/drawing/2014/main" id="{2A87D818-16F8-4A76-A979-1799CC01C6B9}"/>
              </a:ext>
            </a:extLst>
          </p:cNvPr>
          <p:cNvSpPr/>
          <p:nvPr/>
        </p:nvSpPr>
        <p:spPr bwMode="auto">
          <a:xfrm>
            <a:off x="7691172" y="3327756"/>
            <a:ext cx="11799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selector</a:t>
            </a:r>
            <a:endParaRPr lang="ko-KR" altLang="en-US" sz="10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4A74483-2505-4812-B6AD-1EBB11A085F8}"/>
              </a:ext>
            </a:extLst>
          </p:cNvPr>
          <p:cNvGrpSpPr/>
          <p:nvPr/>
        </p:nvGrpSpPr>
        <p:grpSpPr>
          <a:xfrm>
            <a:off x="6741532" y="2559030"/>
            <a:ext cx="2014790" cy="429303"/>
            <a:chOff x="6741532" y="2559030"/>
            <a:chExt cx="2014790" cy="429303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06423C46-3FFB-4646-86A6-E879AD8348AE}"/>
                </a:ext>
              </a:extLst>
            </p:cNvPr>
            <p:cNvSpPr/>
            <p:nvPr/>
          </p:nvSpPr>
          <p:spPr bwMode="ltGray">
            <a:xfrm>
              <a:off x="6741532" y="2559030"/>
              <a:ext cx="2014790" cy="4293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900" b="1">
                <a:solidFill>
                  <a:srgbClr val="326DE6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6C17DB26-B3D0-451B-BF80-9027E87E94E1}"/>
                </a:ext>
              </a:extLst>
            </p:cNvPr>
            <p:cNvSpPr/>
            <p:nvPr/>
          </p:nvSpPr>
          <p:spPr bwMode="ltGray">
            <a:xfrm>
              <a:off x="6848915" y="2794151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1CF85B3B-6CFC-4825-A59F-D4FF45F680FA}"/>
                </a:ext>
              </a:extLst>
            </p:cNvPr>
            <p:cNvSpPr/>
            <p:nvPr/>
          </p:nvSpPr>
          <p:spPr bwMode="ltGray">
            <a:xfrm>
              <a:off x="8050715" y="2794920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B52C118-5B57-49FD-AD32-FAD0EE4264D5}"/>
                </a:ext>
              </a:extLst>
            </p:cNvPr>
            <p:cNvSpPr/>
            <p:nvPr/>
          </p:nvSpPr>
          <p:spPr bwMode="ltGray">
            <a:xfrm>
              <a:off x="7673747" y="2793742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799F4C9-9C0E-47EA-9309-7C5E36409300}"/>
              </a:ext>
            </a:extLst>
          </p:cNvPr>
          <p:cNvGrpSpPr/>
          <p:nvPr/>
        </p:nvGrpSpPr>
        <p:grpSpPr>
          <a:xfrm>
            <a:off x="9133338" y="2559030"/>
            <a:ext cx="1995160" cy="429303"/>
            <a:chOff x="9133338" y="2559030"/>
            <a:chExt cx="1995160" cy="429303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545EB4A-B1DD-4A1A-92BD-889CF4360600}"/>
                </a:ext>
              </a:extLst>
            </p:cNvPr>
            <p:cNvSpPr/>
            <p:nvPr/>
          </p:nvSpPr>
          <p:spPr bwMode="ltGray">
            <a:xfrm>
              <a:off x="9133338" y="2559030"/>
              <a:ext cx="1995160" cy="4293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CFCFA25B-BC4A-4737-A12D-330E1F46444E}"/>
                </a:ext>
              </a:extLst>
            </p:cNvPr>
            <p:cNvSpPr/>
            <p:nvPr/>
          </p:nvSpPr>
          <p:spPr bwMode="ltGray">
            <a:xfrm>
              <a:off x="9222240" y="2794151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98BE7C17-FB08-4D4D-B6B3-6389BCB91832}"/>
                </a:ext>
              </a:extLst>
            </p:cNvPr>
            <p:cNvSpPr/>
            <p:nvPr/>
          </p:nvSpPr>
          <p:spPr bwMode="ltGray">
            <a:xfrm>
              <a:off x="10424040" y="2794920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3CB0E6B8-947E-44F0-9F70-8524DCD1FD73}"/>
                </a:ext>
              </a:extLst>
            </p:cNvPr>
            <p:cNvSpPr/>
            <p:nvPr/>
          </p:nvSpPr>
          <p:spPr bwMode="ltGray">
            <a:xfrm>
              <a:off x="10047072" y="2793742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32E59F-E9C0-4551-BC81-31C067372E42}"/>
              </a:ext>
            </a:extLst>
          </p:cNvPr>
          <p:cNvGrpSpPr/>
          <p:nvPr/>
        </p:nvGrpSpPr>
        <p:grpSpPr>
          <a:xfrm>
            <a:off x="7821428" y="3199731"/>
            <a:ext cx="2251354" cy="569457"/>
            <a:chOff x="7821428" y="3199731"/>
            <a:chExt cx="2251354" cy="569457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CE53B9-CB8C-47D1-AC6F-231C15F34F5F}"/>
                </a:ext>
              </a:extLst>
            </p:cNvPr>
            <p:cNvSpPr/>
            <p:nvPr/>
          </p:nvSpPr>
          <p:spPr bwMode="ltGray">
            <a:xfrm>
              <a:off x="7821428" y="3199731"/>
              <a:ext cx="2251354" cy="5694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CA48847-365F-4FB1-B734-582C788E63C2}"/>
                </a:ext>
              </a:extLst>
            </p:cNvPr>
            <p:cNvSpPr/>
            <p:nvPr/>
          </p:nvSpPr>
          <p:spPr bwMode="ltGray">
            <a:xfrm>
              <a:off x="9328449" y="3569155"/>
              <a:ext cx="617450" cy="1689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v1</a:t>
              </a:r>
            </a:p>
          </p:txBody>
        </p:sp>
        <p:sp>
          <p:nvSpPr>
            <p:cNvPr id="267" name="화이트투명사각판">
              <a:extLst>
                <a:ext uri="{FF2B5EF4-FFF2-40B4-BE49-F238E27FC236}">
                  <a16:creationId xmlns:a16="http://schemas.microsoft.com/office/drawing/2014/main" id="{3E7D71BA-44AD-4A3F-AB68-2659490490CB}"/>
                </a:ext>
              </a:extLst>
            </p:cNvPr>
            <p:cNvSpPr/>
            <p:nvPr/>
          </p:nvSpPr>
          <p:spPr bwMode="auto">
            <a:xfrm>
              <a:off x="8602607" y="3333371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523E7707-5917-425C-83F5-FD0BD2051CDE}"/>
                </a:ext>
              </a:extLst>
            </p:cNvPr>
            <p:cNvSpPr/>
            <p:nvPr/>
          </p:nvSpPr>
          <p:spPr bwMode="ltGray">
            <a:xfrm>
              <a:off x="8828696" y="3575250"/>
              <a:ext cx="290161" cy="17661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B9F956D9-6A63-4037-93DF-A62D06F45508}"/>
                </a:ext>
              </a:extLst>
            </p:cNvPr>
            <p:cNvSpPr/>
            <p:nvPr/>
          </p:nvSpPr>
          <p:spPr bwMode="ltGray">
            <a:xfrm>
              <a:off x="7889601" y="3575250"/>
              <a:ext cx="758944" cy="164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화이트투명사각판">
              <a:extLst>
                <a:ext uri="{FF2B5EF4-FFF2-40B4-BE49-F238E27FC236}">
                  <a16:creationId xmlns:a16="http://schemas.microsoft.com/office/drawing/2014/main" id="{840E7B8C-CB35-4A8C-864E-BBB1D800A213}"/>
                </a:ext>
              </a:extLst>
            </p:cNvPr>
            <p:cNvSpPr/>
            <p:nvPr/>
          </p:nvSpPr>
          <p:spPr bwMode="auto">
            <a:xfrm>
              <a:off x="9287848" y="3333371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template</a:t>
              </a:r>
              <a:endParaRPr lang="ko-KR" altLang="en-US" sz="1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A00D03AA-432A-4D3A-82E7-C528A42D2B72}"/>
              </a:ext>
            </a:extLst>
          </p:cNvPr>
          <p:cNvSpPr/>
          <p:nvPr/>
        </p:nvSpPr>
        <p:spPr bwMode="ltGray">
          <a:xfrm>
            <a:off x="7676347" y="2791384"/>
            <a:ext cx="290161" cy="176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D92496B-5496-45A4-9F26-4EED2CA860CF}"/>
              </a:ext>
            </a:extLst>
          </p:cNvPr>
          <p:cNvGrpSpPr/>
          <p:nvPr/>
        </p:nvGrpSpPr>
        <p:grpSpPr>
          <a:xfrm>
            <a:off x="9328462" y="3156056"/>
            <a:ext cx="1760436" cy="570410"/>
            <a:chOff x="9328462" y="3156056"/>
            <a:chExt cx="1760436" cy="570410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6D924E7-445C-42D6-BE12-DD8D1E26421C}"/>
                </a:ext>
              </a:extLst>
            </p:cNvPr>
            <p:cNvSpPr/>
            <p:nvPr/>
          </p:nvSpPr>
          <p:spPr bwMode="ltGray">
            <a:xfrm>
              <a:off x="10471448" y="3156056"/>
              <a:ext cx="617450" cy="2564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  <p:sp>
          <p:nvSpPr>
            <p:cNvPr id="287" name="화이트투명사각판">
              <a:extLst>
                <a:ext uri="{FF2B5EF4-FFF2-40B4-BE49-F238E27FC236}">
                  <a16:creationId xmlns:a16="http://schemas.microsoft.com/office/drawing/2014/main" id="{F9D71C66-BAC5-4645-A159-3C2BA74B5F46}"/>
                </a:ext>
              </a:extLst>
            </p:cNvPr>
            <p:cNvSpPr/>
            <p:nvPr/>
          </p:nvSpPr>
          <p:spPr bwMode="auto">
            <a:xfrm>
              <a:off x="10200529" y="3470202"/>
              <a:ext cx="805936" cy="246462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Template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ker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Update</a:t>
              </a:r>
              <a:endParaRPr lang="ko-KR" altLang="en-US" sz="10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cxnSp>
          <p:nvCxnSpPr>
            <p:cNvPr id="288" name="구부러진 연결선 124">
              <a:extLst>
                <a:ext uri="{FF2B5EF4-FFF2-40B4-BE49-F238E27FC236}">
                  <a16:creationId xmlns:a16="http://schemas.microsoft.com/office/drawing/2014/main" id="{DC386234-0FA8-4180-A20B-E24CCFD74B9C}"/>
                </a:ext>
              </a:extLst>
            </p:cNvPr>
            <p:cNvCxnSpPr>
              <a:cxnSpLocks/>
              <a:stCxn id="286" idx="1"/>
              <a:endCxn id="265" idx="3"/>
            </p:cNvCxnSpPr>
            <p:nvPr/>
          </p:nvCxnSpPr>
          <p:spPr>
            <a:xfrm rot="10800000" flipV="1">
              <a:off x="10017908" y="3284259"/>
              <a:ext cx="453541" cy="3693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BE5DD9A-A508-46C8-98E4-1C71A186FBF2}"/>
                </a:ext>
              </a:extLst>
            </p:cNvPr>
            <p:cNvSpPr/>
            <p:nvPr/>
          </p:nvSpPr>
          <p:spPr bwMode="ltGray">
            <a:xfrm>
              <a:off x="9328462" y="3567257"/>
              <a:ext cx="617450" cy="15920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900" b="1">
                  <a:solidFill>
                    <a:srgbClr val="326DE6"/>
                  </a:solidFill>
                  <a:latin typeface="맑은 고딕" pitchFamily="50" charset="-127"/>
                  <a:ea typeface="맑은 고딕" pitchFamily="50" charset="-127"/>
                </a:rPr>
                <a:t>v2</a:t>
              </a:r>
            </a:p>
          </p:txBody>
        </p:sp>
      </p:grp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31441A7-17B5-407F-82CC-CB4D25FBCA3F}"/>
              </a:ext>
            </a:extLst>
          </p:cNvPr>
          <p:cNvSpPr/>
          <p:nvPr/>
        </p:nvSpPr>
        <p:spPr bwMode="ltGray">
          <a:xfrm>
            <a:off x="7675047" y="2789464"/>
            <a:ext cx="290161" cy="176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81ED20F9-16B7-4E65-BB30-EEB05643B132}"/>
              </a:ext>
            </a:extLst>
          </p:cNvPr>
          <p:cNvSpPr/>
          <p:nvPr/>
        </p:nvSpPr>
        <p:spPr bwMode="ltGray">
          <a:xfrm>
            <a:off x="10041588" y="2797084"/>
            <a:ext cx="290161" cy="176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F3B2BB1-ABC4-44B6-94B4-B83D4E1546A4}"/>
              </a:ext>
            </a:extLst>
          </p:cNvPr>
          <p:cNvGrpSpPr/>
          <p:nvPr/>
        </p:nvGrpSpPr>
        <p:grpSpPr>
          <a:xfrm>
            <a:off x="6261302" y="3986955"/>
            <a:ext cx="4813726" cy="2178348"/>
            <a:chOff x="367615" y="3986955"/>
            <a:chExt cx="4813726" cy="217834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E0BE9475-431B-4D76-A240-73F743A893E2}"/>
                </a:ext>
              </a:extLst>
            </p:cNvPr>
            <p:cNvGrpSpPr/>
            <p:nvPr/>
          </p:nvGrpSpPr>
          <p:grpSpPr>
            <a:xfrm>
              <a:off x="1976005" y="3986955"/>
              <a:ext cx="3205336" cy="2178348"/>
              <a:chOff x="5939953" y="3779142"/>
              <a:chExt cx="3555095" cy="1426617"/>
            </a:xfrm>
          </p:grpSpPr>
          <p:pic>
            <p:nvPicPr>
              <p:cNvPr id="142" name="Picture 2" descr="I:\Users\Administrator\Desktop\Group 1.png">
                <a:extLst>
                  <a:ext uri="{FF2B5EF4-FFF2-40B4-BE49-F238E27FC236}">
                    <a16:creationId xmlns:a16="http://schemas.microsoft.com/office/drawing/2014/main" id="{8B2232D1-DAEA-45A6-AB43-D78CA6E76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3555095" cy="1426617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I:\Users\Administrator\Desktop\Group 1.png">
                <a:extLst>
                  <a:ext uri="{FF2B5EF4-FFF2-40B4-BE49-F238E27FC236}">
                    <a16:creationId xmlns:a16="http://schemas.microsoft.com/office/drawing/2014/main" id="{507F3CC0-E4A1-44E4-AEA1-B1A8409B2D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2197728" cy="1318371"/>
              </a:xfrm>
              <a:prstGeom prst="rect">
                <a:avLst/>
              </a:prstGeom>
              <a:noFill/>
            </p:spPr>
          </p:pic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722336D-2170-413E-A503-637B5D8B5032}"/>
                </a:ext>
              </a:extLst>
            </p:cNvPr>
            <p:cNvSpPr txBox="1"/>
            <p:nvPr/>
          </p:nvSpPr>
          <p:spPr>
            <a:xfrm>
              <a:off x="2101762" y="3986959"/>
              <a:ext cx="1668596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apps</a:t>
              </a:r>
              <a:r>
                <a:rPr lang="en-US" altLang="ko-KR" sz="1000">
                  <a:latin typeface="맑은 고딕" pitchFamily="50" charset="-127"/>
                </a:rPr>
                <a:t>/v1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Deployment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name: deployment-2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spec: 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latin typeface="맑은 고딕" pitchFamily="50" charset="-127"/>
                </a:rPr>
                <a:t>selector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matchLabels: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latin typeface="맑은 고딕" pitchFamily="50" charset="-127"/>
                </a:rPr>
                <a:t>replicas</a:t>
              </a:r>
              <a:r>
                <a:rPr lang="en-US" altLang="ko-KR" sz="1000">
                  <a:latin typeface="맑은 고딕" pitchFamily="50" charset="-127"/>
                </a:rPr>
                <a:t>: 2</a:t>
              </a:r>
              <a:r>
                <a:rPr lang="en-US" altLang="ko-KR" sz="1000">
                  <a:solidFill>
                    <a:srgbClr val="FF6600"/>
                  </a:solidFill>
                  <a:latin typeface="맑은 고딕" pitchFamily="50" charset="-127"/>
                </a:rPr>
                <a:t> </a:t>
              </a:r>
            </a:p>
            <a:p>
              <a:r>
                <a:rPr lang="en-US" altLang="ko-KR" sz="1000">
                  <a:solidFill>
                    <a:srgbClr val="FF6600"/>
                  </a:solidFill>
                  <a:latin typeface="맑은 고딕" pitchFamily="50" charset="-127"/>
                </a:rPr>
                <a:t>  </a:t>
              </a:r>
              <a:r>
                <a:rPr lang="en-US" altLang="ko-KR" sz="1000">
                  <a:latin typeface="맑은 고딕" pitchFamily="50" charset="-127"/>
                </a:rPr>
                <a:t>strategy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type: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RollingUpdate</a:t>
              </a:r>
              <a:endParaRPr lang="en-US" altLang="ko-KR" sz="1000" b="1" dirty="0">
                <a:solidFill>
                  <a:schemeClr val="accent2"/>
                </a:solidFill>
                <a:latin typeface="맑은 고딕" pitchFamily="50" charset="-127"/>
              </a:endParaRPr>
            </a:p>
            <a:p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  minReadySeconds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 b="1">
                  <a:latin typeface="맑은 고딕" pitchFamily="50" charset="-127"/>
                </a:rPr>
                <a:t>10</a:t>
              </a:r>
              <a:endParaRPr lang="en-US" altLang="ko-KR" sz="1000" b="1" dirty="0">
                <a:latin typeface="맑은 고딕" pitchFamily="50" charset="-127"/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96926C4-3170-49CA-8824-E2D7129003E6}"/>
                </a:ext>
              </a:extLst>
            </p:cNvPr>
            <p:cNvGrpSpPr/>
            <p:nvPr/>
          </p:nvGrpSpPr>
          <p:grpSpPr>
            <a:xfrm>
              <a:off x="367615" y="3986958"/>
              <a:ext cx="1542198" cy="1772640"/>
              <a:chOff x="5939953" y="3779142"/>
              <a:chExt cx="2195823" cy="1787250"/>
            </a:xfrm>
          </p:grpSpPr>
          <p:pic>
            <p:nvPicPr>
              <p:cNvPr id="140" name="Picture 2" descr="I:\Users\Administrator\Desktop\Group 1.png">
                <a:extLst>
                  <a:ext uri="{FF2B5EF4-FFF2-40B4-BE49-F238E27FC236}">
                    <a16:creationId xmlns:a16="http://schemas.microsoft.com/office/drawing/2014/main" id="{8BA02C6B-1ED3-47E1-92E5-5233CF600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41" name="Picture 2" descr="I:\Users\Administrator\Desktop\Group 1.png">
                <a:extLst>
                  <a:ext uri="{FF2B5EF4-FFF2-40B4-BE49-F238E27FC236}">
                    <a16:creationId xmlns:a16="http://schemas.microsoft.com/office/drawing/2014/main" id="{81298FB5-1C8D-451C-82A7-671D638A7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9FA0A2-D854-4EC6-A0CB-E8518758D487}"/>
                </a:ext>
              </a:extLst>
            </p:cNvPr>
            <p:cNvSpPr txBox="1"/>
            <p:nvPr/>
          </p:nvSpPr>
          <p:spPr>
            <a:xfrm>
              <a:off x="507855" y="3986959"/>
              <a:ext cx="1265122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svc-2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selector: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dirty="0">
                  <a:latin typeface="맑은 고딕" pitchFamily="50" charset="-127"/>
                </a:rPr>
                <a:t>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port: 8080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protocol: TCP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targetPort</a:t>
              </a:r>
              <a:r>
                <a:rPr lang="en-US" altLang="ko-KR" sz="1000" dirty="0">
                  <a:latin typeface="맑은 고딕" pitchFamily="50" charset="-127"/>
                </a:rPr>
                <a:t>: 8080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5AA2F50-D646-4A79-8E1A-C3280245E324}"/>
                </a:ext>
              </a:extLst>
            </p:cNvPr>
            <p:cNvSpPr txBox="1"/>
            <p:nvPr/>
          </p:nvSpPr>
          <p:spPr>
            <a:xfrm>
              <a:off x="3416916" y="4714953"/>
              <a:ext cx="1668596" cy="123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b="1">
                  <a:latin typeface="맑은 고딕" pitchFamily="50" charset="-127"/>
                </a:rPr>
                <a:t>  template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metadata: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labels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type: app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spec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- </a:t>
              </a:r>
              <a:r>
                <a:rPr lang="en-US" altLang="ko-KR" sz="1000" dirty="0">
                  <a:latin typeface="맑은 고딕" pitchFamily="50" charset="-127"/>
                </a:rPr>
                <a:t>name: container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image</a:t>
              </a:r>
              <a:r>
                <a:rPr lang="en-US" altLang="ko-KR" sz="1000" dirty="0">
                  <a:latin typeface="맑은 고딕" pitchFamily="50" charset="-127"/>
                </a:rPr>
                <a:t>: </a:t>
              </a:r>
              <a:r>
                <a:rPr lang="en-US" altLang="ko-KR" sz="1000" dirty="0" err="1">
                  <a:latin typeface="맑은 고딕" pitchFamily="50" charset="-127"/>
                </a:rPr>
                <a:t>tmkube</a:t>
              </a:r>
              <a:r>
                <a:rPr lang="en-US" altLang="ko-KR" sz="1000" dirty="0">
                  <a:latin typeface="맑은 고딕" pitchFamily="50" charset="-127"/>
                </a:rPr>
                <a:t>/</a:t>
              </a:r>
              <a:r>
                <a:rPr lang="en-US" altLang="ko-KR" sz="1000">
                  <a:latin typeface="맑은 고딕" pitchFamily="50" charset="-127"/>
                </a:rPr>
                <a:t>app:</a:t>
              </a:r>
              <a:r>
                <a:rPr lang="en-US" altLang="ko-KR" sz="1000" dirty="0">
                  <a:latin typeface="맑은 고딕" pitchFamily="50" charset="-127"/>
                </a:rPr>
                <a:t>v1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4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235" grpId="0" animBg="1"/>
      <p:bldP spid="238" grpId="0" animBg="1"/>
      <p:bldP spid="266" grpId="0"/>
      <p:bldP spid="290" grpId="0" animBg="1"/>
      <p:bldP spid="295" grpId="0" animBg="1"/>
      <p:bldP spid="2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977552-D46F-4724-A5E0-40AF39707B3D}"/>
              </a:ext>
            </a:extLst>
          </p:cNvPr>
          <p:cNvGrpSpPr/>
          <p:nvPr/>
        </p:nvGrpSpPr>
        <p:grpSpPr>
          <a:xfrm>
            <a:off x="6183823" y="1722012"/>
            <a:ext cx="5394652" cy="2329605"/>
            <a:chOff x="6183823" y="1722012"/>
            <a:chExt cx="5394652" cy="2329605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FB0A8DA9-2D26-407C-88FA-98A62B767813}"/>
                </a:ext>
              </a:extLst>
            </p:cNvPr>
            <p:cNvSpPr/>
            <p:nvPr/>
          </p:nvSpPr>
          <p:spPr bwMode="ltGray">
            <a:xfrm>
              <a:off x="9120336" y="1722012"/>
              <a:ext cx="2458139" cy="232960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54344AEE-094E-4F85-AE57-9776DC5B3698}"/>
                </a:ext>
              </a:extLst>
            </p:cNvPr>
            <p:cNvSpPr/>
            <p:nvPr/>
          </p:nvSpPr>
          <p:spPr bwMode="ltGray">
            <a:xfrm>
              <a:off x="7537949" y="1722012"/>
              <a:ext cx="885074" cy="232960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Google Shape;912;p12">
              <a:extLst>
                <a:ext uri="{FF2B5EF4-FFF2-40B4-BE49-F238E27FC236}">
                  <a16:creationId xmlns:a16="http://schemas.microsoft.com/office/drawing/2014/main" id="{CB66F5FC-D0B0-47EE-8DF4-4015BDD3D656}"/>
                </a:ext>
              </a:extLst>
            </p:cNvPr>
            <p:cNvSpPr/>
            <p:nvPr/>
          </p:nvSpPr>
          <p:spPr>
            <a:xfrm>
              <a:off x="6183823" y="1870643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" name="Google Shape;919;p12">
              <a:extLst>
                <a:ext uri="{FF2B5EF4-FFF2-40B4-BE49-F238E27FC236}">
                  <a16:creationId xmlns:a16="http://schemas.microsoft.com/office/drawing/2014/main" id="{82A4F115-A052-4690-9D50-1DACAFE2D806}"/>
                </a:ext>
              </a:extLst>
            </p:cNvPr>
            <p:cNvSpPr/>
            <p:nvPr/>
          </p:nvSpPr>
          <p:spPr>
            <a:xfrm>
              <a:off x="6183823" y="2475098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ReplicaSet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" name="Google Shape;918;p12">
              <a:extLst>
                <a:ext uri="{FF2B5EF4-FFF2-40B4-BE49-F238E27FC236}">
                  <a16:creationId xmlns:a16="http://schemas.microsoft.com/office/drawing/2014/main" id="{97C07FCF-E8D4-4338-8B65-142F435C4807}"/>
                </a:ext>
              </a:extLst>
            </p:cNvPr>
            <p:cNvSpPr/>
            <p:nvPr/>
          </p:nvSpPr>
          <p:spPr>
            <a:xfrm>
              <a:off x="6183823" y="3123173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Job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F3739B-FB51-4EB9-8BEC-DC2E6B440DEE}"/>
              </a:ext>
            </a:extLst>
          </p:cNvPr>
          <p:cNvGrpSpPr/>
          <p:nvPr/>
        </p:nvGrpSpPr>
        <p:grpSpPr>
          <a:xfrm>
            <a:off x="2066091" y="1518765"/>
            <a:ext cx="1992828" cy="3261495"/>
            <a:chOff x="2066091" y="1518765"/>
            <a:chExt cx="1992828" cy="326149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8E90068-CA3B-4FE4-8362-39523FF65052}"/>
                </a:ext>
              </a:extLst>
            </p:cNvPr>
            <p:cNvSpPr/>
            <p:nvPr/>
          </p:nvSpPr>
          <p:spPr bwMode="ltGray">
            <a:xfrm>
              <a:off x="2066091" y="1518765"/>
              <a:ext cx="1992828" cy="124735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046BFDE-E2AE-4FE6-8997-49D3ACED1332}"/>
                </a:ext>
              </a:extLst>
            </p:cNvPr>
            <p:cNvSpPr/>
            <p:nvPr/>
          </p:nvSpPr>
          <p:spPr bwMode="ltGray">
            <a:xfrm>
              <a:off x="2066091" y="2890465"/>
              <a:ext cx="1992828" cy="86981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37BD93BC-AC5D-46CD-B974-76527AE2C654}"/>
                </a:ext>
              </a:extLst>
            </p:cNvPr>
            <p:cNvSpPr/>
            <p:nvPr/>
          </p:nvSpPr>
          <p:spPr bwMode="ltGray">
            <a:xfrm>
              <a:off x="2066091" y="3885478"/>
              <a:ext cx="1992828" cy="89478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</a:rPr>
                <a:t>Node3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latin typeface="맑은 고딕" pitchFamily="50" charset="-127"/>
              </a:endParaRPr>
            </a:p>
          </p:txBody>
        </p:sp>
        <p:sp>
          <p:nvSpPr>
            <p:cNvPr id="60" name="순서도: 자기 디스크 59">
              <a:extLst>
                <a:ext uri="{FF2B5EF4-FFF2-40B4-BE49-F238E27FC236}">
                  <a16:creationId xmlns:a16="http://schemas.microsoft.com/office/drawing/2014/main" id="{031247CD-CC5D-4DA1-BB03-D637C0875936}"/>
                </a:ext>
              </a:extLst>
            </p:cNvPr>
            <p:cNvSpPr/>
            <p:nvPr/>
          </p:nvSpPr>
          <p:spPr>
            <a:xfrm>
              <a:off x="2164215" y="4565301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자기 디스크 63">
              <a:extLst>
                <a:ext uri="{FF2B5EF4-FFF2-40B4-BE49-F238E27FC236}">
                  <a16:creationId xmlns:a16="http://schemas.microsoft.com/office/drawing/2014/main" id="{E4B9A3F0-376A-434B-BA1F-A630FA00251C}"/>
                </a:ext>
              </a:extLst>
            </p:cNvPr>
            <p:cNvSpPr/>
            <p:nvPr/>
          </p:nvSpPr>
          <p:spPr>
            <a:xfrm>
              <a:off x="2164215" y="3545173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자기 디스크 64">
              <a:extLst>
                <a:ext uri="{FF2B5EF4-FFF2-40B4-BE49-F238E27FC236}">
                  <a16:creationId xmlns:a16="http://schemas.microsoft.com/office/drawing/2014/main" id="{AA5700CE-5909-444B-8B34-51318479AD0A}"/>
                </a:ext>
              </a:extLst>
            </p:cNvPr>
            <p:cNvSpPr/>
            <p:nvPr/>
          </p:nvSpPr>
          <p:spPr>
            <a:xfrm>
              <a:off x="2465162" y="3545173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자기 디스크 65">
              <a:extLst>
                <a:ext uri="{FF2B5EF4-FFF2-40B4-BE49-F238E27FC236}">
                  <a16:creationId xmlns:a16="http://schemas.microsoft.com/office/drawing/2014/main" id="{37B7AD8A-1ADC-49CD-AEA4-C1A9CE73BD3F}"/>
                </a:ext>
              </a:extLst>
            </p:cNvPr>
            <p:cNvSpPr/>
            <p:nvPr/>
          </p:nvSpPr>
          <p:spPr>
            <a:xfrm>
              <a:off x="2787745" y="3545173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자기 디스크 66">
              <a:extLst>
                <a:ext uri="{FF2B5EF4-FFF2-40B4-BE49-F238E27FC236}">
                  <a16:creationId xmlns:a16="http://schemas.microsoft.com/office/drawing/2014/main" id="{DB15AAF8-CFC2-41BA-B1C8-1EE35422F328}"/>
                </a:ext>
              </a:extLst>
            </p:cNvPr>
            <p:cNvSpPr/>
            <p:nvPr/>
          </p:nvSpPr>
          <p:spPr>
            <a:xfrm>
              <a:off x="2161800" y="2549997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자기 디스크 67">
              <a:extLst>
                <a:ext uri="{FF2B5EF4-FFF2-40B4-BE49-F238E27FC236}">
                  <a16:creationId xmlns:a16="http://schemas.microsoft.com/office/drawing/2014/main" id="{4B8CA04C-89A2-48F7-8A92-E3C0165F107F}"/>
                </a:ext>
              </a:extLst>
            </p:cNvPr>
            <p:cNvSpPr/>
            <p:nvPr/>
          </p:nvSpPr>
          <p:spPr>
            <a:xfrm>
              <a:off x="2462492" y="2549997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자기 디스크 68">
              <a:extLst>
                <a:ext uri="{FF2B5EF4-FFF2-40B4-BE49-F238E27FC236}">
                  <a16:creationId xmlns:a16="http://schemas.microsoft.com/office/drawing/2014/main" id="{732C96FD-FC8A-4959-9AF8-0D489F54AA4B}"/>
                </a:ext>
              </a:extLst>
            </p:cNvPr>
            <p:cNvSpPr/>
            <p:nvPr/>
          </p:nvSpPr>
          <p:spPr>
            <a:xfrm>
              <a:off x="2786445" y="2549997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자기 디스크 69">
              <a:extLst>
                <a:ext uri="{FF2B5EF4-FFF2-40B4-BE49-F238E27FC236}">
                  <a16:creationId xmlns:a16="http://schemas.microsoft.com/office/drawing/2014/main" id="{E3E4F1AC-A6E3-49F9-B1C8-FE7B5BA8EE29}"/>
                </a:ext>
              </a:extLst>
            </p:cNvPr>
            <p:cNvSpPr/>
            <p:nvPr/>
          </p:nvSpPr>
          <p:spPr>
            <a:xfrm>
              <a:off x="3108332" y="2549997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자기 디스크 70">
              <a:extLst>
                <a:ext uri="{FF2B5EF4-FFF2-40B4-BE49-F238E27FC236}">
                  <a16:creationId xmlns:a16="http://schemas.microsoft.com/office/drawing/2014/main" id="{5F227216-A51F-4185-88A8-407273F0DB5E}"/>
                </a:ext>
              </a:extLst>
            </p:cNvPr>
            <p:cNvSpPr/>
            <p:nvPr/>
          </p:nvSpPr>
          <p:spPr>
            <a:xfrm>
              <a:off x="3444213" y="2549997"/>
              <a:ext cx="228438" cy="196326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모서리가 둥근 직사각형 65">
            <a:extLst>
              <a:ext uri="{FF2B5EF4-FFF2-40B4-BE49-F238E27FC236}">
                <a16:creationId xmlns:a16="http://schemas.microsoft.com/office/drawing/2014/main" id="{17A3067A-B3A9-4950-9A96-68755D2F1008}"/>
              </a:ext>
            </a:extLst>
          </p:cNvPr>
          <p:cNvSpPr/>
          <p:nvPr/>
        </p:nvSpPr>
        <p:spPr>
          <a:xfrm>
            <a:off x="7537949" y="878075"/>
            <a:ext cx="691022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2400" b="1" kern="0">
                <a:solidFill>
                  <a:schemeClr val="accent6"/>
                </a:solidFill>
                <a:latin typeface="+mn-ea"/>
              </a:rPr>
              <a:t>Job</a:t>
            </a:r>
            <a:endParaRPr lang="en-US" altLang="ko-KR" sz="24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모서리가 둥근 직사각형 65">
            <a:extLst>
              <a:ext uri="{FF2B5EF4-FFF2-40B4-BE49-F238E27FC236}">
                <a16:creationId xmlns:a16="http://schemas.microsoft.com/office/drawing/2014/main" id="{1671D541-31B5-4E6A-82F7-5E7AF5C596F3}"/>
              </a:ext>
            </a:extLst>
          </p:cNvPr>
          <p:cNvSpPr/>
          <p:nvPr/>
        </p:nvSpPr>
        <p:spPr>
          <a:xfrm>
            <a:off x="1162995" y="878075"/>
            <a:ext cx="1869193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2400" b="1" kern="0">
                <a:solidFill>
                  <a:schemeClr val="accent6"/>
                </a:solidFill>
                <a:latin typeface="+mn-ea"/>
              </a:rPr>
              <a:t>DeamonSet</a:t>
            </a:r>
            <a:endParaRPr lang="en-US" altLang="ko-KR" sz="24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0" name="제목 1">
            <a:extLst>
              <a:ext uri="{FF2B5EF4-FFF2-40B4-BE49-F238E27FC236}">
                <a16:creationId xmlns:a16="http://schemas.microsoft.com/office/drawing/2014/main" id="{730F2712-87C4-495F-878F-0F8A19FDE569}"/>
              </a:ext>
            </a:extLst>
          </p:cNvPr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DaemonSet</a:t>
            </a:r>
            <a:r>
              <a:rPr lang="en-US" altLang="ko-KR" dirty="0">
                <a:latin typeface="+mn-ea"/>
                <a:ea typeface="+mn-ea"/>
              </a:rPr>
              <a:t>, Job, </a:t>
            </a:r>
            <a:r>
              <a:rPr lang="en-US" altLang="ko-KR" dirty="0" err="1">
                <a:latin typeface="+mn-ea"/>
                <a:ea typeface="+mn-ea"/>
              </a:rPr>
              <a:t>CronJob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C406CD3-F4F1-4BF4-9185-5575EB95A4D3}"/>
              </a:ext>
            </a:extLst>
          </p:cNvPr>
          <p:cNvSpPr/>
          <p:nvPr/>
        </p:nvSpPr>
        <p:spPr bwMode="ltGray">
          <a:xfrm>
            <a:off x="645157" y="2192186"/>
            <a:ext cx="1099229" cy="5739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ReplicaSet</a:t>
            </a:r>
            <a:endParaRPr lang="ko-KR" altLang="en-US" sz="1400" dirty="0" err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E9B4E-9510-428F-9D2D-1CCF69E4C798}"/>
              </a:ext>
            </a:extLst>
          </p:cNvPr>
          <p:cNvGrpSpPr/>
          <p:nvPr/>
        </p:nvGrpSpPr>
        <p:grpSpPr>
          <a:xfrm>
            <a:off x="1744386" y="1835081"/>
            <a:ext cx="1162360" cy="1647426"/>
            <a:chOff x="1744386" y="1835081"/>
            <a:chExt cx="1162360" cy="1647426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F9A0BE68-5A21-4560-A00F-D17DBEF9D929}"/>
                </a:ext>
              </a:extLst>
            </p:cNvPr>
            <p:cNvCxnSpPr>
              <a:cxnSpLocks/>
              <a:stCxn id="226" idx="3"/>
              <a:endCxn id="221" idx="1"/>
            </p:cNvCxnSpPr>
            <p:nvPr/>
          </p:nvCxnSpPr>
          <p:spPr>
            <a:xfrm flipV="1">
              <a:off x="1744386" y="1972893"/>
              <a:ext cx="483165" cy="5062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5794492-4247-4AF3-B7D0-7DC6DE78ABBC}"/>
                </a:ext>
              </a:extLst>
            </p:cNvPr>
            <p:cNvSpPr/>
            <p:nvPr/>
          </p:nvSpPr>
          <p:spPr bwMode="ltGray">
            <a:xfrm>
              <a:off x="2227551" y="1835081"/>
              <a:ext cx="679195" cy="275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45398B6-E701-48EB-B2D7-B11C85785FE2}"/>
                </a:ext>
              </a:extLst>
            </p:cNvPr>
            <p:cNvSpPr/>
            <p:nvPr/>
          </p:nvSpPr>
          <p:spPr bwMode="ltGray">
            <a:xfrm>
              <a:off x="2221673" y="3221993"/>
              <a:ext cx="679195" cy="26051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7D16CE2-E456-4254-AF4F-CA976D57E8C6}"/>
                </a:ext>
              </a:extLst>
            </p:cNvPr>
            <p:cNvSpPr/>
            <p:nvPr/>
          </p:nvSpPr>
          <p:spPr bwMode="ltGray">
            <a:xfrm>
              <a:off x="2227551" y="2195847"/>
              <a:ext cx="679195" cy="275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6DC25830-7D91-4009-8021-8F8A2198B478}"/>
                </a:ext>
              </a:extLst>
            </p:cNvPr>
            <p:cNvCxnSpPr>
              <a:cxnSpLocks/>
              <a:stCxn id="226" idx="3"/>
              <a:endCxn id="228" idx="1"/>
            </p:cNvCxnSpPr>
            <p:nvPr/>
          </p:nvCxnSpPr>
          <p:spPr>
            <a:xfrm flipV="1">
              <a:off x="1744386" y="2333659"/>
              <a:ext cx="483165" cy="145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F065D178-724A-4E84-A185-B2F09DF37745}"/>
                </a:ext>
              </a:extLst>
            </p:cNvPr>
            <p:cNvCxnSpPr>
              <a:cxnSpLocks/>
              <a:stCxn id="226" idx="3"/>
              <a:endCxn id="223" idx="1"/>
            </p:cNvCxnSpPr>
            <p:nvPr/>
          </p:nvCxnSpPr>
          <p:spPr>
            <a:xfrm>
              <a:off x="1744386" y="2479154"/>
              <a:ext cx="477287" cy="87309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AFFBD9A-E7C9-4CCE-BAA8-280B59A9449E}"/>
              </a:ext>
            </a:extLst>
          </p:cNvPr>
          <p:cNvSpPr/>
          <p:nvPr/>
        </p:nvSpPr>
        <p:spPr bwMode="ltGray">
          <a:xfrm>
            <a:off x="4375627" y="2683167"/>
            <a:ext cx="1209152" cy="5739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DaemonSet</a:t>
            </a:r>
            <a:endParaRPr lang="ko-KR" altLang="en-US" sz="1400" dirty="0" err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B996FC-A326-4D16-89B4-603BE5DE7E14}"/>
              </a:ext>
            </a:extLst>
          </p:cNvPr>
          <p:cNvGrpSpPr/>
          <p:nvPr/>
        </p:nvGrpSpPr>
        <p:grpSpPr>
          <a:xfrm>
            <a:off x="3207129" y="2084051"/>
            <a:ext cx="1168498" cy="2425069"/>
            <a:chOff x="3207129" y="2084051"/>
            <a:chExt cx="1168498" cy="2425069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CAD87F84-961C-4EFF-BDD9-0B86F02371C5}"/>
                </a:ext>
              </a:extLst>
            </p:cNvPr>
            <p:cNvSpPr/>
            <p:nvPr/>
          </p:nvSpPr>
          <p:spPr bwMode="ltGray">
            <a:xfrm>
              <a:off x="3207130" y="2084051"/>
              <a:ext cx="679195" cy="275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9F2C8CB0-CBF3-4F1C-83E2-8D3BEC7E609C}"/>
                </a:ext>
              </a:extLst>
            </p:cNvPr>
            <p:cNvSpPr/>
            <p:nvPr/>
          </p:nvSpPr>
          <p:spPr bwMode="ltGray">
            <a:xfrm>
              <a:off x="3207130" y="3204384"/>
              <a:ext cx="679195" cy="275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B00AB2BC-2608-478C-B633-920B4F01D5A9}"/>
                </a:ext>
              </a:extLst>
            </p:cNvPr>
            <p:cNvSpPr/>
            <p:nvPr/>
          </p:nvSpPr>
          <p:spPr bwMode="ltGray">
            <a:xfrm>
              <a:off x="3207129" y="4233497"/>
              <a:ext cx="679195" cy="275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1400" b="1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628893CD-9802-4575-8BEE-68C11DAC9EEE}"/>
                </a:ext>
              </a:extLst>
            </p:cNvPr>
            <p:cNvCxnSpPr>
              <a:cxnSpLocks/>
              <a:stCxn id="231" idx="1"/>
              <a:endCxn id="232" idx="3"/>
            </p:cNvCxnSpPr>
            <p:nvPr/>
          </p:nvCxnSpPr>
          <p:spPr>
            <a:xfrm flipH="1" flipV="1">
              <a:off x="3886325" y="2221863"/>
              <a:ext cx="489302" cy="7482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65F10013-4A7A-4AF3-A5BB-6B0DA199C5E8}"/>
                </a:ext>
              </a:extLst>
            </p:cNvPr>
            <p:cNvCxnSpPr>
              <a:cxnSpLocks/>
              <a:stCxn id="231" idx="1"/>
              <a:endCxn id="233" idx="3"/>
            </p:cNvCxnSpPr>
            <p:nvPr/>
          </p:nvCxnSpPr>
          <p:spPr>
            <a:xfrm flipH="1">
              <a:off x="3886325" y="2970135"/>
              <a:ext cx="489302" cy="3720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56BEE12-D16D-453A-A524-F81959BF20D7}"/>
                </a:ext>
              </a:extLst>
            </p:cNvPr>
            <p:cNvCxnSpPr>
              <a:cxnSpLocks/>
              <a:stCxn id="231" idx="1"/>
              <a:endCxn id="234" idx="3"/>
            </p:cNvCxnSpPr>
            <p:nvPr/>
          </p:nvCxnSpPr>
          <p:spPr>
            <a:xfrm flipH="1">
              <a:off x="3886324" y="2970135"/>
              <a:ext cx="489303" cy="14011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860F68-C0B5-4D8A-BA80-DDFB5472901B}"/>
              </a:ext>
            </a:extLst>
          </p:cNvPr>
          <p:cNvGrpSpPr/>
          <p:nvPr/>
        </p:nvGrpSpPr>
        <p:grpSpPr>
          <a:xfrm>
            <a:off x="2651809" y="4987415"/>
            <a:ext cx="1404352" cy="1148237"/>
            <a:chOff x="2651809" y="4987415"/>
            <a:chExt cx="1404352" cy="1148237"/>
          </a:xfrm>
        </p:grpSpPr>
        <p:sp>
          <p:nvSpPr>
            <p:cNvPr id="279" name="모서리가 둥근 직사각형 65">
              <a:extLst>
                <a:ext uri="{FF2B5EF4-FFF2-40B4-BE49-F238E27FC236}">
                  <a16:creationId xmlns:a16="http://schemas.microsoft.com/office/drawing/2014/main" id="{CADDE74B-F5B9-4839-8C1F-A3572EE59945}"/>
                </a:ext>
              </a:extLst>
            </p:cNvPr>
            <p:cNvSpPr/>
            <p:nvPr/>
          </p:nvSpPr>
          <p:spPr>
            <a:xfrm>
              <a:off x="2651809" y="4987415"/>
              <a:ext cx="140435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Logging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9DDB136-D322-41D1-ABA2-EBF0E20E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3933" y="5473875"/>
              <a:ext cx="756316" cy="66177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0C62CB-57D3-435A-B246-815C36CAFEB4}"/>
              </a:ext>
            </a:extLst>
          </p:cNvPr>
          <p:cNvGrpSpPr/>
          <p:nvPr/>
        </p:nvGrpSpPr>
        <p:grpSpPr>
          <a:xfrm>
            <a:off x="854027" y="4987415"/>
            <a:ext cx="1532670" cy="1187978"/>
            <a:chOff x="854027" y="4987415"/>
            <a:chExt cx="1532670" cy="1187978"/>
          </a:xfrm>
        </p:grpSpPr>
        <p:sp>
          <p:nvSpPr>
            <p:cNvPr id="280" name="모서리가 둥근 직사각형 65">
              <a:extLst>
                <a:ext uri="{FF2B5EF4-FFF2-40B4-BE49-F238E27FC236}">
                  <a16:creationId xmlns:a16="http://schemas.microsoft.com/office/drawing/2014/main" id="{15E597FB-BD30-488C-9CC1-2DEBC46C1701}"/>
                </a:ext>
              </a:extLst>
            </p:cNvPr>
            <p:cNvSpPr/>
            <p:nvPr/>
          </p:nvSpPr>
          <p:spPr>
            <a:xfrm>
              <a:off x="854027" y="4987415"/>
              <a:ext cx="1532670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Performance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B5C605-0935-4010-8191-89904EF38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469" y="5392374"/>
              <a:ext cx="840684" cy="783019"/>
            </a:xfrm>
            <a:prstGeom prst="rect">
              <a:avLst/>
            </a:prstGeom>
          </p:spPr>
        </p:pic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1A4EE9C-6BF9-4311-AF9F-9F1E67BC8C5D}"/>
              </a:ext>
            </a:extLst>
          </p:cNvPr>
          <p:cNvCxnSpPr/>
          <p:nvPr/>
        </p:nvCxnSpPr>
        <p:spPr>
          <a:xfrm>
            <a:off x="5951984" y="1399823"/>
            <a:ext cx="0" cy="472756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스톱워치">
            <a:extLst>
              <a:ext uri="{FF2B5EF4-FFF2-40B4-BE49-F238E27FC236}">
                <a16:creationId xmlns:a16="http://schemas.microsoft.com/office/drawing/2014/main" id="{7325FBED-6AAC-4B9D-95E4-0A29BC9B1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7888" y="904740"/>
            <a:ext cx="469233" cy="469233"/>
          </a:xfrm>
          <a:prstGeom prst="rect">
            <a:avLst/>
          </a:prstGeom>
        </p:spPr>
      </p:pic>
      <p:pic>
        <p:nvPicPr>
          <p:cNvPr id="91" name="그래픽 90" descr="네트워크 다이어그램">
            <a:extLst>
              <a:ext uri="{FF2B5EF4-FFF2-40B4-BE49-F238E27FC236}">
                <a16:creationId xmlns:a16="http://schemas.microsoft.com/office/drawing/2014/main" id="{AEBE7AB5-957B-4F39-A041-074029F41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762" y="904741"/>
            <a:ext cx="469233" cy="46923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BE8E1-FA15-41EE-81C1-F04EFC3721E0}"/>
              </a:ext>
            </a:extLst>
          </p:cNvPr>
          <p:cNvGrpSpPr/>
          <p:nvPr/>
        </p:nvGrpSpPr>
        <p:grpSpPr>
          <a:xfrm>
            <a:off x="6973264" y="4987415"/>
            <a:ext cx="1141839" cy="1139968"/>
            <a:chOff x="6973264" y="4987415"/>
            <a:chExt cx="1141839" cy="1139968"/>
          </a:xfrm>
        </p:grpSpPr>
        <p:sp>
          <p:nvSpPr>
            <p:cNvPr id="332" name="모서리가 둥근 직사각형 65">
              <a:extLst>
                <a:ext uri="{FF2B5EF4-FFF2-40B4-BE49-F238E27FC236}">
                  <a16:creationId xmlns:a16="http://schemas.microsoft.com/office/drawing/2014/main" id="{B7FFD127-08D4-4302-994A-82414BE20200}"/>
                </a:ext>
              </a:extLst>
            </p:cNvPr>
            <p:cNvSpPr/>
            <p:nvPr/>
          </p:nvSpPr>
          <p:spPr>
            <a:xfrm>
              <a:off x="7009341" y="4987415"/>
              <a:ext cx="110576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Backup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D4A61FA-361E-49A1-B270-E22E45DF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264" y="5440380"/>
              <a:ext cx="878623" cy="68700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36AA7B-A770-4744-BECF-0566601CF70B}"/>
              </a:ext>
            </a:extLst>
          </p:cNvPr>
          <p:cNvGrpSpPr/>
          <p:nvPr/>
        </p:nvGrpSpPr>
        <p:grpSpPr>
          <a:xfrm>
            <a:off x="8361896" y="4926053"/>
            <a:ext cx="1294495" cy="1212660"/>
            <a:chOff x="8361896" y="4926053"/>
            <a:chExt cx="1294495" cy="1212660"/>
          </a:xfrm>
        </p:grpSpPr>
        <p:sp>
          <p:nvSpPr>
            <p:cNvPr id="333" name="모서리가 둥근 직사각형 65">
              <a:extLst>
                <a:ext uri="{FF2B5EF4-FFF2-40B4-BE49-F238E27FC236}">
                  <a16:creationId xmlns:a16="http://schemas.microsoft.com/office/drawing/2014/main" id="{A5300657-4073-43B8-B0DE-51551EC857A5}"/>
                </a:ext>
              </a:extLst>
            </p:cNvPr>
            <p:cNvSpPr/>
            <p:nvPr/>
          </p:nvSpPr>
          <p:spPr>
            <a:xfrm>
              <a:off x="8361896" y="4926053"/>
              <a:ext cx="1294495" cy="55289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Checking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D3EDFF3A-A2F3-48DF-9B09-9E0E84366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51689" y="5457227"/>
              <a:ext cx="678726" cy="6814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68658E-2507-4948-8C51-06906DEFD254}"/>
              </a:ext>
            </a:extLst>
          </p:cNvPr>
          <p:cNvGrpSpPr/>
          <p:nvPr/>
        </p:nvGrpSpPr>
        <p:grpSpPr>
          <a:xfrm>
            <a:off x="9904547" y="4956734"/>
            <a:ext cx="1699266" cy="1213109"/>
            <a:chOff x="9904547" y="4956734"/>
            <a:chExt cx="1699266" cy="1213109"/>
          </a:xfrm>
        </p:grpSpPr>
        <p:sp>
          <p:nvSpPr>
            <p:cNvPr id="336" name="모서리가 둥근 직사각형 65">
              <a:extLst>
                <a:ext uri="{FF2B5EF4-FFF2-40B4-BE49-F238E27FC236}">
                  <a16:creationId xmlns:a16="http://schemas.microsoft.com/office/drawing/2014/main" id="{4E692C33-921F-4CE1-BCBF-E3C15DFE1EF7}"/>
                </a:ext>
              </a:extLst>
            </p:cNvPr>
            <p:cNvSpPr/>
            <p:nvPr/>
          </p:nvSpPr>
          <p:spPr>
            <a:xfrm>
              <a:off x="9904547" y="4956734"/>
              <a:ext cx="1699266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Messaging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2BB81737-1AA2-4862-BEC4-188A9A135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7782" y="5439682"/>
              <a:ext cx="786229" cy="730161"/>
            </a:xfrm>
            <a:prstGeom prst="rect">
              <a:avLst/>
            </a:prstGeom>
          </p:spPr>
        </p:pic>
      </p:grpSp>
      <p:sp>
        <p:nvSpPr>
          <p:cNvPr id="356" name="Google Shape;917;p12">
            <a:extLst>
              <a:ext uri="{FF2B5EF4-FFF2-40B4-BE49-F238E27FC236}">
                <a16:creationId xmlns:a16="http://schemas.microsoft.com/office/drawing/2014/main" id="{03BC54E0-4059-4E9B-ACDA-D1A1149FF397}"/>
              </a:ext>
            </a:extLst>
          </p:cNvPr>
          <p:cNvSpPr/>
          <p:nvPr/>
        </p:nvSpPr>
        <p:spPr>
          <a:xfrm>
            <a:off x="8410768" y="1698727"/>
            <a:ext cx="781576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Down</a:t>
            </a:r>
            <a:endParaRPr sz="3200">
              <a:solidFill>
                <a:srgbClr val="C0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AA697C-6674-44C7-9E22-AFB74F188E20}"/>
              </a:ext>
            </a:extLst>
          </p:cNvPr>
          <p:cNvGrpSpPr/>
          <p:nvPr/>
        </p:nvGrpSpPr>
        <p:grpSpPr>
          <a:xfrm>
            <a:off x="4120283" y="4987415"/>
            <a:ext cx="1404352" cy="1121821"/>
            <a:chOff x="4120283" y="4987415"/>
            <a:chExt cx="1404352" cy="1121821"/>
          </a:xfrm>
        </p:grpSpPr>
        <p:sp>
          <p:nvSpPr>
            <p:cNvPr id="278" name="모서리가 둥근 직사각형 65">
              <a:extLst>
                <a:ext uri="{FF2B5EF4-FFF2-40B4-BE49-F238E27FC236}">
                  <a16:creationId xmlns:a16="http://schemas.microsoft.com/office/drawing/2014/main" id="{D51734CA-706A-4BEC-A545-EB15884D683B}"/>
                </a:ext>
              </a:extLst>
            </p:cNvPr>
            <p:cNvSpPr/>
            <p:nvPr/>
          </p:nvSpPr>
          <p:spPr>
            <a:xfrm>
              <a:off x="4120283" y="4987415"/>
              <a:ext cx="140435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Storage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8F10E0E-D55F-4BC5-AA7B-9F20A3FA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23242" y="5450877"/>
              <a:ext cx="869320" cy="65835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1DF28C-9C8A-42F3-B6B9-5AB167D6D458}"/>
              </a:ext>
            </a:extLst>
          </p:cNvPr>
          <p:cNvGrpSpPr/>
          <p:nvPr/>
        </p:nvGrpSpPr>
        <p:grpSpPr>
          <a:xfrm>
            <a:off x="7708709" y="1882310"/>
            <a:ext cx="539788" cy="1675572"/>
            <a:chOff x="7708709" y="1882310"/>
            <a:chExt cx="539788" cy="1675572"/>
          </a:xfrm>
        </p:grpSpPr>
        <p:sp>
          <p:nvSpPr>
            <p:cNvPr id="306" name="Google Shape;916;p12">
              <a:extLst>
                <a:ext uri="{FF2B5EF4-FFF2-40B4-BE49-F238E27FC236}">
                  <a16:creationId xmlns:a16="http://schemas.microsoft.com/office/drawing/2014/main" id="{FD55466E-A86F-4D37-BFBF-34A2B5A5EBE1}"/>
                </a:ext>
              </a:extLst>
            </p:cNvPr>
            <p:cNvSpPr/>
            <p:nvPr/>
          </p:nvSpPr>
          <p:spPr>
            <a:xfrm>
              <a:off x="7708709" y="1882310"/>
              <a:ext cx="539788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" name="Google Shape;922;p12">
              <a:extLst>
                <a:ext uri="{FF2B5EF4-FFF2-40B4-BE49-F238E27FC236}">
                  <a16:creationId xmlns:a16="http://schemas.microsoft.com/office/drawing/2014/main" id="{BCCD75EB-D566-4FCD-A035-9F909048C535}"/>
                </a:ext>
              </a:extLst>
            </p:cNvPr>
            <p:cNvSpPr/>
            <p:nvPr/>
          </p:nvSpPr>
          <p:spPr>
            <a:xfrm>
              <a:off x="7708709" y="2474716"/>
              <a:ext cx="539788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" name="Google Shape;923;p12">
              <a:extLst>
                <a:ext uri="{FF2B5EF4-FFF2-40B4-BE49-F238E27FC236}">
                  <a16:creationId xmlns:a16="http://schemas.microsoft.com/office/drawing/2014/main" id="{D721FB50-1303-4E60-84AF-63E05367088A}"/>
                </a:ext>
              </a:extLst>
            </p:cNvPr>
            <p:cNvSpPr/>
            <p:nvPr/>
          </p:nvSpPr>
          <p:spPr>
            <a:xfrm>
              <a:off x="7708709" y="3122788"/>
              <a:ext cx="539788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8" name="그래픽 17" descr="자극 물질">
            <a:extLst>
              <a:ext uri="{FF2B5EF4-FFF2-40B4-BE49-F238E27FC236}">
                <a16:creationId xmlns:a16="http://schemas.microsoft.com/office/drawing/2014/main" id="{1F6AA789-F6C6-44EA-BEA0-9085DE79B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18977" y="3739727"/>
            <a:ext cx="426575" cy="4265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026E99-F90E-4446-80C6-225E81103F57}"/>
              </a:ext>
            </a:extLst>
          </p:cNvPr>
          <p:cNvGrpSpPr/>
          <p:nvPr/>
        </p:nvGrpSpPr>
        <p:grpSpPr>
          <a:xfrm>
            <a:off x="8248497" y="2474716"/>
            <a:ext cx="1582388" cy="1165271"/>
            <a:chOff x="8248497" y="2474716"/>
            <a:chExt cx="1582388" cy="1165271"/>
          </a:xfrm>
        </p:grpSpPr>
        <p:sp>
          <p:nvSpPr>
            <p:cNvPr id="363" name="Google Shape;922;p12">
              <a:extLst>
                <a:ext uri="{FF2B5EF4-FFF2-40B4-BE49-F238E27FC236}">
                  <a16:creationId xmlns:a16="http://schemas.microsoft.com/office/drawing/2014/main" id="{6E94BC42-5486-4B07-AAB3-5672451197C3}"/>
                </a:ext>
              </a:extLst>
            </p:cNvPr>
            <p:cNvSpPr/>
            <p:nvPr/>
          </p:nvSpPr>
          <p:spPr>
            <a:xfrm>
              <a:off x="9291097" y="2474716"/>
              <a:ext cx="539788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4" name="Google Shape;923;p12">
              <a:extLst>
                <a:ext uri="{FF2B5EF4-FFF2-40B4-BE49-F238E27FC236}">
                  <a16:creationId xmlns:a16="http://schemas.microsoft.com/office/drawing/2014/main" id="{73945542-D04A-4EF8-9D0D-82F383D08129}"/>
                </a:ext>
              </a:extLst>
            </p:cNvPr>
            <p:cNvSpPr/>
            <p:nvPr/>
          </p:nvSpPr>
          <p:spPr>
            <a:xfrm>
              <a:off x="9291097" y="3122788"/>
              <a:ext cx="539788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1" name="Google Shape;920;p12">
              <a:extLst>
                <a:ext uri="{FF2B5EF4-FFF2-40B4-BE49-F238E27FC236}">
                  <a16:creationId xmlns:a16="http://schemas.microsoft.com/office/drawing/2014/main" id="{7CE6F417-3D60-45D3-A2DC-D7A05706D5A1}"/>
                </a:ext>
              </a:extLst>
            </p:cNvPr>
            <p:cNvCxnSpPr>
              <a:cxnSpLocks/>
              <a:stCxn id="313" idx="3"/>
              <a:endCxn id="363" idx="1"/>
            </p:cNvCxnSpPr>
            <p:nvPr/>
          </p:nvCxnSpPr>
          <p:spPr>
            <a:xfrm>
              <a:off x="8248497" y="2692263"/>
              <a:ext cx="1042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2" name="Google Shape;921;p12">
              <a:extLst>
                <a:ext uri="{FF2B5EF4-FFF2-40B4-BE49-F238E27FC236}">
                  <a16:creationId xmlns:a16="http://schemas.microsoft.com/office/drawing/2014/main" id="{FF7058A2-D222-4468-9B3A-8B7D198CB0B9}"/>
                </a:ext>
              </a:extLst>
            </p:cNvPr>
            <p:cNvCxnSpPr>
              <a:cxnSpLocks/>
              <a:stCxn id="343" idx="3"/>
              <a:endCxn id="364" idx="1"/>
            </p:cNvCxnSpPr>
            <p:nvPr/>
          </p:nvCxnSpPr>
          <p:spPr>
            <a:xfrm>
              <a:off x="8248497" y="3340335"/>
              <a:ext cx="1042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6" name="Google Shape;929;p12">
              <a:extLst>
                <a:ext uri="{FF2B5EF4-FFF2-40B4-BE49-F238E27FC236}">
                  <a16:creationId xmlns:a16="http://schemas.microsoft.com/office/drawing/2014/main" id="{61B2CB09-AAA0-4E78-BBEF-38AAE5F18478}"/>
                </a:ext>
              </a:extLst>
            </p:cNvPr>
            <p:cNvSpPr/>
            <p:nvPr/>
          </p:nvSpPr>
          <p:spPr>
            <a:xfrm>
              <a:off x="8350289" y="2679525"/>
              <a:ext cx="1007314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Recreate</a:t>
              </a:r>
              <a:endParaRPr sz="3200">
                <a:solidFill>
                  <a:schemeClr val="accent1"/>
                </a:solidFill>
              </a:endParaRPr>
            </a:p>
          </p:txBody>
        </p:sp>
        <p:sp>
          <p:nvSpPr>
            <p:cNvPr id="367" name="Google Shape;929;p12">
              <a:extLst>
                <a:ext uri="{FF2B5EF4-FFF2-40B4-BE49-F238E27FC236}">
                  <a16:creationId xmlns:a16="http://schemas.microsoft.com/office/drawing/2014/main" id="{457EBC6B-EE43-4814-AD7B-8D3D43E18516}"/>
                </a:ext>
              </a:extLst>
            </p:cNvPr>
            <p:cNvSpPr/>
            <p:nvPr/>
          </p:nvSpPr>
          <p:spPr>
            <a:xfrm>
              <a:off x="8350289" y="3353795"/>
              <a:ext cx="1007314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Recreate</a:t>
              </a:r>
              <a:endParaRPr sz="320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6308FB-A362-4B6F-8438-D03CE6E8BB85}"/>
              </a:ext>
            </a:extLst>
          </p:cNvPr>
          <p:cNvGrpSpPr/>
          <p:nvPr/>
        </p:nvGrpSpPr>
        <p:grpSpPr>
          <a:xfrm>
            <a:off x="9830885" y="2432016"/>
            <a:ext cx="1682644" cy="477794"/>
            <a:chOff x="9830885" y="2432016"/>
            <a:chExt cx="1682644" cy="477794"/>
          </a:xfrm>
        </p:grpSpPr>
        <p:sp>
          <p:nvSpPr>
            <p:cNvPr id="371" name="Google Shape;929;p12">
              <a:extLst>
                <a:ext uri="{FF2B5EF4-FFF2-40B4-BE49-F238E27FC236}">
                  <a16:creationId xmlns:a16="http://schemas.microsoft.com/office/drawing/2014/main" id="{D1CE3F6D-A206-40F1-9381-1347F8ECACFE}"/>
                </a:ext>
              </a:extLst>
            </p:cNvPr>
            <p:cNvSpPr/>
            <p:nvPr/>
          </p:nvSpPr>
          <p:spPr>
            <a:xfrm>
              <a:off x="9845748" y="2432016"/>
              <a:ext cx="1007314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Restart</a:t>
              </a:r>
              <a:endParaRPr sz="3200">
                <a:solidFill>
                  <a:schemeClr val="accent1"/>
                </a:solidFill>
              </a:endParaRPr>
            </a:p>
          </p:txBody>
        </p:sp>
        <p:sp>
          <p:nvSpPr>
            <p:cNvPr id="372" name="Google Shape;922;p12">
              <a:extLst>
                <a:ext uri="{FF2B5EF4-FFF2-40B4-BE49-F238E27FC236}">
                  <a16:creationId xmlns:a16="http://schemas.microsoft.com/office/drawing/2014/main" id="{ABC5534F-92BC-4532-A2BD-B43A86DD1F97}"/>
                </a:ext>
              </a:extLst>
            </p:cNvPr>
            <p:cNvSpPr/>
            <p:nvPr/>
          </p:nvSpPr>
          <p:spPr>
            <a:xfrm>
              <a:off x="10589172" y="2474716"/>
              <a:ext cx="924357" cy="43509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</a:p>
          </p:txBody>
        </p:sp>
        <p:cxnSp>
          <p:nvCxnSpPr>
            <p:cNvPr id="370" name="Google Shape;920;p12">
              <a:extLst>
                <a:ext uri="{FF2B5EF4-FFF2-40B4-BE49-F238E27FC236}">
                  <a16:creationId xmlns:a16="http://schemas.microsoft.com/office/drawing/2014/main" id="{58E12850-A250-48E6-945F-48D7E82C0C6D}"/>
                </a:ext>
              </a:extLst>
            </p:cNvPr>
            <p:cNvCxnSpPr>
              <a:cxnSpLocks/>
              <a:stCxn id="363" idx="3"/>
              <a:endCxn id="372" idx="1"/>
            </p:cNvCxnSpPr>
            <p:nvPr/>
          </p:nvCxnSpPr>
          <p:spPr>
            <a:xfrm>
              <a:off x="9830885" y="2692263"/>
              <a:ext cx="758287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83" name="그래픽 82" descr="경고">
            <a:extLst>
              <a:ext uri="{FF2B5EF4-FFF2-40B4-BE49-F238E27FC236}">
                <a16:creationId xmlns:a16="http://schemas.microsoft.com/office/drawing/2014/main" id="{E19B98E1-996B-4E44-9A1D-AEFEC411FC6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256" y="2324696"/>
            <a:ext cx="345940" cy="25959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DC4561C-C133-44CA-9708-9609DAF3D6A2}"/>
              </a:ext>
            </a:extLst>
          </p:cNvPr>
          <p:cNvGrpSpPr/>
          <p:nvPr/>
        </p:nvGrpSpPr>
        <p:grpSpPr>
          <a:xfrm>
            <a:off x="9830885" y="3062311"/>
            <a:ext cx="1682644" cy="495572"/>
            <a:chOff x="9830885" y="3062311"/>
            <a:chExt cx="1682644" cy="495572"/>
          </a:xfrm>
        </p:grpSpPr>
        <p:sp>
          <p:nvSpPr>
            <p:cNvPr id="384" name="Google Shape;923;p12">
              <a:extLst>
                <a:ext uri="{FF2B5EF4-FFF2-40B4-BE49-F238E27FC236}">
                  <a16:creationId xmlns:a16="http://schemas.microsoft.com/office/drawing/2014/main" id="{68B80F34-3B56-4A1A-87C8-151996577DBB}"/>
                </a:ext>
              </a:extLst>
            </p:cNvPr>
            <p:cNvSpPr/>
            <p:nvPr/>
          </p:nvSpPr>
          <p:spPr>
            <a:xfrm>
              <a:off x="10589173" y="3153669"/>
              <a:ext cx="924356" cy="404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</a:p>
          </p:txBody>
        </p:sp>
        <p:sp>
          <p:nvSpPr>
            <p:cNvPr id="86" name="Google Shape;929;p12">
              <a:extLst>
                <a:ext uri="{FF2B5EF4-FFF2-40B4-BE49-F238E27FC236}">
                  <a16:creationId xmlns:a16="http://schemas.microsoft.com/office/drawing/2014/main" id="{EADB094C-8627-4531-95AC-532022B82A26}"/>
                </a:ext>
              </a:extLst>
            </p:cNvPr>
            <p:cNvSpPr/>
            <p:nvPr/>
          </p:nvSpPr>
          <p:spPr>
            <a:xfrm>
              <a:off x="9865109" y="3062311"/>
              <a:ext cx="1108045" cy="285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Finish</a:t>
              </a:r>
              <a:endParaRPr sz="3200">
                <a:solidFill>
                  <a:schemeClr val="accent1"/>
                </a:solidFill>
              </a:endParaRPr>
            </a:p>
          </p:txBody>
        </p:sp>
        <p:cxnSp>
          <p:nvCxnSpPr>
            <p:cNvPr id="103" name="Google Shape;920;p12">
              <a:extLst>
                <a:ext uri="{FF2B5EF4-FFF2-40B4-BE49-F238E27FC236}">
                  <a16:creationId xmlns:a16="http://schemas.microsoft.com/office/drawing/2014/main" id="{CE784B7D-4A84-4F29-8718-DD018AD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0885" y="3337318"/>
              <a:ext cx="758288" cy="3017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104" name="그래픽 103" descr="경고">
            <a:extLst>
              <a:ext uri="{FF2B5EF4-FFF2-40B4-BE49-F238E27FC236}">
                <a16:creationId xmlns:a16="http://schemas.microsoft.com/office/drawing/2014/main" id="{CD513238-8C70-4168-B916-B532F554B57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256" y="2971966"/>
            <a:ext cx="345940" cy="259595"/>
          </a:xfrm>
          <a:prstGeom prst="rect">
            <a:avLst/>
          </a:prstGeom>
        </p:spPr>
      </p:pic>
      <p:pic>
        <p:nvPicPr>
          <p:cNvPr id="37" name="그래픽 36" descr="톱니바퀴">
            <a:extLst>
              <a:ext uri="{FF2B5EF4-FFF2-40B4-BE49-F238E27FC236}">
                <a16:creationId xmlns:a16="http://schemas.microsoft.com/office/drawing/2014/main" id="{0A6AAACD-2DF1-4B90-A7DD-90C3F2A263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07138" y="916427"/>
            <a:ext cx="426575" cy="426575"/>
          </a:xfrm>
          <a:prstGeom prst="rect">
            <a:avLst/>
          </a:prstGeom>
        </p:spPr>
      </p:pic>
      <p:sp>
        <p:nvSpPr>
          <p:cNvPr id="116" name="모서리가 둥근 직사각형 65">
            <a:extLst>
              <a:ext uri="{FF2B5EF4-FFF2-40B4-BE49-F238E27FC236}">
                <a16:creationId xmlns:a16="http://schemas.microsoft.com/office/drawing/2014/main" id="{A2D3034F-DD9C-4A44-BD84-423860F19425}"/>
              </a:ext>
            </a:extLst>
          </p:cNvPr>
          <p:cNvSpPr/>
          <p:nvPr/>
        </p:nvSpPr>
        <p:spPr>
          <a:xfrm>
            <a:off x="9420719" y="878075"/>
            <a:ext cx="1395498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2400" b="1" kern="0">
                <a:solidFill>
                  <a:schemeClr val="accent6"/>
                </a:solidFill>
                <a:latin typeface="+mn-ea"/>
              </a:rPr>
              <a:t>CronJob</a:t>
            </a:r>
            <a:endParaRPr lang="en-US" altLang="ko-KR" sz="24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32CBF8-321A-427C-8B7D-737763A0A081}"/>
              </a:ext>
            </a:extLst>
          </p:cNvPr>
          <p:cNvGrpSpPr/>
          <p:nvPr/>
        </p:nvGrpSpPr>
        <p:grpSpPr>
          <a:xfrm>
            <a:off x="7351221" y="3340555"/>
            <a:ext cx="2259142" cy="1489948"/>
            <a:chOff x="7351221" y="3340555"/>
            <a:chExt cx="2259142" cy="1489948"/>
          </a:xfrm>
        </p:grpSpPr>
        <p:sp>
          <p:nvSpPr>
            <p:cNvPr id="113" name="Google Shape;918;p12">
              <a:extLst>
                <a:ext uri="{FF2B5EF4-FFF2-40B4-BE49-F238E27FC236}">
                  <a16:creationId xmlns:a16="http://schemas.microsoft.com/office/drawing/2014/main" id="{1C8CF5BF-32F4-4593-925D-EDE76F1FACA2}"/>
                </a:ext>
              </a:extLst>
            </p:cNvPr>
            <p:cNvSpPr/>
            <p:nvPr/>
          </p:nvSpPr>
          <p:spPr>
            <a:xfrm>
              <a:off x="8442965" y="4395739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CronJob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래픽 125" descr="스톱워치">
              <a:extLst>
                <a:ext uri="{FF2B5EF4-FFF2-40B4-BE49-F238E27FC236}">
                  <a16:creationId xmlns:a16="http://schemas.microsoft.com/office/drawing/2014/main" id="{35F6CFC2-7F0E-4B52-B1B6-D67B7E2CE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63728" y="4126095"/>
              <a:ext cx="469233" cy="469233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3029C1C-A1FD-414C-8010-7613FB4E893B}"/>
                </a:ext>
              </a:extLst>
            </p:cNvPr>
            <p:cNvCxnSpPr>
              <a:stCxn id="113" idx="1"/>
              <a:endCxn id="341" idx="3"/>
            </p:cNvCxnSpPr>
            <p:nvPr/>
          </p:nvCxnSpPr>
          <p:spPr>
            <a:xfrm flipH="1" flipV="1">
              <a:off x="7351221" y="3340555"/>
              <a:ext cx="1091744" cy="127256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D00C5-0AF6-470E-BDAB-861484A8CE84}"/>
              </a:ext>
            </a:extLst>
          </p:cNvPr>
          <p:cNvGrpSpPr/>
          <p:nvPr/>
        </p:nvGrpSpPr>
        <p:grpSpPr>
          <a:xfrm>
            <a:off x="6180131" y="3730757"/>
            <a:ext cx="2262834" cy="882364"/>
            <a:chOff x="6180131" y="3730757"/>
            <a:chExt cx="2262834" cy="882364"/>
          </a:xfrm>
        </p:grpSpPr>
        <p:sp>
          <p:nvSpPr>
            <p:cNvPr id="124" name="Google Shape;918;p12">
              <a:extLst>
                <a:ext uri="{FF2B5EF4-FFF2-40B4-BE49-F238E27FC236}">
                  <a16:creationId xmlns:a16="http://schemas.microsoft.com/office/drawing/2014/main" id="{A8689730-4B8B-49E7-A2A1-B4F7CFC18A3F}"/>
                </a:ext>
              </a:extLst>
            </p:cNvPr>
            <p:cNvSpPr/>
            <p:nvPr/>
          </p:nvSpPr>
          <p:spPr>
            <a:xfrm>
              <a:off x="6180131" y="3730757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Job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FAAC2B59-F680-40CC-8A16-CF9F5A014D4A}"/>
                </a:ext>
              </a:extLst>
            </p:cNvPr>
            <p:cNvCxnSpPr>
              <a:cxnSpLocks/>
              <a:stCxn id="113" idx="1"/>
              <a:endCxn id="124" idx="3"/>
            </p:cNvCxnSpPr>
            <p:nvPr/>
          </p:nvCxnSpPr>
          <p:spPr>
            <a:xfrm flipH="1" flipV="1">
              <a:off x="7347529" y="3948139"/>
              <a:ext cx="1095436" cy="664982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1468B9-6A22-4BE1-B50C-AD2F0BAE21DA}"/>
              </a:ext>
            </a:extLst>
          </p:cNvPr>
          <p:cNvGrpSpPr/>
          <p:nvPr/>
        </p:nvGrpSpPr>
        <p:grpSpPr>
          <a:xfrm>
            <a:off x="6180131" y="4360712"/>
            <a:ext cx="2262834" cy="434764"/>
            <a:chOff x="6180131" y="4360712"/>
            <a:chExt cx="2262834" cy="434764"/>
          </a:xfrm>
        </p:grpSpPr>
        <p:sp>
          <p:nvSpPr>
            <p:cNvPr id="125" name="Google Shape;918;p12">
              <a:extLst>
                <a:ext uri="{FF2B5EF4-FFF2-40B4-BE49-F238E27FC236}">
                  <a16:creationId xmlns:a16="http://schemas.microsoft.com/office/drawing/2014/main" id="{0EB0EA65-66FD-45C4-9FCF-C60733FCF5E2}"/>
                </a:ext>
              </a:extLst>
            </p:cNvPr>
            <p:cNvSpPr/>
            <p:nvPr/>
          </p:nvSpPr>
          <p:spPr>
            <a:xfrm>
              <a:off x="6180131" y="4360712"/>
              <a:ext cx="1167398" cy="4347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Job</a:t>
              </a:r>
              <a:endParaRPr sz="1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E5AFE5B-08A8-4C5C-A49C-980661DBD2C6}"/>
                </a:ext>
              </a:extLst>
            </p:cNvPr>
            <p:cNvCxnSpPr>
              <a:cxnSpLocks/>
              <a:stCxn id="113" idx="1"/>
              <a:endCxn id="125" idx="3"/>
            </p:cNvCxnSpPr>
            <p:nvPr/>
          </p:nvCxnSpPr>
          <p:spPr>
            <a:xfrm flipH="1" flipV="1">
              <a:off x="7347529" y="4578094"/>
              <a:ext cx="1095436" cy="3502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53F645-7DF7-4D54-A9D1-3BF3EC593234}"/>
              </a:ext>
            </a:extLst>
          </p:cNvPr>
          <p:cNvGrpSpPr/>
          <p:nvPr/>
        </p:nvGrpSpPr>
        <p:grpSpPr>
          <a:xfrm>
            <a:off x="8068725" y="2323574"/>
            <a:ext cx="320492" cy="907186"/>
            <a:chOff x="8068725" y="2323574"/>
            <a:chExt cx="320492" cy="907186"/>
          </a:xfrm>
        </p:grpSpPr>
        <p:pic>
          <p:nvPicPr>
            <p:cNvPr id="101" name="그래픽 100" descr="자극 물질">
              <a:extLst>
                <a:ext uri="{FF2B5EF4-FFF2-40B4-BE49-F238E27FC236}">
                  <a16:creationId xmlns:a16="http://schemas.microsoft.com/office/drawing/2014/main" id="{7BACB995-D6FD-4194-9DF4-6BDC5B1F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68725" y="2976308"/>
              <a:ext cx="320492" cy="254452"/>
            </a:xfrm>
            <a:prstGeom prst="rect">
              <a:avLst/>
            </a:prstGeom>
          </p:spPr>
        </p:pic>
        <p:pic>
          <p:nvPicPr>
            <p:cNvPr id="106" name="그래픽 105" descr="자극 물질">
              <a:extLst>
                <a:ext uri="{FF2B5EF4-FFF2-40B4-BE49-F238E27FC236}">
                  <a16:creationId xmlns:a16="http://schemas.microsoft.com/office/drawing/2014/main" id="{6129456B-96E1-48C8-99C3-544EB29CB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68725" y="2323574"/>
              <a:ext cx="320492" cy="254452"/>
            </a:xfrm>
            <a:prstGeom prst="rect">
              <a:avLst/>
            </a:prstGeom>
          </p:spPr>
        </p:pic>
      </p:grpSp>
      <p:pic>
        <p:nvPicPr>
          <p:cNvPr id="107" name="그래픽 106" descr="자극 물질">
            <a:extLst>
              <a:ext uri="{FF2B5EF4-FFF2-40B4-BE49-F238E27FC236}">
                <a16:creationId xmlns:a16="http://schemas.microsoft.com/office/drawing/2014/main" id="{E8B15CA7-A39E-4D28-88F3-59E267A8172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68725" y="1757526"/>
            <a:ext cx="320492" cy="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31" grpId="0" animBg="1"/>
      <p:bldP spid="3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 bwMode="ltGray">
          <a:xfrm>
            <a:off x="4623111" y="1615548"/>
            <a:ext cx="2866576" cy="98845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Job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DaemonSet</a:t>
            </a:r>
            <a:r>
              <a:rPr lang="en-US" altLang="ko-KR" dirty="0">
                <a:latin typeface="+mn-ea"/>
                <a:ea typeface="+mn-ea"/>
              </a:rPr>
              <a:t>, Job, </a:t>
            </a:r>
            <a:r>
              <a:rPr lang="en-US" altLang="ko-KR" dirty="0" err="1">
                <a:latin typeface="+mn-ea"/>
                <a:ea typeface="+mn-ea"/>
              </a:rPr>
              <a:t>CronJob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13872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5720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39040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13872" y="980728"/>
            <a:ext cx="3642021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DaemonSet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화이트투명사각판"/>
          <p:cNvSpPr/>
          <p:nvPr/>
        </p:nvSpPr>
        <p:spPr bwMode="auto">
          <a:xfrm>
            <a:off x="4247578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39426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40"/>
          <p:cNvGrpSpPr/>
          <p:nvPr/>
        </p:nvGrpSpPr>
        <p:grpSpPr>
          <a:xfrm>
            <a:off x="4247578" y="980728"/>
            <a:ext cx="3642021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Job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8081284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873132" y="1158543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806452" y="1439267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8081284" y="980728"/>
            <a:ext cx="3642021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CronJob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9B62AAA-D251-4C13-B686-305988DBE652}"/>
              </a:ext>
            </a:extLst>
          </p:cNvPr>
          <p:cNvGrpSpPr/>
          <p:nvPr/>
        </p:nvGrpSpPr>
        <p:grpSpPr>
          <a:xfrm>
            <a:off x="616543" y="2557383"/>
            <a:ext cx="3196940" cy="899583"/>
            <a:chOff x="616543" y="2557383"/>
            <a:chExt cx="3196940" cy="899583"/>
          </a:xfrm>
        </p:grpSpPr>
        <p:sp>
          <p:nvSpPr>
            <p:cNvPr id="42" name="직사각형 41"/>
            <p:cNvSpPr/>
            <p:nvPr/>
          </p:nvSpPr>
          <p:spPr bwMode="ltGray">
            <a:xfrm>
              <a:off x="616543" y="2557383"/>
              <a:ext cx="992559" cy="8995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ltGray">
            <a:xfrm>
              <a:off x="1739660" y="2557383"/>
              <a:ext cx="992559" cy="8995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ltGray">
            <a:xfrm>
              <a:off x="2820924" y="2557383"/>
              <a:ext cx="992559" cy="8995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</a:rPr>
                <a:t>Node3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C17991A-05C2-4181-B212-A065C8B4098E}"/>
              </a:ext>
            </a:extLst>
          </p:cNvPr>
          <p:cNvGrpSpPr/>
          <p:nvPr/>
        </p:nvGrpSpPr>
        <p:grpSpPr>
          <a:xfrm>
            <a:off x="783945" y="2280891"/>
            <a:ext cx="1791590" cy="779485"/>
            <a:chOff x="783945" y="2280891"/>
            <a:chExt cx="1791590" cy="779485"/>
          </a:xfrm>
        </p:grpSpPr>
        <p:sp>
          <p:nvSpPr>
            <p:cNvPr id="45" name="직사각형 44"/>
            <p:cNvSpPr/>
            <p:nvPr/>
          </p:nvSpPr>
          <p:spPr bwMode="ltGray">
            <a:xfrm>
              <a:off x="783945" y="2838201"/>
              <a:ext cx="679195" cy="21544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9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ltGray">
            <a:xfrm>
              <a:off x="1896340" y="2844931"/>
              <a:ext cx="679195" cy="21544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9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>
              <a:cxnSpLocks/>
              <a:stCxn id="83" idx="2"/>
              <a:endCxn id="45" idx="0"/>
            </p:cNvCxnSpPr>
            <p:nvPr/>
          </p:nvCxnSpPr>
          <p:spPr>
            <a:xfrm flipH="1">
              <a:off x="1123543" y="2280891"/>
              <a:ext cx="1102139" cy="55731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cxnSpLocks/>
              <a:stCxn id="83" idx="2"/>
              <a:endCxn id="46" idx="0"/>
            </p:cNvCxnSpPr>
            <p:nvPr/>
          </p:nvCxnSpPr>
          <p:spPr>
            <a:xfrm>
              <a:off x="2225682" y="2280891"/>
              <a:ext cx="10256" cy="5640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D8C84F5-5DAC-4514-ACC6-2967AED5DF9D}"/>
              </a:ext>
            </a:extLst>
          </p:cNvPr>
          <p:cNvGrpSpPr/>
          <p:nvPr/>
        </p:nvGrpSpPr>
        <p:grpSpPr>
          <a:xfrm>
            <a:off x="2225682" y="2280891"/>
            <a:ext cx="1445591" cy="779484"/>
            <a:chOff x="2225682" y="2280891"/>
            <a:chExt cx="1445591" cy="779484"/>
          </a:xfrm>
        </p:grpSpPr>
        <p:sp>
          <p:nvSpPr>
            <p:cNvPr id="63" name="직사각형 62"/>
            <p:cNvSpPr/>
            <p:nvPr/>
          </p:nvSpPr>
          <p:spPr bwMode="ltGray">
            <a:xfrm>
              <a:off x="2992078" y="2844930"/>
              <a:ext cx="679195" cy="21544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ko-KR" altLang="en-US" sz="9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직선 연결선 63"/>
            <p:cNvCxnSpPr>
              <a:cxnSpLocks/>
              <a:stCxn id="83" idx="2"/>
              <a:endCxn id="63" idx="0"/>
            </p:cNvCxnSpPr>
            <p:nvPr/>
          </p:nvCxnSpPr>
          <p:spPr>
            <a:xfrm>
              <a:off x="2225682" y="2280891"/>
              <a:ext cx="1105994" cy="56403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5D50DF7-A42E-4F93-8CCE-307F72F636FE}"/>
              </a:ext>
            </a:extLst>
          </p:cNvPr>
          <p:cNvGrpSpPr/>
          <p:nvPr/>
        </p:nvGrpSpPr>
        <p:grpSpPr>
          <a:xfrm>
            <a:off x="783945" y="2945925"/>
            <a:ext cx="1784163" cy="639590"/>
            <a:chOff x="783945" y="2945925"/>
            <a:chExt cx="1784163" cy="639590"/>
          </a:xfrm>
        </p:grpSpPr>
        <p:sp>
          <p:nvSpPr>
            <p:cNvPr id="91" name="모서리가 둥근 직사각형 90"/>
            <p:cNvSpPr/>
            <p:nvPr/>
          </p:nvSpPr>
          <p:spPr bwMode="ltGray">
            <a:xfrm>
              <a:off x="880315" y="3400482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 bwMode="ltGray">
            <a:xfrm>
              <a:off x="2003431" y="3400482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B4C5D033-C55B-4367-ABCA-2E00CFA50F10}"/>
                </a:ext>
              </a:extLst>
            </p:cNvPr>
            <p:cNvGrpSpPr/>
            <p:nvPr/>
          </p:nvGrpSpPr>
          <p:grpSpPr>
            <a:xfrm>
              <a:off x="783945" y="2945925"/>
              <a:ext cx="1784163" cy="639590"/>
              <a:chOff x="783945" y="2945925"/>
              <a:chExt cx="1784163" cy="639590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4CD1670D-866E-41DE-A138-2B99941619AB}"/>
                  </a:ext>
                </a:extLst>
              </p:cNvPr>
              <p:cNvGrpSpPr/>
              <p:nvPr/>
            </p:nvGrpSpPr>
            <p:grpSpPr>
              <a:xfrm>
                <a:off x="824176" y="3370071"/>
                <a:ext cx="1743932" cy="215444"/>
                <a:chOff x="824176" y="3370071"/>
                <a:chExt cx="1743932" cy="215444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824176" y="3370071"/>
                  <a:ext cx="620816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00">
                      <a:latin typeface="맑은 고딕" pitchFamily="50" charset="-127"/>
                      <a:ea typeface="맑은 고딕" pitchFamily="50" charset="-127"/>
                    </a:rPr>
                    <a:t> 18080</a:t>
                  </a:r>
                  <a:endParaRPr lang="ko-KR" altLang="en-US" sz="8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1947292" y="3370071"/>
                  <a:ext cx="620816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00">
                      <a:latin typeface="맑은 고딕" pitchFamily="50" charset="-127"/>
                      <a:ea typeface="맑은 고딕" pitchFamily="50" charset="-127"/>
                    </a:rPr>
                    <a:t> 18080</a:t>
                  </a:r>
                  <a:endParaRPr lang="ko-KR" altLang="en-US" sz="8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97" name="구부러진 연결선 96"/>
              <p:cNvCxnSpPr>
                <a:cxnSpLocks/>
                <a:stCxn id="91" idx="1"/>
                <a:endCxn id="45" idx="1"/>
              </p:cNvCxnSpPr>
              <p:nvPr/>
            </p:nvCxnSpPr>
            <p:spPr>
              <a:xfrm rot="10800000">
                <a:off x="783945" y="2945925"/>
                <a:ext cx="96370" cy="522991"/>
              </a:xfrm>
              <a:prstGeom prst="curvedConnector3">
                <a:avLst>
                  <a:gd name="adj1" fmla="val 33721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구부러진 연결선 99"/>
              <p:cNvCxnSpPr>
                <a:cxnSpLocks/>
                <a:stCxn id="93" idx="1"/>
                <a:endCxn id="46" idx="1"/>
              </p:cNvCxnSpPr>
              <p:nvPr/>
            </p:nvCxnSpPr>
            <p:spPr>
              <a:xfrm rot="10800000">
                <a:off x="1896341" y="2952655"/>
                <a:ext cx="107091" cy="516261"/>
              </a:xfrm>
              <a:prstGeom prst="curvedConnector3">
                <a:avLst>
                  <a:gd name="adj1" fmla="val 313463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5C4BB5E-6B7F-4D59-8F53-E0FA2702ACFA}"/>
              </a:ext>
            </a:extLst>
          </p:cNvPr>
          <p:cNvGrpSpPr/>
          <p:nvPr/>
        </p:nvGrpSpPr>
        <p:grpSpPr>
          <a:xfrm>
            <a:off x="4196644" y="3716028"/>
            <a:ext cx="2297836" cy="2245239"/>
            <a:chOff x="4196644" y="3716028"/>
            <a:chExt cx="2297836" cy="2245239"/>
          </a:xfrm>
        </p:grpSpPr>
        <p:grpSp>
          <p:nvGrpSpPr>
            <p:cNvPr id="134" name="그룹 133"/>
            <p:cNvGrpSpPr/>
            <p:nvPr/>
          </p:nvGrpSpPr>
          <p:grpSpPr>
            <a:xfrm>
              <a:off x="4196644" y="3716028"/>
              <a:ext cx="2297836" cy="2245239"/>
              <a:chOff x="5939953" y="3779143"/>
              <a:chExt cx="2195823" cy="1465967"/>
            </a:xfrm>
          </p:grpSpPr>
          <p:pic>
            <p:nvPicPr>
              <p:cNvPr id="13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3"/>
                <a:ext cx="2195823" cy="1465967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344258"/>
              </a:xfrm>
              <a:prstGeom prst="rect">
                <a:avLst/>
              </a:prstGeom>
              <a:noFill/>
            </p:spPr>
          </p:pic>
        </p:grpSp>
        <p:sp>
          <p:nvSpPr>
            <p:cNvPr id="140" name="TextBox 139"/>
            <p:cNvSpPr txBox="1"/>
            <p:nvPr/>
          </p:nvSpPr>
          <p:spPr>
            <a:xfrm>
              <a:off x="4322402" y="3716030"/>
              <a:ext cx="2089368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batch/v1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Job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job-1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  completions</a:t>
              </a:r>
              <a:r>
                <a:rPr lang="en-US" altLang="ko-KR" sz="1000">
                  <a:latin typeface="맑은 고딕" pitchFamily="50" charset="-127"/>
                </a:rPr>
                <a:t>: 6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parallelism</a:t>
              </a:r>
              <a:r>
                <a:rPr lang="en-US" altLang="ko-KR" sz="1000">
                  <a:latin typeface="맑은 고딕" pitchFamily="50" charset="-127"/>
                </a:rPr>
                <a:t>: 2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activeDeadlineSeconds</a:t>
              </a:r>
              <a:r>
                <a:rPr lang="en-US" altLang="ko-KR" sz="1000">
                  <a:latin typeface="맑은 고딕" pitchFamily="50" charset="-127"/>
                </a:rPr>
                <a:t>: 30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template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b="1" dirty="0" err="1">
                  <a:solidFill>
                    <a:schemeClr val="accent1"/>
                  </a:solidFill>
                  <a:latin typeface="맑은 고딕" pitchFamily="50" charset="-127"/>
                </a:rPr>
                <a:t>restartPolicy</a:t>
              </a:r>
              <a:r>
                <a:rPr lang="en-US" altLang="ko-KR" sz="1000" dirty="0">
                  <a:latin typeface="맑은 고딕" pitchFamily="50" charset="-127"/>
                </a:rPr>
                <a:t>: Never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A32194C3-4983-4D69-AF26-E9B0DE8AED89}"/>
              </a:ext>
            </a:extLst>
          </p:cNvPr>
          <p:cNvGrpSpPr/>
          <p:nvPr/>
        </p:nvGrpSpPr>
        <p:grpSpPr>
          <a:xfrm>
            <a:off x="4515357" y="2501420"/>
            <a:ext cx="1400231" cy="980683"/>
            <a:chOff x="4515357" y="2501420"/>
            <a:chExt cx="1400231" cy="980683"/>
          </a:xfrm>
        </p:grpSpPr>
        <p:sp>
          <p:nvSpPr>
            <p:cNvPr id="330" name="사각형: 잘린 한쪽 모서리 329">
              <a:extLst>
                <a:ext uri="{FF2B5EF4-FFF2-40B4-BE49-F238E27FC236}">
                  <a16:creationId xmlns:a16="http://schemas.microsoft.com/office/drawing/2014/main" id="{FEED721C-01A5-445A-AB1A-00029F4A6F0F}"/>
                </a:ext>
              </a:extLst>
            </p:cNvPr>
            <p:cNvSpPr/>
            <p:nvPr/>
          </p:nvSpPr>
          <p:spPr>
            <a:xfrm>
              <a:off x="4515357" y="3088634"/>
              <a:ext cx="1400231" cy="393469"/>
            </a:xfrm>
            <a:prstGeom prst="snip1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 bwMode="ltGray">
            <a:xfrm>
              <a:off x="4591391" y="3181443"/>
              <a:ext cx="539789" cy="2196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11" name="직사각형 110"/>
            <p:cNvSpPr/>
            <p:nvPr/>
          </p:nvSpPr>
          <p:spPr bwMode="ltGray">
            <a:xfrm>
              <a:off x="5252116" y="3181443"/>
              <a:ext cx="539789" cy="2196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41" name="꺾인 연결선 140"/>
            <p:cNvCxnSpPr>
              <a:cxnSpLocks/>
              <a:stCxn id="342" idx="2"/>
              <a:endCxn id="330" idx="3"/>
            </p:cNvCxnSpPr>
            <p:nvPr/>
          </p:nvCxnSpPr>
          <p:spPr>
            <a:xfrm rot="16200000" flipH="1">
              <a:off x="4877440" y="2750600"/>
              <a:ext cx="587213" cy="8885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8E36A8F-0CF6-49F8-8430-3E96AA89DFF9}"/>
              </a:ext>
            </a:extLst>
          </p:cNvPr>
          <p:cNvGrpSpPr/>
          <p:nvPr/>
        </p:nvGrpSpPr>
        <p:grpSpPr>
          <a:xfrm>
            <a:off x="4838538" y="2100308"/>
            <a:ext cx="1434378" cy="467373"/>
            <a:chOff x="5034781" y="2100308"/>
            <a:chExt cx="2100074" cy="467373"/>
          </a:xfrm>
        </p:grpSpPr>
        <p:sp>
          <p:nvSpPr>
            <p:cNvPr id="329" name="사각형: 잘린 한쪽 모서리 328">
              <a:extLst>
                <a:ext uri="{FF2B5EF4-FFF2-40B4-BE49-F238E27FC236}">
                  <a16:creationId xmlns:a16="http://schemas.microsoft.com/office/drawing/2014/main" id="{1D6B45C8-678B-4A53-ADBA-6A97EA9D7AA5}"/>
                </a:ext>
              </a:extLst>
            </p:cNvPr>
            <p:cNvSpPr/>
            <p:nvPr/>
          </p:nvSpPr>
          <p:spPr>
            <a:xfrm>
              <a:off x="5034781" y="2100308"/>
              <a:ext cx="2100074" cy="467373"/>
            </a:xfrm>
            <a:prstGeom prst="snip1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 bwMode="ltGray">
            <a:xfrm>
              <a:off x="5187807" y="214469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ltGray">
            <a:xfrm>
              <a:off x="5187807" y="234690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ltGray">
            <a:xfrm>
              <a:off x="5780132" y="214469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ltGray">
            <a:xfrm>
              <a:off x="5780132" y="234690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 bwMode="ltGray">
            <a:xfrm>
              <a:off x="6389368" y="214469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ltGray">
            <a:xfrm>
              <a:off x="6389368" y="2346903"/>
              <a:ext cx="564948" cy="16337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3" name="직사각형 182"/>
          <p:cNvSpPr/>
          <p:nvPr/>
        </p:nvSpPr>
        <p:spPr bwMode="ltGray">
          <a:xfrm>
            <a:off x="8450714" y="1614315"/>
            <a:ext cx="2032327" cy="808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CronJob</a:t>
            </a:r>
          </a:p>
          <a:p>
            <a:pPr algn="ctr">
              <a:lnSpc>
                <a:spcPct val="90000"/>
              </a:lnSpc>
            </a:pP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AFC01B9-79F6-48B3-9A79-01B99A9C8C78}"/>
              </a:ext>
            </a:extLst>
          </p:cNvPr>
          <p:cNvSpPr/>
          <p:nvPr/>
        </p:nvSpPr>
        <p:spPr>
          <a:xfrm>
            <a:off x="5970236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D97825E-766F-4F57-B8FD-1BC503E6D5EB}"/>
              </a:ext>
            </a:extLst>
          </p:cNvPr>
          <p:cNvGrpSpPr/>
          <p:nvPr/>
        </p:nvGrpSpPr>
        <p:grpSpPr>
          <a:xfrm>
            <a:off x="1100005" y="1624543"/>
            <a:ext cx="2251354" cy="656348"/>
            <a:chOff x="1100005" y="1624543"/>
            <a:chExt cx="2251354" cy="65634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E76EB53-B507-4D47-9C9A-80C0F08AD0A7}"/>
                </a:ext>
              </a:extLst>
            </p:cNvPr>
            <p:cNvSpPr/>
            <p:nvPr/>
          </p:nvSpPr>
          <p:spPr bwMode="ltGray">
            <a:xfrm>
              <a:off x="1100005" y="1624543"/>
              <a:ext cx="2251354" cy="6563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</a:rPr>
                <a:t>DaemonSet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F2BB411-5F08-45A1-8C8A-9A277C296918}"/>
                </a:ext>
              </a:extLst>
            </p:cNvPr>
            <p:cNvSpPr/>
            <p:nvPr/>
          </p:nvSpPr>
          <p:spPr bwMode="ltGray">
            <a:xfrm>
              <a:off x="2399376" y="2008634"/>
              <a:ext cx="707505" cy="20829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215E369-271F-4A24-9012-AA5BAEE2DFE7}"/>
                </a:ext>
              </a:extLst>
            </p:cNvPr>
            <p:cNvSpPr/>
            <p:nvPr/>
          </p:nvSpPr>
          <p:spPr bwMode="ltGray">
            <a:xfrm>
              <a:off x="1377604" y="2011373"/>
              <a:ext cx="758944" cy="20829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type:app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화이트투명사각판">
              <a:extLst>
                <a:ext uri="{FF2B5EF4-FFF2-40B4-BE49-F238E27FC236}">
                  <a16:creationId xmlns:a16="http://schemas.microsoft.com/office/drawing/2014/main" id="{0A94C169-64C5-49A5-9330-BBDBFCF657D9}"/>
                </a:ext>
              </a:extLst>
            </p:cNvPr>
            <p:cNvSpPr/>
            <p:nvPr/>
          </p:nvSpPr>
          <p:spPr bwMode="auto">
            <a:xfrm>
              <a:off x="2386794" y="1746029"/>
              <a:ext cx="732668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rgbClr val="00B050"/>
                  </a:solidFill>
                  <a:latin typeface="+mn-ea"/>
                </a:rPr>
                <a:t>template</a:t>
              </a:r>
              <a:endParaRPr lang="ko-KR" altLang="en-US" sz="1000" b="1" kern="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158" name="화이트투명사각판">
              <a:extLst>
                <a:ext uri="{FF2B5EF4-FFF2-40B4-BE49-F238E27FC236}">
                  <a16:creationId xmlns:a16="http://schemas.microsoft.com/office/drawing/2014/main" id="{F2F37CDA-6008-4AD2-9A1F-CB8E39893BBF}"/>
                </a:ext>
              </a:extLst>
            </p:cNvPr>
            <p:cNvSpPr/>
            <p:nvPr/>
          </p:nvSpPr>
          <p:spPr bwMode="auto">
            <a:xfrm>
              <a:off x="1410914" y="1746029"/>
              <a:ext cx="732668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rgbClr val="00B050"/>
                  </a:solidFill>
                  <a:latin typeface="+mn-ea"/>
                </a:rPr>
                <a:t>selector</a:t>
              </a:r>
              <a:endParaRPr lang="ko-KR" altLang="en-US" sz="1000" b="1" kern="0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D147BE0-A015-43FC-BF45-A5D36218864E}"/>
              </a:ext>
            </a:extLst>
          </p:cNvPr>
          <p:cNvGrpSpPr/>
          <p:nvPr/>
        </p:nvGrpSpPr>
        <p:grpSpPr>
          <a:xfrm>
            <a:off x="337208" y="3716028"/>
            <a:ext cx="2769672" cy="2769988"/>
            <a:chOff x="337208" y="3716028"/>
            <a:chExt cx="2769672" cy="2769988"/>
          </a:xfrm>
        </p:grpSpPr>
        <p:grpSp>
          <p:nvGrpSpPr>
            <p:cNvPr id="67" name="그룹 66"/>
            <p:cNvGrpSpPr/>
            <p:nvPr/>
          </p:nvGrpSpPr>
          <p:grpSpPr>
            <a:xfrm>
              <a:off x="337208" y="3716028"/>
              <a:ext cx="2769672" cy="2769988"/>
              <a:chOff x="5939953" y="3779142"/>
              <a:chExt cx="2195823" cy="1808587"/>
            </a:xfrm>
          </p:grpSpPr>
          <p:pic>
            <p:nvPicPr>
              <p:cNvPr id="68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808587"/>
              </a:xfrm>
              <a:prstGeom prst="rect">
                <a:avLst/>
              </a:prstGeom>
              <a:noFill/>
            </p:spPr>
          </p:pic>
          <p:pic>
            <p:nvPicPr>
              <p:cNvPr id="69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462966" y="3716029"/>
              <a:ext cx="1398411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apps</a:t>
              </a:r>
              <a:r>
                <a:rPr lang="en-US" altLang="ko-KR" sz="1000">
                  <a:latin typeface="맑은 고딕" pitchFamily="50" charset="-127"/>
                </a:rPr>
                <a:t>/v1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DaemonSet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daemonset-1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solidFill>
                    <a:srgbClr val="00B050"/>
                  </a:solidFill>
                  <a:latin typeface="맑은 고딕" pitchFamily="50" charset="-127"/>
                </a:rPr>
                <a:t>selector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latin typeface="맑은 고딕" pitchFamily="50" charset="-127"/>
                </a:rPr>
                <a:t>matchLabels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type: app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solidFill>
                    <a:srgbClr val="00B050"/>
                  </a:solidFill>
                  <a:latin typeface="맑은 고딕" pitchFamily="50" charset="-127"/>
                </a:rPr>
                <a:t>template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>
                  <a:latin typeface="맑은 고딕" pitchFamily="50" charset="-127"/>
                </a:rPr>
                <a:t>metadata: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labels: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type: app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CA758A-D87B-4659-BEEB-B5724F66E3A3}"/>
                </a:ext>
              </a:extLst>
            </p:cNvPr>
            <p:cNvSpPr txBox="1"/>
            <p:nvPr/>
          </p:nvSpPr>
          <p:spPr>
            <a:xfrm>
              <a:off x="1351673" y="5068341"/>
              <a:ext cx="165355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>
                  <a:latin typeface="맑은 고딕" pitchFamily="50" charset="-127"/>
                </a:rPr>
                <a:t> spec:</a:t>
              </a:r>
              <a:endParaRPr lang="en-US" altLang="ko-KR" sz="1000">
                <a:solidFill>
                  <a:srgbClr val="FF6600"/>
                </a:solidFill>
                <a:latin typeface="맑은 고딕" pitchFamily="50" charset="-127"/>
              </a:endParaRPr>
            </a:p>
            <a:p>
              <a:pPr lvl="0"/>
              <a:r>
                <a:rPr lang="en-US" altLang="ko-KR" sz="1000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lang="en-US" altLang="ko-KR" sz="1000" b="1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nodeSelector</a:t>
              </a:r>
              <a:r>
                <a:rPr lang="en-US" altLang="ko-KR" sz="1000"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 lang="en-US" altLang="ko-KR" sz="1000"/>
            </a:p>
            <a:p>
              <a:pPr lvl="0"/>
              <a:r>
                <a:rPr lang="en-US" altLang="ko-KR" sz="1000"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en-US" altLang="ko-KR" sz="1000" b="1">
                  <a:latin typeface="Arial"/>
                  <a:ea typeface="Arial"/>
                  <a:cs typeface="Arial"/>
                  <a:sym typeface="Arial"/>
                </a:rPr>
                <a:t>os: centos</a:t>
              </a:r>
              <a:endParaRPr lang="en-US" altLang="ko-KR" sz="1000" b="1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containers: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- name: container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image: tmkube/app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ports: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- containerPort: 8080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hostPort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 b="1">
                  <a:latin typeface="맑은 고딕" pitchFamily="50" charset="-127"/>
                </a:rPr>
                <a:t>18080</a:t>
              </a:r>
              <a:endParaRPr lang="en-US" altLang="ko-KR" sz="1000" b="1" dirty="0">
                <a:latin typeface="맑은 고딕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A5B30F3-4C52-4CDB-B8FB-EF60CCA16C82}"/>
              </a:ext>
            </a:extLst>
          </p:cNvPr>
          <p:cNvGrpSpPr/>
          <p:nvPr/>
        </p:nvGrpSpPr>
        <p:grpSpPr>
          <a:xfrm>
            <a:off x="747550" y="3168321"/>
            <a:ext cx="2968147" cy="164288"/>
            <a:chOff x="747550" y="3168321"/>
            <a:chExt cx="2968147" cy="1642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4D1AD5-5251-4776-9E8E-3E5B745A20E4}"/>
                </a:ext>
              </a:extLst>
            </p:cNvPr>
            <p:cNvSpPr/>
            <p:nvPr/>
          </p:nvSpPr>
          <p:spPr bwMode="ltGray">
            <a:xfrm>
              <a:off x="2956753" y="3168321"/>
              <a:ext cx="758944" cy="164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os:ubuntu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F21E196-6F7C-4239-A8CE-D383473B2762}"/>
                </a:ext>
              </a:extLst>
            </p:cNvPr>
            <p:cNvSpPr/>
            <p:nvPr/>
          </p:nvSpPr>
          <p:spPr bwMode="ltGray">
            <a:xfrm>
              <a:off x="1861377" y="3168321"/>
              <a:ext cx="758944" cy="164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os:centos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485F7D9-117C-43E5-904D-A795EE8FC4AE}"/>
                </a:ext>
              </a:extLst>
            </p:cNvPr>
            <p:cNvSpPr/>
            <p:nvPr/>
          </p:nvSpPr>
          <p:spPr bwMode="ltGray">
            <a:xfrm>
              <a:off x="747550" y="3168321"/>
              <a:ext cx="758944" cy="164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os:centos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D02C3F-5DB8-4259-BCEC-F49074312430}"/>
              </a:ext>
            </a:extLst>
          </p:cNvPr>
          <p:cNvGrpSpPr/>
          <p:nvPr/>
        </p:nvGrpSpPr>
        <p:grpSpPr>
          <a:xfrm>
            <a:off x="3106881" y="1608561"/>
            <a:ext cx="1260927" cy="504219"/>
            <a:chOff x="3106881" y="1608561"/>
            <a:chExt cx="1260927" cy="50421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93E5C3-88CC-4995-A6BB-07074FD93C9B}"/>
                </a:ext>
              </a:extLst>
            </p:cNvPr>
            <p:cNvSpPr/>
            <p:nvPr/>
          </p:nvSpPr>
          <p:spPr bwMode="ltGray">
            <a:xfrm>
              <a:off x="3432495" y="1891306"/>
              <a:ext cx="758944" cy="164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os:centos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131" name="화이트투명사각판">
              <a:extLst>
                <a:ext uri="{FF2B5EF4-FFF2-40B4-BE49-F238E27FC236}">
                  <a16:creationId xmlns:a16="http://schemas.microsoft.com/office/drawing/2014/main" id="{0B8D9C51-7D0A-4065-8E36-5F8B3F092901}"/>
                </a:ext>
              </a:extLst>
            </p:cNvPr>
            <p:cNvSpPr/>
            <p:nvPr/>
          </p:nvSpPr>
          <p:spPr bwMode="auto">
            <a:xfrm>
              <a:off x="3295108" y="1608561"/>
              <a:ext cx="1072700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nodeSelector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6927BA8A-EAF8-499B-800F-38844C26C52C}"/>
                </a:ext>
              </a:extLst>
            </p:cNvPr>
            <p:cNvCxnSpPr>
              <a:cxnSpLocks/>
              <a:stCxn id="126" idx="1"/>
              <a:endCxn id="84" idx="3"/>
            </p:cNvCxnSpPr>
            <p:nvPr/>
          </p:nvCxnSpPr>
          <p:spPr>
            <a:xfrm rot="10800000" flipV="1">
              <a:off x="3106881" y="1973450"/>
              <a:ext cx="325614" cy="13933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C3424FA-79FE-4719-A5D1-D6D8A7974917}"/>
              </a:ext>
            </a:extLst>
          </p:cNvPr>
          <p:cNvGrpSpPr/>
          <p:nvPr/>
        </p:nvGrpSpPr>
        <p:grpSpPr>
          <a:xfrm>
            <a:off x="3106881" y="2063929"/>
            <a:ext cx="1108478" cy="343723"/>
            <a:chOff x="3106881" y="2063929"/>
            <a:chExt cx="1108478" cy="343723"/>
          </a:xfrm>
        </p:grpSpPr>
        <p:sp>
          <p:nvSpPr>
            <p:cNvPr id="146" name="화이트투명사각판">
              <a:extLst>
                <a:ext uri="{FF2B5EF4-FFF2-40B4-BE49-F238E27FC236}">
                  <a16:creationId xmlns:a16="http://schemas.microsoft.com/office/drawing/2014/main" id="{FA62CAAE-6F55-4078-BC6E-6E92CCFB115B}"/>
                </a:ext>
              </a:extLst>
            </p:cNvPr>
            <p:cNvSpPr/>
            <p:nvPr/>
          </p:nvSpPr>
          <p:spPr bwMode="auto">
            <a:xfrm>
              <a:off x="3431589" y="2063929"/>
              <a:ext cx="783770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+mn-ea"/>
                </a:rPr>
                <a:t>hostPort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148" name="연결선: 구부러짐 147">
              <a:extLst>
                <a:ext uri="{FF2B5EF4-FFF2-40B4-BE49-F238E27FC236}">
                  <a16:creationId xmlns:a16="http://schemas.microsoft.com/office/drawing/2014/main" id="{41841376-2ACC-4856-AE3E-8B121D926A29}"/>
                </a:ext>
              </a:extLst>
            </p:cNvPr>
            <p:cNvCxnSpPr>
              <a:cxnSpLocks/>
              <a:stCxn id="146" idx="1"/>
              <a:endCxn id="84" idx="3"/>
            </p:cNvCxnSpPr>
            <p:nvPr/>
          </p:nvCxnSpPr>
          <p:spPr>
            <a:xfrm rot="10800000">
              <a:off x="3106881" y="2112781"/>
              <a:ext cx="324708" cy="12301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9FFFC69-D09C-425D-9EFD-F2DE6E51A75B}"/>
              </a:ext>
            </a:extLst>
          </p:cNvPr>
          <p:cNvGrpSpPr/>
          <p:nvPr/>
        </p:nvGrpSpPr>
        <p:grpSpPr>
          <a:xfrm>
            <a:off x="1847070" y="3800997"/>
            <a:ext cx="1966413" cy="1640076"/>
            <a:chOff x="1583444" y="3861795"/>
            <a:chExt cx="1966413" cy="164007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534CB06-DD28-487D-93A8-DB4EAE65A249}"/>
                </a:ext>
              </a:extLst>
            </p:cNvPr>
            <p:cNvGrpSpPr/>
            <p:nvPr/>
          </p:nvGrpSpPr>
          <p:grpSpPr>
            <a:xfrm>
              <a:off x="1983156" y="4248767"/>
              <a:ext cx="1566701" cy="1253104"/>
              <a:chOff x="4665234" y="1626075"/>
              <a:chExt cx="1566701" cy="1253104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D3C0D8D8-925A-4A51-A607-5811F3ECA281}"/>
                  </a:ext>
                </a:extLst>
              </p:cNvPr>
              <p:cNvSpPr/>
              <p:nvPr/>
            </p:nvSpPr>
            <p:spPr bwMode="ltGray">
              <a:xfrm>
                <a:off x="5057752" y="1626075"/>
                <a:ext cx="819238" cy="22156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latin typeface="맑은 고딕" pitchFamily="50" charset="-127"/>
                    <a:ea typeface="맑은 고딕" pitchFamily="50" charset="-127"/>
                  </a:rPr>
                  <a:t>Service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E99F993-6B65-4D33-B168-ED611375168C}"/>
                  </a:ext>
                </a:extLst>
              </p:cNvPr>
              <p:cNvSpPr/>
              <p:nvPr/>
            </p:nvSpPr>
            <p:spPr bwMode="ltGray">
              <a:xfrm>
                <a:off x="5541177" y="2003902"/>
                <a:ext cx="690758" cy="447385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900" b="1">
                    <a:latin typeface="맑은 고딕" pitchFamily="50" charset="-127"/>
                    <a:ea typeface="맑은 고딕" pitchFamily="50" charset="-127"/>
                  </a:rPr>
                  <a:t>Node2</a:t>
                </a:r>
                <a:endParaRPr lang="en-US" altLang="ko-KR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697564F-A0E7-497F-B926-1EAB56E86C0A}"/>
                  </a:ext>
                </a:extLst>
              </p:cNvPr>
              <p:cNvSpPr/>
              <p:nvPr/>
            </p:nvSpPr>
            <p:spPr bwMode="ltGray">
              <a:xfrm>
                <a:off x="4665234" y="1998500"/>
                <a:ext cx="695812" cy="447385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latin typeface="맑은 고딕" pitchFamily="50" charset="-127"/>
                    <a:ea typeface="맑은 고딕" pitchFamily="50" charset="-127"/>
                  </a:rPr>
                  <a:t>Node1</a:t>
                </a:r>
                <a:r>
                  <a:rPr lang="en-US" altLang="ko-KR" sz="1000" b="1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endParaRPr lang="ko-KR" altLang="en-US" sz="800" b="1" dirty="0" err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6B128202-4B9C-493D-8A8A-60ED283DE1E7}"/>
                  </a:ext>
                </a:extLst>
              </p:cNvPr>
              <p:cNvSpPr/>
              <p:nvPr/>
            </p:nvSpPr>
            <p:spPr bwMode="ltGray">
              <a:xfrm>
                <a:off x="5620097" y="2029176"/>
                <a:ext cx="516038" cy="20659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Pod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2" name="구부러진 연결선 288">
                <a:extLst>
                  <a:ext uri="{FF2B5EF4-FFF2-40B4-BE49-F238E27FC236}">
                    <a16:creationId xmlns:a16="http://schemas.microsoft.com/office/drawing/2014/main" id="{47E34B80-9AEE-42E5-8915-5B02923B1B90}"/>
                  </a:ext>
                </a:extLst>
              </p:cNvPr>
              <p:cNvCxnSpPr>
                <a:cxnSpLocks/>
                <a:stCxn id="221" idx="0"/>
                <a:endCxn id="215" idx="2"/>
              </p:cNvCxnSpPr>
              <p:nvPr/>
            </p:nvCxnSpPr>
            <p:spPr>
              <a:xfrm rot="16200000" flipV="1">
                <a:off x="5146135" y="2461776"/>
                <a:ext cx="116643" cy="359997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구부러진 연결선 290">
                <a:extLst>
                  <a:ext uri="{FF2B5EF4-FFF2-40B4-BE49-F238E27FC236}">
                    <a16:creationId xmlns:a16="http://schemas.microsoft.com/office/drawing/2014/main" id="{B8BAF337-B00A-4E2E-B541-FD97EB5B4D0C}"/>
                  </a:ext>
                </a:extLst>
              </p:cNvPr>
              <p:cNvCxnSpPr>
                <a:cxnSpLocks/>
                <a:stCxn id="188" idx="1"/>
                <a:endCxn id="178" idx="1"/>
              </p:cNvCxnSpPr>
              <p:nvPr/>
            </p:nvCxnSpPr>
            <p:spPr>
              <a:xfrm rot="10800000" flipH="1">
                <a:off x="4665234" y="1736859"/>
                <a:ext cx="392518" cy="485335"/>
              </a:xfrm>
              <a:prstGeom prst="curvedConnector3">
                <a:avLst>
                  <a:gd name="adj1" fmla="val -58239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모서리가 둥근 직사각형 327">
                <a:extLst>
                  <a:ext uri="{FF2B5EF4-FFF2-40B4-BE49-F238E27FC236}">
                    <a16:creationId xmlns:a16="http://schemas.microsoft.com/office/drawing/2014/main" id="{532AD585-7C11-4BA0-9FD6-405348619908}"/>
                  </a:ext>
                </a:extLst>
              </p:cNvPr>
              <p:cNvSpPr/>
              <p:nvPr/>
            </p:nvSpPr>
            <p:spPr bwMode="ltGray">
              <a:xfrm>
                <a:off x="4819418" y="2446587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C5D08436-C3A7-4C2C-81BA-3D72031D1B39}"/>
                  </a:ext>
                </a:extLst>
              </p:cNvPr>
              <p:cNvSpPr/>
              <p:nvPr/>
            </p:nvSpPr>
            <p:spPr>
              <a:xfrm>
                <a:off x="4780278" y="2416176"/>
                <a:ext cx="62081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30000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7" name="모서리가 둥근 직사각형 329">
                <a:extLst>
                  <a:ext uri="{FF2B5EF4-FFF2-40B4-BE49-F238E27FC236}">
                    <a16:creationId xmlns:a16="http://schemas.microsoft.com/office/drawing/2014/main" id="{3AC1A758-E5EE-45E7-AE10-010EDF5F4B1F}"/>
                  </a:ext>
                </a:extLst>
              </p:cNvPr>
              <p:cNvSpPr/>
              <p:nvPr/>
            </p:nvSpPr>
            <p:spPr bwMode="ltGray">
              <a:xfrm>
                <a:off x="5640344" y="2446587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A8A5BD1D-831E-4380-B4DE-4E39F3EFE541}"/>
                  </a:ext>
                </a:extLst>
              </p:cNvPr>
              <p:cNvSpPr/>
              <p:nvPr/>
            </p:nvSpPr>
            <p:spPr>
              <a:xfrm>
                <a:off x="5599895" y="2416176"/>
                <a:ext cx="62081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30000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8133D9B4-FDDA-4783-B897-537CCB9E8203}"/>
                  </a:ext>
                </a:extLst>
              </p:cNvPr>
              <p:cNvGrpSpPr/>
              <p:nvPr/>
            </p:nvGrpSpPr>
            <p:grpSpPr>
              <a:xfrm>
                <a:off x="5073645" y="2700096"/>
                <a:ext cx="621617" cy="179083"/>
                <a:chOff x="527743" y="3242728"/>
                <a:chExt cx="621617" cy="179083"/>
              </a:xfrm>
            </p:grpSpPr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96D32C6A-28D7-4889-8A3A-AE1A5533D81A}"/>
                    </a:ext>
                  </a:extLst>
                </p:cNvPr>
                <p:cNvSpPr/>
                <p:nvPr/>
              </p:nvSpPr>
              <p:spPr>
                <a:xfrm>
                  <a:off x="527743" y="3242728"/>
                  <a:ext cx="621617" cy="17908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16ADA72-E338-4667-B952-E83DC849A5B9}"/>
                    </a:ext>
                  </a:extLst>
                </p:cNvPr>
                <p:cNvSpPr txBox="1"/>
                <p:nvPr/>
              </p:nvSpPr>
              <p:spPr>
                <a:xfrm>
                  <a:off x="637086" y="3268129"/>
                  <a:ext cx="40203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800" kern="0" dirty="0">
                      <a:latin typeface="+mn-ea"/>
                    </a:rPr>
                    <a:t>External</a:t>
                  </a:r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1BDB9609-9054-41C6-BE83-4CF242199EA9}"/>
                  </a:ext>
                </a:extLst>
              </p:cNvPr>
              <p:cNvGrpSpPr/>
              <p:nvPr/>
            </p:nvGrpSpPr>
            <p:grpSpPr>
              <a:xfrm>
                <a:off x="4747880" y="1847640"/>
                <a:ext cx="719492" cy="409232"/>
                <a:chOff x="5035891" y="2601433"/>
                <a:chExt cx="719492" cy="409232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5140C7E4-305C-403B-985C-2F96CA971DAA}"/>
                    </a:ext>
                  </a:extLst>
                </p:cNvPr>
                <p:cNvSpPr/>
                <p:nvPr/>
              </p:nvSpPr>
              <p:spPr bwMode="ltGray">
                <a:xfrm>
                  <a:off x="5035891" y="2804069"/>
                  <a:ext cx="516038" cy="20659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ko-KR" sz="1000">
                      <a:latin typeface="맑은 고딕" pitchFamily="50" charset="-127"/>
                      <a:ea typeface="맑은 고딕" pitchFamily="50" charset="-127"/>
                    </a:rPr>
                    <a:t>Pod</a:t>
                  </a:r>
                  <a:endParaRPr lang="en-US" altLang="ko-KR" sz="1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226" name="구부러진 연결선 332">
                  <a:extLst>
                    <a:ext uri="{FF2B5EF4-FFF2-40B4-BE49-F238E27FC236}">
                      <a16:creationId xmlns:a16="http://schemas.microsoft.com/office/drawing/2014/main" id="{5B4A2351-43CC-415E-A746-BB933A6798DA}"/>
                    </a:ext>
                  </a:extLst>
                </p:cNvPr>
                <p:cNvCxnSpPr>
                  <a:cxnSpLocks/>
                  <a:stCxn id="178" idx="2"/>
                  <a:endCxn id="225" idx="0"/>
                </p:cNvCxnSpPr>
                <p:nvPr/>
              </p:nvCxnSpPr>
              <p:spPr>
                <a:xfrm rot="5400000">
                  <a:off x="5423329" y="2472015"/>
                  <a:ext cx="202635" cy="461472"/>
                </a:xfrm>
                <a:prstGeom prst="curvedConnector3">
                  <a:avLst>
                    <a:gd name="adj1" fmla="val 50000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7" name="모서리가 둥근 사각형 설명선 112">
              <a:extLst>
                <a:ext uri="{FF2B5EF4-FFF2-40B4-BE49-F238E27FC236}">
                  <a16:creationId xmlns:a16="http://schemas.microsoft.com/office/drawing/2014/main" id="{023611BF-FCF0-4325-ABA9-742C7B0D856C}"/>
                </a:ext>
              </a:extLst>
            </p:cNvPr>
            <p:cNvSpPr/>
            <p:nvPr/>
          </p:nvSpPr>
          <p:spPr bwMode="ltGray">
            <a:xfrm>
              <a:off x="1583444" y="3861795"/>
              <a:ext cx="1866291" cy="257723"/>
            </a:xfrm>
            <a:prstGeom prst="wedgeRoundRectCallout">
              <a:avLst>
                <a:gd name="adj1" fmla="val 14039"/>
                <a:gd name="adj2" fmla="val 8337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latin typeface="맑은 고딕" pitchFamily="50" charset="-127"/>
                </a:rPr>
                <a:t>externalTrafficPolicy</a:t>
              </a:r>
              <a:r>
                <a:rPr lang="en-US" altLang="ko-KR" sz="1000" dirty="0">
                  <a:latin typeface="맑은 고딕" pitchFamily="50" charset="-127"/>
                </a:rPr>
                <a:t>: </a:t>
              </a:r>
              <a:r>
                <a:rPr lang="en-US" altLang="ko-KR" sz="1000" dirty="0">
                  <a:solidFill>
                    <a:srgbClr val="FF6600"/>
                  </a:solidFill>
                  <a:latin typeface="맑은 고딕" pitchFamily="50" charset="-127"/>
                </a:rPr>
                <a:t>Local</a:t>
              </a:r>
            </a:p>
          </p:txBody>
        </p:sp>
      </p:grpSp>
      <p:sp>
        <p:nvSpPr>
          <p:cNvPr id="328" name="화이트투명사각판">
            <a:extLst>
              <a:ext uri="{FF2B5EF4-FFF2-40B4-BE49-F238E27FC236}">
                <a16:creationId xmlns:a16="http://schemas.microsoft.com/office/drawing/2014/main" id="{6075F684-E660-451F-9379-5D60E6E03193}"/>
              </a:ext>
            </a:extLst>
          </p:cNvPr>
          <p:cNvSpPr/>
          <p:nvPr/>
        </p:nvSpPr>
        <p:spPr bwMode="auto">
          <a:xfrm>
            <a:off x="4873572" y="1810503"/>
            <a:ext cx="1297967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 kern="0">
                <a:solidFill>
                  <a:schemeClr val="accent2"/>
                </a:solidFill>
                <a:latin typeface="+mn-ea"/>
              </a:rPr>
              <a:t>completions : </a:t>
            </a:r>
            <a:r>
              <a:rPr lang="en-US" altLang="ko-KR" sz="1100" b="1" kern="0">
                <a:latin typeface="+mn-ea"/>
              </a:rPr>
              <a:t>6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331" name="화이트투명사각판">
            <a:extLst>
              <a:ext uri="{FF2B5EF4-FFF2-40B4-BE49-F238E27FC236}">
                <a16:creationId xmlns:a16="http://schemas.microsoft.com/office/drawing/2014/main" id="{DA448EEA-AA49-4D07-BD14-C36735CB19FF}"/>
              </a:ext>
            </a:extLst>
          </p:cNvPr>
          <p:cNvSpPr/>
          <p:nvPr/>
        </p:nvSpPr>
        <p:spPr bwMode="auto">
          <a:xfrm>
            <a:off x="4411705" y="2800890"/>
            <a:ext cx="1179970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 kern="0">
                <a:solidFill>
                  <a:schemeClr val="accent2"/>
                </a:solidFill>
                <a:latin typeface="+mn-ea"/>
              </a:rPr>
              <a:t>parallelism : </a:t>
            </a:r>
            <a:r>
              <a:rPr lang="en-US" altLang="ko-KR" sz="1100" b="1" kern="0">
                <a:latin typeface="+mn-ea"/>
              </a:rPr>
              <a:t>2</a:t>
            </a:r>
            <a:endParaRPr lang="ko-KR" altLang="en-US" sz="1100" b="1" kern="0" dirty="0">
              <a:latin typeface="+mn-ea"/>
            </a:endParaRP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64BE674B-DD5B-444E-A416-0C2BEA776CAF}"/>
              </a:ext>
            </a:extLst>
          </p:cNvPr>
          <p:cNvGrpSpPr/>
          <p:nvPr/>
        </p:nvGrpSpPr>
        <p:grpSpPr>
          <a:xfrm>
            <a:off x="4933685" y="2137455"/>
            <a:ext cx="385867" cy="363966"/>
            <a:chOff x="5182982" y="2137455"/>
            <a:chExt cx="564948" cy="363966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5645AB02-7C59-49C2-A536-CA6FEACA4133}"/>
                </a:ext>
              </a:extLst>
            </p:cNvPr>
            <p:cNvSpPr/>
            <p:nvPr/>
          </p:nvSpPr>
          <p:spPr bwMode="ltGray">
            <a:xfrm>
              <a:off x="5182982" y="2137455"/>
              <a:ext cx="564948" cy="16175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5E68149-F02B-4547-8584-C4947E8FE09A}"/>
                </a:ext>
              </a:extLst>
            </p:cNvPr>
            <p:cNvSpPr/>
            <p:nvPr/>
          </p:nvSpPr>
          <p:spPr bwMode="ltGray">
            <a:xfrm>
              <a:off x="5182982" y="2339665"/>
              <a:ext cx="564948" cy="16175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4" name="화이트투명사각판">
            <a:extLst>
              <a:ext uri="{FF2B5EF4-FFF2-40B4-BE49-F238E27FC236}">
                <a16:creationId xmlns:a16="http://schemas.microsoft.com/office/drawing/2014/main" id="{1C209B40-3050-4211-A3E4-944EE8974DAF}"/>
              </a:ext>
            </a:extLst>
          </p:cNvPr>
          <p:cNvSpPr/>
          <p:nvPr/>
        </p:nvSpPr>
        <p:spPr bwMode="auto">
          <a:xfrm>
            <a:off x="5828823" y="2789022"/>
            <a:ext cx="2200061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2"/>
                </a:solidFill>
                <a:latin typeface="맑은 고딕" pitchFamily="50" charset="-127"/>
              </a:rPr>
              <a:t>activeDeadlineSeconds</a:t>
            </a:r>
            <a:r>
              <a:rPr lang="en-US" altLang="ko-KR" sz="1100" b="1" kern="0">
                <a:solidFill>
                  <a:schemeClr val="accent2"/>
                </a:solidFill>
                <a:latin typeface="+mn-ea"/>
              </a:rPr>
              <a:t> : </a:t>
            </a:r>
            <a:r>
              <a:rPr lang="en-US" altLang="ko-KR" sz="1100" b="1" kern="0">
                <a:latin typeface="+mn-ea"/>
              </a:rPr>
              <a:t>30</a:t>
            </a:r>
            <a:endParaRPr lang="ko-KR" altLang="en-US" sz="1100" b="1" kern="0" dirty="0">
              <a:latin typeface="+mn-ea"/>
            </a:endParaRPr>
          </a:p>
        </p:txBody>
      </p: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1B1D35BD-840D-482F-A662-F915B42BCCEF}"/>
              </a:ext>
            </a:extLst>
          </p:cNvPr>
          <p:cNvGrpSpPr/>
          <p:nvPr/>
        </p:nvGrpSpPr>
        <p:grpSpPr>
          <a:xfrm>
            <a:off x="6116828" y="3091578"/>
            <a:ext cx="1586525" cy="497914"/>
            <a:chOff x="5754873" y="2997409"/>
            <a:chExt cx="1586525" cy="49791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A34F7B50-5C64-4C0A-A79F-1A70942FFEC1}"/>
                </a:ext>
              </a:extLst>
            </p:cNvPr>
            <p:cNvSpPr/>
            <p:nvPr/>
          </p:nvSpPr>
          <p:spPr>
            <a:xfrm>
              <a:off x="6203348" y="3017441"/>
              <a:ext cx="564473" cy="173399"/>
            </a:xfrm>
            <a:prstGeom prst="rightArrow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28009F5B-EFB0-4C44-9508-A682D5B49AF7}"/>
                </a:ext>
              </a:extLst>
            </p:cNvPr>
            <p:cNvCxnSpPr/>
            <p:nvPr/>
          </p:nvCxnSpPr>
          <p:spPr>
            <a:xfrm>
              <a:off x="6807442" y="2997409"/>
              <a:ext cx="0" cy="22913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0" name="화이트투명사각판">
              <a:extLst>
                <a:ext uri="{FF2B5EF4-FFF2-40B4-BE49-F238E27FC236}">
                  <a16:creationId xmlns:a16="http://schemas.microsoft.com/office/drawing/2014/main" id="{2F4EDBA2-1311-4123-8066-89DCC5B9E690}"/>
                </a:ext>
              </a:extLst>
            </p:cNvPr>
            <p:cNvSpPr/>
            <p:nvPr/>
          </p:nvSpPr>
          <p:spPr bwMode="auto">
            <a:xfrm>
              <a:off x="6552297" y="3182848"/>
              <a:ext cx="666063" cy="312475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latin typeface="+mn-ea"/>
                </a:rPr>
                <a:t>30 sec</a:t>
              </a:r>
              <a:endParaRPr lang="ko-KR" altLang="en-US" sz="1100" b="1" kern="0" dirty="0">
                <a:latin typeface="+mn-ea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404E799-CB23-433F-8B70-27013800EA72}"/>
                </a:ext>
              </a:extLst>
            </p:cNvPr>
            <p:cNvSpPr/>
            <p:nvPr/>
          </p:nvSpPr>
          <p:spPr bwMode="ltGray">
            <a:xfrm>
              <a:off x="5754873" y="2998991"/>
              <a:ext cx="405551" cy="18150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00E19515-AFB2-40CF-8073-279100E47B0C}"/>
                </a:ext>
              </a:extLst>
            </p:cNvPr>
            <p:cNvSpPr/>
            <p:nvPr/>
          </p:nvSpPr>
          <p:spPr bwMode="ltGray">
            <a:xfrm>
              <a:off x="6895292" y="3020116"/>
              <a:ext cx="446106" cy="18150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C1ADCC-8ED4-45D2-B9B1-FC2A82420801}"/>
              </a:ext>
            </a:extLst>
          </p:cNvPr>
          <p:cNvGrpSpPr/>
          <p:nvPr/>
        </p:nvGrpSpPr>
        <p:grpSpPr>
          <a:xfrm>
            <a:off x="6600074" y="1720917"/>
            <a:ext cx="732668" cy="840330"/>
            <a:chOff x="6600074" y="1984876"/>
            <a:chExt cx="732668" cy="84033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48F5ADC-B949-4BDA-98DF-B90AFC105596}"/>
                </a:ext>
              </a:extLst>
            </p:cNvPr>
            <p:cNvSpPr/>
            <p:nvPr/>
          </p:nvSpPr>
          <p:spPr bwMode="ltGray">
            <a:xfrm>
              <a:off x="6629169" y="2245750"/>
              <a:ext cx="643188" cy="20829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60" name="화이트투명사각판">
              <a:extLst>
                <a:ext uri="{FF2B5EF4-FFF2-40B4-BE49-F238E27FC236}">
                  <a16:creationId xmlns:a16="http://schemas.microsoft.com/office/drawing/2014/main" id="{AC43C01D-E29A-48F9-9179-92BD96AC28D6}"/>
                </a:ext>
              </a:extLst>
            </p:cNvPr>
            <p:cNvSpPr/>
            <p:nvPr/>
          </p:nvSpPr>
          <p:spPr bwMode="auto">
            <a:xfrm>
              <a:off x="6600074" y="1984876"/>
              <a:ext cx="732668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rgbClr val="00B050"/>
                  </a:solidFill>
                  <a:latin typeface="+mn-ea"/>
                </a:rPr>
                <a:t>template</a:t>
              </a:r>
              <a:endParaRPr lang="ko-KR" altLang="en-US" sz="1000" b="1" kern="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203" name="화이트투명사각판">
              <a:extLst>
                <a:ext uri="{FF2B5EF4-FFF2-40B4-BE49-F238E27FC236}">
                  <a16:creationId xmlns:a16="http://schemas.microsoft.com/office/drawing/2014/main" id="{C4F4EB07-DD8D-4CE0-A1AD-A3D096C2EABD}"/>
                </a:ext>
              </a:extLst>
            </p:cNvPr>
            <p:cNvSpPr/>
            <p:nvPr/>
          </p:nvSpPr>
          <p:spPr bwMode="auto">
            <a:xfrm>
              <a:off x="6600074" y="2496801"/>
              <a:ext cx="732668" cy="176385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selector</a:t>
              </a:r>
              <a:endParaRPr lang="ko-KR" altLang="en-US" sz="1000" b="1" kern="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755EC3A-E47B-4039-B98B-8F789BBD1F3A}"/>
                </a:ext>
              </a:extLst>
            </p:cNvPr>
            <p:cNvSpPr/>
            <p:nvPr/>
          </p:nvSpPr>
          <p:spPr bwMode="ltGray">
            <a:xfrm>
              <a:off x="6629169" y="2682940"/>
              <a:ext cx="643188" cy="142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9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181EC33E-4521-4F1B-8DF0-8B29A5909CCC}"/>
              </a:ext>
            </a:extLst>
          </p:cNvPr>
          <p:cNvCxnSpPr>
            <a:cxnSpLocks/>
            <a:stCxn id="159" idx="1"/>
            <a:endCxn id="181" idx="3"/>
          </p:cNvCxnSpPr>
          <p:nvPr/>
        </p:nvCxnSpPr>
        <p:spPr>
          <a:xfrm rot="10800000" flipV="1">
            <a:off x="6149607" y="2085936"/>
            <a:ext cx="479563" cy="140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4" name="화이트투명사각판">
            <a:extLst>
              <a:ext uri="{FF2B5EF4-FFF2-40B4-BE49-F238E27FC236}">
                <a16:creationId xmlns:a16="http://schemas.microsoft.com/office/drawing/2014/main" id="{1CFE4459-917B-4172-B68D-D84CE88B428B}"/>
              </a:ext>
            </a:extLst>
          </p:cNvPr>
          <p:cNvSpPr/>
          <p:nvPr/>
        </p:nvSpPr>
        <p:spPr bwMode="auto">
          <a:xfrm>
            <a:off x="8503358" y="1926799"/>
            <a:ext cx="933041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>
                <a:solidFill>
                  <a:schemeClr val="accent2"/>
                </a:solidFill>
                <a:latin typeface="맑은 고딕" pitchFamily="50" charset="-127"/>
              </a:rPr>
              <a:t>schedule</a:t>
            </a:r>
            <a:r>
              <a:rPr lang="en-US" altLang="ko-KR" sz="1200" b="1" kern="0">
                <a:solidFill>
                  <a:schemeClr val="accent2"/>
                </a:solidFill>
                <a:latin typeface="+mn-ea"/>
              </a:rPr>
              <a:t> : </a:t>
            </a:r>
          </a:p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*/1 * * * *</a:t>
            </a:r>
            <a:endParaRPr lang="ko-KR" altLang="en-US" sz="1200" b="1" kern="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901CA7-1EA5-4984-8D45-58B342A4661E}"/>
              </a:ext>
            </a:extLst>
          </p:cNvPr>
          <p:cNvGrpSpPr/>
          <p:nvPr/>
        </p:nvGrpSpPr>
        <p:grpSpPr>
          <a:xfrm>
            <a:off x="9450898" y="1810543"/>
            <a:ext cx="975182" cy="483638"/>
            <a:chOff x="9384290" y="1836772"/>
            <a:chExt cx="975182" cy="483638"/>
          </a:xfrm>
        </p:grpSpPr>
        <p:sp>
          <p:nvSpPr>
            <p:cNvPr id="207" name="화이트투명사각판">
              <a:extLst>
                <a:ext uri="{FF2B5EF4-FFF2-40B4-BE49-F238E27FC236}">
                  <a16:creationId xmlns:a16="http://schemas.microsoft.com/office/drawing/2014/main" id="{B54F6F2E-9FD9-4B2F-B3B9-B15B675F9CCF}"/>
                </a:ext>
              </a:extLst>
            </p:cNvPr>
            <p:cNvSpPr/>
            <p:nvPr/>
          </p:nvSpPr>
          <p:spPr bwMode="auto">
            <a:xfrm>
              <a:off x="9384290" y="1836772"/>
              <a:ext cx="975182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rgbClr val="00B050"/>
                  </a:solidFill>
                  <a:latin typeface="+mn-ea"/>
                </a:rPr>
                <a:t>jobTemplate</a:t>
              </a:r>
              <a:endParaRPr lang="ko-KR" altLang="en-US" sz="1000" b="1" kern="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31192266-EAEC-4369-A592-EA8589D66C7E}"/>
                </a:ext>
              </a:extLst>
            </p:cNvPr>
            <p:cNvSpPr/>
            <p:nvPr/>
          </p:nvSpPr>
          <p:spPr bwMode="ltGray">
            <a:xfrm>
              <a:off x="9604626" y="2117590"/>
              <a:ext cx="539790" cy="2028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23E608-78DE-4941-B72A-EEEBC6B6C770}"/>
              </a:ext>
            </a:extLst>
          </p:cNvPr>
          <p:cNvGrpSpPr/>
          <p:nvPr/>
        </p:nvGrpSpPr>
        <p:grpSpPr>
          <a:xfrm>
            <a:off x="10211024" y="2183512"/>
            <a:ext cx="1512016" cy="343723"/>
            <a:chOff x="10183631" y="1780422"/>
            <a:chExt cx="1512016" cy="343723"/>
          </a:xfrm>
        </p:grpSpPr>
        <p:sp>
          <p:nvSpPr>
            <p:cNvPr id="251" name="화이트투명사각판">
              <a:extLst>
                <a:ext uri="{FF2B5EF4-FFF2-40B4-BE49-F238E27FC236}">
                  <a16:creationId xmlns:a16="http://schemas.microsoft.com/office/drawing/2014/main" id="{A2680C4C-1652-4AE3-9441-38034A2042F7}"/>
                </a:ext>
              </a:extLst>
            </p:cNvPr>
            <p:cNvSpPr/>
            <p:nvPr/>
          </p:nvSpPr>
          <p:spPr bwMode="auto">
            <a:xfrm>
              <a:off x="10911877" y="1780422"/>
              <a:ext cx="783770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2"/>
                  </a:solidFill>
                  <a:latin typeface="+mn-ea"/>
                </a:rPr>
                <a:t>Manual</a:t>
              </a:r>
            </a:p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2"/>
                  </a:solidFill>
                  <a:latin typeface="+mn-ea"/>
                </a:rPr>
                <a:t>Trigger</a:t>
              </a:r>
              <a:endParaRPr lang="ko-KR" altLang="en-US" sz="11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252" name="연결선: 구부러짐 251">
              <a:extLst>
                <a:ext uri="{FF2B5EF4-FFF2-40B4-BE49-F238E27FC236}">
                  <a16:creationId xmlns:a16="http://schemas.microsoft.com/office/drawing/2014/main" id="{20D7944C-49C9-4C79-95A7-EF0A431AC978}"/>
                </a:ext>
              </a:extLst>
            </p:cNvPr>
            <p:cNvCxnSpPr>
              <a:cxnSpLocks/>
              <a:stCxn id="251" idx="1"/>
              <a:endCxn id="223" idx="3"/>
            </p:cNvCxnSpPr>
            <p:nvPr/>
          </p:nvCxnSpPr>
          <p:spPr>
            <a:xfrm rot="10800000">
              <a:off x="10183631" y="1789682"/>
              <a:ext cx="728246" cy="1626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6AF2FF1-DA8C-462A-99D2-816DFAC15A32}"/>
              </a:ext>
            </a:extLst>
          </p:cNvPr>
          <p:cNvGrpSpPr/>
          <p:nvPr/>
        </p:nvGrpSpPr>
        <p:grpSpPr>
          <a:xfrm>
            <a:off x="10488488" y="1583585"/>
            <a:ext cx="1003737" cy="374066"/>
            <a:chOff x="10620470" y="1780422"/>
            <a:chExt cx="1003737" cy="374066"/>
          </a:xfrm>
        </p:grpSpPr>
        <p:sp>
          <p:nvSpPr>
            <p:cNvPr id="151" name="화이트투명사각판">
              <a:extLst>
                <a:ext uri="{FF2B5EF4-FFF2-40B4-BE49-F238E27FC236}">
                  <a16:creationId xmlns:a16="http://schemas.microsoft.com/office/drawing/2014/main" id="{D4DEB9AB-BAD8-467B-9CB0-F9F9976EAD85}"/>
                </a:ext>
              </a:extLst>
            </p:cNvPr>
            <p:cNvSpPr/>
            <p:nvPr/>
          </p:nvSpPr>
          <p:spPr bwMode="auto">
            <a:xfrm>
              <a:off x="10840437" y="1780422"/>
              <a:ext cx="783770" cy="34372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2"/>
                  </a:solidFill>
                  <a:latin typeface="+mn-ea"/>
                </a:rPr>
                <a:t>Suspend</a:t>
              </a:r>
              <a:endParaRPr lang="ko-KR" altLang="en-US" sz="11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161" name="연결선: 구부러짐 160">
              <a:extLst>
                <a:ext uri="{FF2B5EF4-FFF2-40B4-BE49-F238E27FC236}">
                  <a16:creationId xmlns:a16="http://schemas.microsoft.com/office/drawing/2014/main" id="{612A1EF3-3309-43F0-BCAA-CAB7B800394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20470" y="1952283"/>
              <a:ext cx="275691" cy="20220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CFA270-EEFF-4043-99B6-5E1DF8E454B1}"/>
              </a:ext>
            </a:extLst>
          </p:cNvPr>
          <p:cNvGrpSpPr/>
          <p:nvPr/>
        </p:nvGrpSpPr>
        <p:grpSpPr>
          <a:xfrm>
            <a:off x="8191668" y="2422977"/>
            <a:ext cx="1275211" cy="1032430"/>
            <a:chOff x="8191668" y="2422977"/>
            <a:chExt cx="1275211" cy="1032430"/>
          </a:xfrm>
        </p:grpSpPr>
        <p:sp>
          <p:nvSpPr>
            <p:cNvPr id="184" name="직사각형 183"/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cxnSp>
          <p:nvCxnSpPr>
            <p:cNvPr id="190" name="구부러진 연결선 189"/>
            <p:cNvCxnSpPr>
              <a:cxnSpLocks/>
              <a:stCxn id="183" idx="2"/>
              <a:endCxn id="184" idx="0"/>
            </p:cNvCxnSpPr>
            <p:nvPr/>
          </p:nvCxnSpPr>
          <p:spPr>
            <a:xfrm rot="5400000">
              <a:off x="8918607" y="2222473"/>
              <a:ext cx="347767" cy="748776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직사각형 192"/>
            <p:cNvSpPr/>
            <p:nvPr/>
          </p:nvSpPr>
          <p:spPr>
            <a:xfrm>
              <a:off x="8191668" y="2587075"/>
              <a:ext cx="518091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nl-NL" altLang="ko-KR" sz="100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Min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5F17855-C948-418E-9189-D96B754286A6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73" name="구부러진 연결선 189">
              <a:extLst>
                <a:ext uri="{FF2B5EF4-FFF2-40B4-BE49-F238E27FC236}">
                  <a16:creationId xmlns:a16="http://schemas.microsoft.com/office/drawing/2014/main" id="{F1BC6CE3-0133-49A2-91D7-9CA2A7EA9F63}"/>
                </a:ext>
              </a:extLst>
            </p:cNvPr>
            <p:cNvCxnSpPr>
              <a:cxnSpLocks/>
              <a:stCxn id="184" idx="2"/>
              <a:endCxn id="170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A51098-668A-4AA2-A9C5-3F51C620C113}"/>
              </a:ext>
            </a:extLst>
          </p:cNvPr>
          <p:cNvGrpSpPr/>
          <p:nvPr/>
        </p:nvGrpSpPr>
        <p:grpSpPr>
          <a:xfrm>
            <a:off x="8965211" y="2422978"/>
            <a:ext cx="798501" cy="1032429"/>
            <a:chOff x="8965211" y="2422978"/>
            <a:chExt cx="798501" cy="1032429"/>
          </a:xfrm>
        </p:grpSpPr>
        <p:sp>
          <p:nvSpPr>
            <p:cNvPr id="185" name="직사각형 184"/>
            <p:cNvSpPr/>
            <p:nvPr/>
          </p:nvSpPr>
          <p:spPr bwMode="ltGray">
            <a:xfrm>
              <a:off x="9221041" y="2779522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cxnSp>
          <p:nvCxnSpPr>
            <p:cNvPr id="191" name="구부러진 연결선 190"/>
            <p:cNvCxnSpPr>
              <a:cxnSpLocks/>
              <a:stCxn id="183" idx="2"/>
              <a:endCxn id="185" idx="0"/>
            </p:cNvCxnSpPr>
            <p:nvPr/>
          </p:nvCxnSpPr>
          <p:spPr>
            <a:xfrm rot="16200000" flipH="1">
              <a:off x="9300635" y="2589221"/>
              <a:ext cx="356544" cy="2405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직사각형 193"/>
            <p:cNvSpPr/>
            <p:nvPr/>
          </p:nvSpPr>
          <p:spPr>
            <a:xfrm>
              <a:off x="8965211" y="2587075"/>
              <a:ext cx="522900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nl-NL" altLang="ko-KR" sz="1000">
                  <a:solidFill>
                    <a:srgbClr val="0070C0"/>
                  </a:solidFill>
                  <a:latin typeface="맑은 고딕" pitchFamily="50" charset="-127"/>
                </a:rPr>
                <a:t>2 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Min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FB30A8D-DB89-4683-A2E2-1947B74B4BB4}"/>
                </a:ext>
              </a:extLst>
            </p:cNvPr>
            <p:cNvSpPr/>
            <p:nvPr/>
          </p:nvSpPr>
          <p:spPr bwMode="ltGray">
            <a:xfrm>
              <a:off x="9223922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76" name="구부러진 연결선 189">
              <a:extLst>
                <a:ext uri="{FF2B5EF4-FFF2-40B4-BE49-F238E27FC236}">
                  <a16:creationId xmlns:a16="http://schemas.microsoft.com/office/drawing/2014/main" id="{DC037C61-F9EF-4A1F-ADE2-E84D108F0A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90921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D80A1D1-D160-4C94-8149-4F7D8706D0DE}"/>
              </a:ext>
            </a:extLst>
          </p:cNvPr>
          <p:cNvGrpSpPr/>
          <p:nvPr/>
        </p:nvGrpSpPr>
        <p:grpSpPr>
          <a:xfrm>
            <a:off x="9466879" y="2422977"/>
            <a:ext cx="1010204" cy="1032430"/>
            <a:chOff x="9466879" y="2422977"/>
            <a:chExt cx="1010204" cy="1032430"/>
          </a:xfrm>
        </p:grpSpPr>
        <p:sp>
          <p:nvSpPr>
            <p:cNvPr id="186" name="직사각형 185"/>
            <p:cNvSpPr/>
            <p:nvPr/>
          </p:nvSpPr>
          <p:spPr bwMode="ltGray">
            <a:xfrm>
              <a:off x="9937293" y="27762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cxnSp>
          <p:nvCxnSpPr>
            <p:cNvPr id="192" name="구부러진 연결선 191"/>
            <p:cNvCxnSpPr>
              <a:cxnSpLocks/>
              <a:stCxn id="183" idx="2"/>
              <a:endCxn id="186" idx="0"/>
            </p:cNvCxnSpPr>
            <p:nvPr/>
          </p:nvCxnSpPr>
          <p:spPr>
            <a:xfrm rot="16200000" flipH="1">
              <a:off x="9660400" y="2229456"/>
              <a:ext cx="353267" cy="74031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9682267" y="2587075"/>
              <a:ext cx="522900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nl-NL" altLang="ko-KR" sz="1000">
                  <a:solidFill>
                    <a:srgbClr val="0070C0"/>
                  </a:solidFill>
                  <a:latin typeface="맑은 고딕" pitchFamily="50" charset="-127"/>
                </a:rPr>
                <a:t>3 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Min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398AF5A-2654-4A98-825D-CA6CA1FC229E}"/>
                </a:ext>
              </a:extLst>
            </p:cNvPr>
            <p:cNvSpPr/>
            <p:nvPr/>
          </p:nvSpPr>
          <p:spPr bwMode="ltGray">
            <a:xfrm>
              <a:off x="9935272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77" name="구부러진 연결선 189">
              <a:extLst>
                <a:ext uri="{FF2B5EF4-FFF2-40B4-BE49-F238E27FC236}">
                  <a16:creationId xmlns:a16="http://schemas.microsoft.com/office/drawing/2014/main" id="{54193B9E-FAFD-436E-9D44-98442B7929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6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9C1FDC18-1D2D-405F-A7D0-D3412E6B8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3356"/>
              </p:ext>
            </p:extLst>
          </p:nvPr>
        </p:nvGraphicFramePr>
        <p:xfrm>
          <a:off x="7235480" y="4261031"/>
          <a:ext cx="4545830" cy="1699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583">
                  <a:extLst>
                    <a:ext uri="{9D8B030D-6E8A-4147-A177-3AD203B41FA5}">
                      <a16:colId xmlns:a16="http://schemas.microsoft.com/office/drawing/2014/main" val="1331934575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2789885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766140754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92825672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2740314704"/>
                    </a:ext>
                  </a:extLst>
                </a:gridCol>
                <a:gridCol w="909166">
                  <a:extLst>
                    <a:ext uri="{9D8B030D-6E8A-4147-A177-3AD203B41FA5}">
                      <a16:colId xmlns:a16="http://schemas.microsoft.com/office/drawing/2014/main" val="3787111051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36707850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427829676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658662924"/>
                    </a:ext>
                  </a:extLst>
                </a:gridCol>
              </a:tblGrid>
              <a:tr h="4670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Allow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Forbid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Replace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4611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2612171327"/>
                  </a:ext>
                </a:extLst>
              </a:tr>
              <a:tr h="8175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30767805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B153D1-218A-4E8F-990D-F081B39DBB87}"/>
              </a:ext>
            </a:extLst>
          </p:cNvPr>
          <p:cNvGrpSpPr/>
          <p:nvPr/>
        </p:nvGrpSpPr>
        <p:grpSpPr>
          <a:xfrm>
            <a:off x="7099815" y="3882372"/>
            <a:ext cx="4828833" cy="2184327"/>
            <a:chOff x="7099815" y="3882372"/>
            <a:chExt cx="4623225" cy="2184327"/>
          </a:xfrm>
        </p:grpSpPr>
        <p:sp>
          <p:nvSpPr>
            <p:cNvPr id="210" name="화이트투명사각판">
              <a:extLst>
                <a:ext uri="{FF2B5EF4-FFF2-40B4-BE49-F238E27FC236}">
                  <a16:creationId xmlns:a16="http://schemas.microsoft.com/office/drawing/2014/main" id="{E2241724-22EF-42B9-8F60-0E0C13796A7A}"/>
                </a:ext>
              </a:extLst>
            </p:cNvPr>
            <p:cNvSpPr/>
            <p:nvPr/>
          </p:nvSpPr>
          <p:spPr bwMode="auto">
            <a:xfrm>
              <a:off x="7099815" y="3882372"/>
              <a:ext cx="4623225" cy="2184327"/>
            </a:xfrm>
            <a:prstGeom prst="roundRect">
              <a:avLst>
                <a:gd name="adj" fmla="val 287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205" name="화이트투명사각판">
              <a:extLst>
                <a:ext uri="{FF2B5EF4-FFF2-40B4-BE49-F238E27FC236}">
                  <a16:creationId xmlns:a16="http://schemas.microsoft.com/office/drawing/2014/main" id="{BB2BC43A-E497-4985-9142-12D1EC622513}"/>
                </a:ext>
              </a:extLst>
            </p:cNvPr>
            <p:cNvSpPr/>
            <p:nvPr/>
          </p:nvSpPr>
          <p:spPr bwMode="auto">
            <a:xfrm>
              <a:off x="8199317" y="3961147"/>
              <a:ext cx="2447203" cy="203687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600" b="1">
                  <a:solidFill>
                    <a:schemeClr val="accent1"/>
                  </a:solidFill>
                  <a:latin typeface="맑은 고딕" pitchFamily="50" charset="-127"/>
                </a:rPr>
                <a:t>concurencyPolicy</a:t>
              </a:r>
              <a:endParaRPr lang="ko-KR" altLang="en-US" sz="1600" b="1" kern="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577CB77-A6B2-4277-8FC2-C15E8722AC5E}"/>
              </a:ext>
            </a:extLst>
          </p:cNvPr>
          <p:cNvGrpSpPr/>
          <p:nvPr/>
        </p:nvGrpSpPr>
        <p:grpSpPr>
          <a:xfrm>
            <a:off x="7263075" y="5229200"/>
            <a:ext cx="388094" cy="622420"/>
            <a:chOff x="8448207" y="2770745"/>
            <a:chExt cx="539790" cy="68466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51307FA-7FE8-4D3B-9CF7-1AF7C4BF9DC8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DD1B607-91A0-450E-A502-94525B2DBDEE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46" name="구부러진 연결선 189">
              <a:extLst>
                <a:ext uri="{FF2B5EF4-FFF2-40B4-BE49-F238E27FC236}">
                  <a16:creationId xmlns:a16="http://schemas.microsoft.com/office/drawing/2014/main" id="{6BDBD6D9-59F0-43E7-A1F3-6D66F933F2C5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3179BA4D-1CDF-45FF-88FC-F21C2EA65D1B}"/>
              </a:ext>
            </a:extLst>
          </p:cNvPr>
          <p:cNvGrpSpPr/>
          <p:nvPr/>
        </p:nvGrpSpPr>
        <p:grpSpPr>
          <a:xfrm>
            <a:off x="7712369" y="5229200"/>
            <a:ext cx="388094" cy="622420"/>
            <a:chOff x="8448207" y="2770745"/>
            <a:chExt cx="539790" cy="684662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EE7D8B28-E323-4248-BF26-75C7336217AB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F08050-32AE-418F-BDCE-9E57EA45B623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54" name="구부러진 연결선 189">
              <a:extLst>
                <a:ext uri="{FF2B5EF4-FFF2-40B4-BE49-F238E27FC236}">
                  <a16:creationId xmlns:a16="http://schemas.microsoft.com/office/drawing/2014/main" id="{973A9A37-0FB9-42EA-9C95-3C5698085D7E}"/>
                </a:ext>
              </a:extLst>
            </p:cNvPr>
            <p:cNvCxnSpPr>
              <a:cxnSpLocks/>
              <a:stCxn id="250" idx="2"/>
              <a:endCxn id="253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DDD659C3-A7E8-46D2-B02F-316CE72611E1}"/>
              </a:ext>
            </a:extLst>
          </p:cNvPr>
          <p:cNvGrpSpPr/>
          <p:nvPr/>
        </p:nvGrpSpPr>
        <p:grpSpPr>
          <a:xfrm>
            <a:off x="8165760" y="5229200"/>
            <a:ext cx="388094" cy="622420"/>
            <a:chOff x="8448207" y="2770745"/>
            <a:chExt cx="539790" cy="684662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B78588F8-6EE2-4DF6-91B3-1DFD7C4BE884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4B17D41-868C-4FC6-BD6F-2982368FD29C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58" name="구부러진 연결선 189">
              <a:extLst>
                <a:ext uri="{FF2B5EF4-FFF2-40B4-BE49-F238E27FC236}">
                  <a16:creationId xmlns:a16="http://schemas.microsoft.com/office/drawing/2014/main" id="{4468FE1E-D253-41B9-8654-2840B0C10729}"/>
                </a:ext>
              </a:extLst>
            </p:cNvPr>
            <p:cNvCxnSpPr>
              <a:cxnSpLocks/>
              <a:stCxn id="256" idx="2"/>
              <a:endCxn id="257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9BD6FE18-8620-405A-82D2-077ADF04A8B9}"/>
              </a:ext>
            </a:extLst>
          </p:cNvPr>
          <p:cNvGrpSpPr/>
          <p:nvPr/>
        </p:nvGrpSpPr>
        <p:grpSpPr>
          <a:xfrm>
            <a:off x="8625516" y="5229200"/>
            <a:ext cx="388094" cy="622420"/>
            <a:chOff x="8448207" y="2770745"/>
            <a:chExt cx="539790" cy="684662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BB20530-2CD4-4E83-BAEB-53455291E1FB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6780EB6D-66CE-44D2-AA41-8572478419B0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62" name="구부러진 연결선 189">
              <a:extLst>
                <a:ext uri="{FF2B5EF4-FFF2-40B4-BE49-F238E27FC236}">
                  <a16:creationId xmlns:a16="http://schemas.microsoft.com/office/drawing/2014/main" id="{8A68C6E9-65DF-41E5-8411-04BFA39ACBD5}"/>
                </a:ext>
              </a:extLst>
            </p:cNvPr>
            <p:cNvCxnSpPr>
              <a:cxnSpLocks/>
              <a:stCxn id="260" idx="2"/>
              <a:endCxn id="261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4E584A2E-20C7-47D3-8637-F3AE40495897}"/>
              </a:ext>
            </a:extLst>
          </p:cNvPr>
          <p:cNvGrpSpPr/>
          <p:nvPr/>
        </p:nvGrpSpPr>
        <p:grpSpPr>
          <a:xfrm>
            <a:off x="9850069" y="5229200"/>
            <a:ext cx="388094" cy="622420"/>
            <a:chOff x="8448207" y="2770745"/>
            <a:chExt cx="539790" cy="684662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D889272-1C7C-4E9B-86AF-EA92B973B311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DE991124-822E-44C6-9F91-A87699D7D3E9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66" name="구부러진 연결선 189">
              <a:extLst>
                <a:ext uri="{FF2B5EF4-FFF2-40B4-BE49-F238E27FC236}">
                  <a16:creationId xmlns:a16="http://schemas.microsoft.com/office/drawing/2014/main" id="{12C3DBA1-2CA7-467E-8BA9-8AD559877100}"/>
                </a:ext>
              </a:extLst>
            </p:cNvPr>
            <p:cNvCxnSpPr>
              <a:cxnSpLocks/>
              <a:stCxn id="264" idx="2"/>
              <a:endCxn id="265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7" name="화이트투명사각판">
            <a:extLst>
              <a:ext uri="{FF2B5EF4-FFF2-40B4-BE49-F238E27FC236}">
                <a16:creationId xmlns:a16="http://schemas.microsoft.com/office/drawing/2014/main" id="{CA4DD8AB-EB22-4BD5-8766-F4A385DFEC09}"/>
              </a:ext>
            </a:extLst>
          </p:cNvPr>
          <p:cNvSpPr/>
          <p:nvPr/>
        </p:nvSpPr>
        <p:spPr bwMode="auto">
          <a:xfrm>
            <a:off x="8972941" y="4967073"/>
            <a:ext cx="579345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skip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622A943-2CF7-477D-BD5E-2D4040075545}"/>
              </a:ext>
            </a:extLst>
          </p:cNvPr>
          <p:cNvGrpSpPr/>
          <p:nvPr/>
        </p:nvGrpSpPr>
        <p:grpSpPr>
          <a:xfrm>
            <a:off x="9094259" y="5646446"/>
            <a:ext cx="638492" cy="202820"/>
            <a:chOff x="9094259" y="5646446"/>
            <a:chExt cx="638492" cy="202820"/>
          </a:xfrm>
        </p:grpSpPr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739190B8-3BD9-4014-922C-208A38128C4B}"/>
                </a:ext>
              </a:extLst>
            </p:cNvPr>
            <p:cNvSpPr/>
            <p:nvPr/>
          </p:nvSpPr>
          <p:spPr>
            <a:xfrm>
              <a:off x="9094259" y="5696906"/>
              <a:ext cx="191464" cy="10514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2BD0B8D-FBD0-4341-81FF-6F07DCF12586}"/>
                </a:ext>
              </a:extLst>
            </p:cNvPr>
            <p:cNvSpPr/>
            <p:nvPr/>
          </p:nvSpPr>
          <p:spPr bwMode="ltGray">
            <a:xfrm>
              <a:off x="9344657" y="5646446"/>
              <a:ext cx="388094" cy="2028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</p:grpSp>
      <p:pic>
        <p:nvPicPr>
          <p:cNvPr id="274" name="그래픽 273" descr="경고">
            <a:extLst>
              <a:ext uri="{FF2B5EF4-FFF2-40B4-BE49-F238E27FC236}">
                <a16:creationId xmlns:a16="http://schemas.microsoft.com/office/drawing/2014/main" id="{FBD51F54-0302-4B0D-AC07-B198B8BD24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6420" y="5417420"/>
            <a:ext cx="285901" cy="214541"/>
          </a:xfrm>
          <a:prstGeom prst="rect">
            <a:avLst/>
          </a:prstGeom>
        </p:spPr>
      </p:pic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CCBACD0B-124C-45E8-9646-D07A24B8DDD4}"/>
              </a:ext>
            </a:extLst>
          </p:cNvPr>
          <p:cNvSpPr/>
          <p:nvPr/>
        </p:nvSpPr>
        <p:spPr bwMode="ltGray">
          <a:xfrm>
            <a:off x="10435256" y="5229200"/>
            <a:ext cx="388094" cy="2699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Job</a:t>
            </a: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449AE1A-E778-4470-8538-3CD2E7C6D742}"/>
              </a:ext>
            </a:extLst>
          </p:cNvPr>
          <p:cNvSpPr/>
          <p:nvPr/>
        </p:nvSpPr>
        <p:spPr bwMode="ltGray">
          <a:xfrm>
            <a:off x="10435256" y="5648800"/>
            <a:ext cx="388094" cy="202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87" name="구부러진 연결선 189">
            <a:extLst>
              <a:ext uri="{FF2B5EF4-FFF2-40B4-BE49-F238E27FC236}">
                <a16:creationId xmlns:a16="http://schemas.microsoft.com/office/drawing/2014/main" id="{ECA5113A-FD96-40BF-8ACB-11F5BCB68D7B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10554479" y="5575184"/>
            <a:ext cx="149647" cy="91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FA8AE41-B409-4254-9B51-15674EC6D58C}"/>
              </a:ext>
            </a:extLst>
          </p:cNvPr>
          <p:cNvGrpSpPr/>
          <p:nvPr/>
        </p:nvGrpSpPr>
        <p:grpSpPr>
          <a:xfrm>
            <a:off x="10629305" y="5499153"/>
            <a:ext cx="673025" cy="350113"/>
            <a:chOff x="10629305" y="5499153"/>
            <a:chExt cx="673025" cy="350113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26A3B40A-7F10-4E38-A0D9-96732EB0C5BB}"/>
                </a:ext>
              </a:extLst>
            </p:cNvPr>
            <p:cNvSpPr/>
            <p:nvPr/>
          </p:nvSpPr>
          <p:spPr bwMode="ltGray">
            <a:xfrm>
              <a:off x="10914236" y="5646446"/>
              <a:ext cx="388094" cy="2028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89" name="구부러진 연결선 189">
              <a:extLst>
                <a:ext uri="{FF2B5EF4-FFF2-40B4-BE49-F238E27FC236}">
                  <a16:creationId xmlns:a16="http://schemas.microsoft.com/office/drawing/2014/main" id="{9693ABF2-79CB-491F-9004-6F2A33AE29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795148" y="5333310"/>
              <a:ext cx="147293" cy="47898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E14A1C33-AD8C-43DC-B264-04CDA82F296D}"/>
              </a:ext>
            </a:extLst>
          </p:cNvPr>
          <p:cNvGrpSpPr/>
          <p:nvPr/>
        </p:nvGrpSpPr>
        <p:grpSpPr>
          <a:xfrm>
            <a:off x="11364693" y="5229200"/>
            <a:ext cx="388094" cy="622420"/>
            <a:chOff x="8448207" y="2770745"/>
            <a:chExt cx="539790" cy="684662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5C8C45E-5720-4AE9-8C73-DA4AB6EAF874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E65CB096-7D61-45CB-8C91-5F4A871735B9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93" name="구부러진 연결선 189">
              <a:extLst>
                <a:ext uri="{FF2B5EF4-FFF2-40B4-BE49-F238E27FC236}">
                  <a16:creationId xmlns:a16="http://schemas.microsoft.com/office/drawing/2014/main" id="{6CE5E754-0B56-4D1A-B493-D031C5F6DDBB}"/>
                </a:ext>
              </a:extLst>
            </p:cNvPr>
            <p:cNvCxnSpPr>
              <a:cxnSpLocks/>
              <a:stCxn id="291" idx="2"/>
              <a:endCxn id="292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94" name="그래픽 293" descr="경고">
            <a:extLst>
              <a:ext uri="{FF2B5EF4-FFF2-40B4-BE49-F238E27FC236}">
                <a16:creationId xmlns:a16="http://schemas.microsoft.com/office/drawing/2014/main" id="{EDDFC416-6E03-486A-9C22-2A93F79B5E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9004" y="5417420"/>
            <a:ext cx="285901" cy="21454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B7124902-C09F-4D7C-B3F8-54F7AAD68304}"/>
              </a:ext>
            </a:extLst>
          </p:cNvPr>
          <p:cNvGrpSpPr/>
          <p:nvPr/>
        </p:nvGrpSpPr>
        <p:grpSpPr>
          <a:xfrm>
            <a:off x="6848258" y="3716029"/>
            <a:ext cx="5158412" cy="2489925"/>
            <a:chOff x="6914252" y="3716029"/>
            <a:chExt cx="5158412" cy="248992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3E567C-229A-402D-9496-FC2FB3DD83F3}"/>
                </a:ext>
              </a:extLst>
            </p:cNvPr>
            <p:cNvSpPr/>
            <p:nvPr/>
          </p:nvSpPr>
          <p:spPr>
            <a:xfrm>
              <a:off x="6914252" y="3798031"/>
              <a:ext cx="5158412" cy="2407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5CAD19F-8F31-4B6D-BC9B-25220D5551F9}"/>
                </a:ext>
              </a:extLst>
            </p:cNvPr>
            <p:cNvGrpSpPr/>
            <p:nvPr/>
          </p:nvGrpSpPr>
          <p:grpSpPr>
            <a:xfrm>
              <a:off x="8072123" y="3716029"/>
              <a:ext cx="2297836" cy="2399126"/>
              <a:chOff x="9409107" y="3716029"/>
              <a:chExt cx="2297836" cy="2399126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9409107" y="3716029"/>
                <a:ext cx="2297836" cy="2399126"/>
                <a:chOff x="5939953" y="3779142"/>
                <a:chExt cx="2195823" cy="1787250"/>
              </a:xfrm>
            </p:grpSpPr>
            <p:pic>
              <p:nvPicPr>
                <p:cNvPr id="197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5939953" y="3779142"/>
                  <a:ext cx="2195823" cy="1787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grayscl/>
                </a:blip>
                <a:srcRect l="35628" t="5891" r="39614" b="6095"/>
                <a:stretch/>
              </p:blipFill>
              <p:spPr bwMode="auto">
                <a:xfrm>
                  <a:off x="6516216" y="3840230"/>
                  <a:ext cx="964292" cy="163168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" name="TextBox 198"/>
              <p:cNvSpPr txBox="1"/>
              <p:nvPr/>
            </p:nvSpPr>
            <p:spPr>
              <a:xfrm>
                <a:off x="9534865" y="3716029"/>
                <a:ext cx="2089368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en-US" altLang="ko-KR" sz="1000" dirty="0" err="1">
                    <a:latin typeface="맑은 고딕" pitchFamily="50" charset="-127"/>
                  </a:rPr>
                  <a:t>apiVersion</a:t>
                </a:r>
                <a:r>
                  <a:rPr lang="en-US" altLang="ko-KR" sz="1000" dirty="0">
                    <a:latin typeface="맑은 고딕" pitchFamily="50" charset="-127"/>
                  </a:rPr>
                  <a:t>: batch</a:t>
                </a:r>
                <a:r>
                  <a:rPr lang="en-US" altLang="ko-KR" sz="1000">
                    <a:latin typeface="맑은 고딕" pitchFamily="50" charset="-127"/>
                  </a:rPr>
                  <a:t>/v1</a:t>
                </a:r>
                <a:endParaRPr lang="en-US" altLang="ko-KR" sz="1000" dirty="0"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kind: </a:t>
                </a:r>
                <a:r>
                  <a:rPr lang="en-US" altLang="ko-KR" sz="1000" b="1" dirty="0" err="1">
                    <a:solidFill>
                      <a:schemeClr val="tx2"/>
                    </a:solidFill>
                    <a:latin typeface="맑은 고딕" pitchFamily="50" charset="-127"/>
                  </a:rPr>
                  <a:t>CronJob</a:t>
                </a:r>
                <a:endParaRPr lang="en-US" altLang="ko-KR" sz="1000" b="1" dirty="0">
                  <a:solidFill>
                    <a:schemeClr val="tx2"/>
                  </a:solidFill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metadata: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name: </a:t>
                </a:r>
                <a:r>
                  <a:rPr lang="en-US" altLang="ko-KR" sz="1000" dirty="0" err="1">
                    <a:latin typeface="맑은 고딕" pitchFamily="50" charset="-127"/>
                  </a:rPr>
                  <a:t>cron</a:t>
                </a:r>
                <a:r>
                  <a:rPr lang="en-US" altLang="ko-KR" sz="1000" dirty="0">
                    <a:latin typeface="맑은 고딕" pitchFamily="50" charset="-127"/>
                  </a:rPr>
                  <a:t>-job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spec: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</a:t>
                </a:r>
                <a:r>
                  <a:rPr lang="en-US" altLang="ko-KR" sz="1000" b="1" dirty="0">
                    <a:solidFill>
                      <a:schemeClr val="accent2"/>
                    </a:solidFill>
                    <a:latin typeface="맑은 고딕" pitchFamily="50" charset="-127"/>
                  </a:rPr>
                  <a:t>schedule</a:t>
                </a:r>
                <a:r>
                  <a:rPr lang="en-US" altLang="ko-KR" sz="1000" dirty="0">
                    <a:latin typeface="맑은 고딕" pitchFamily="50" charset="-127"/>
                  </a:rPr>
                  <a:t>: "*/1 * * </a:t>
                </a:r>
                <a:r>
                  <a:rPr lang="en-US" altLang="ko-KR" sz="1000">
                    <a:latin typeface="맑은 고딕" pitchFamily="50" charset="-127"/>
                  </a:rPr>
                  <a:t>* *"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</a:t>
                </a:r>
                <a:r>
                  <a:rPr lang="en-US" altLang="ko-KR" sz="1000" b="1">
                    <a:solidFill>
                      <a:schemeClr val="accent2"/>
                    </a:solidFill>
                    <a:latin typeface="맑은 고딕" pitchFamily="50" charset="-127"/>
                  </a:rPr>
                  <a:t>concurrencyPolicy</a:t>
                </a:r>
                <a:r>
                  <a:rPr lang="en-US" altLang="ko-KR" sz="1000">
                    <a:latin typeface="맑은 고딕" pitchFamily="50" charset="-127"/>
                  </a:rPr>
                  <a:t>: Allow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</a:t>
                </a:r>
                <a:r>
                  <a:rPr lang="en-US" altLang="ko-KR" sz="1000" b="1">
                    <a:solidFill>
                      <a:srgbClr val="00B050"/>
                    </a:solidFill>
                    <a:latin typeface="맑은 고딕" pitchFamily="50" charset="-127"/>
                  </a:rPr>
                  <a:t>jobTemplate</a:t>
                </a:r>
                <a:r>
                  <a:rPr lang="en-US" altLang="ko-KR" sz="1000">
                    <a:solidFill>
                      <a:srgbClr val="0070C0"/>
                    </a:solidFill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  </a:t>
                </a:r>
                <a:r>
                  <a:rPr lang="en-US" altLang="ko-KR" sz="1000" dirty="0">
                    <a:solidFill>
                      <a:srgbClr val="080808"/>
                    </a:solidFill>
                    <a:latin typeface="맑은 고딕" pitchFamily="50" charset="-127"/>
                  </a:rPr>
                  <a:t>spec: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</a:t>
                </a:r>
                <a:r>
                  <a:rPr lang="en-US" altLang="ko-KR" sz="1000" dirty="0">
                    <a:solidFill>
                      <a:srgbClr val="00B050"/>
                    </a:solidFill>
                    <a:latin typeface="맑은 고딕" pitchFamily="50" charset="-127"/>
                  </a:rPr>
                  <a:t>template</a:t>
                </a:r>
                <a:r>
                  <a:rPr lang="en-US" altLang="ko-KR" sz="1000" dirty="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  spec: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    </a:t>
                </a:r>
                <a:r>
                  <a:rPr lang="en-US" altLang="ko-KR" sz="1000" dirty="0" err="1">
                    <a:latin typeface="맑은 고딕" pitchFamily="50" charset="-127"/>
                  </a:rPr>
                  <a:t>restartPolicy</a:t>
                </a:r>
                <a:r>
                  <a:rPr lang="en-US" altLang="ko-KR" sz="1000" dirty="0">
                    <a:latin typeface="맑은 고딕" pitchFamily="50" charset="-127"/>
                  </a:rPr>
                  <a:t>: Never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    containers: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     - name: container</a:t>
                </a:r>
              </a:p>
              <a:p>
                <a:r>
                  <a:rPr lang="en-US" altLang="ko-KR" sz="1000">
                    <a:latin typeface="맑은 고딕" pitchFamily="50" charset="-127"/>
                  </a:rPr>
                  <a:t>            </a:t>
                </a:r>
                <a:r>
                  <a:rPr lang="en-US" altLang="ko-KR" sz="1000" dirty="0">
                    <a:latin typeface="맑은 고딕" pitchFamily="50" charset="-127"/>
                  </a:rPr>
                  <a:t>image: </a:t>
                </a:r>
                <a:r>
                  <a:rPr lang="en-US" altLang="ko-KR" sz="1000" err="1">
                    <a:latin typeface="맑은 고딕" pitchFamily="50" charset="-127"/>
                  </a:rPr>
                  <a:t>tmkube</a:t>
                </a:r>
                <a:r>
                  <a:rPr lang="en-US" altLang="ko-KR" sz="1000">
                    <a:latin typeface="맑은 고딕" pitchFamily="50" charset="-127"/>
                  </a:rPr>
                  <a:t>/app</a:t>
                </a:r>
                <a:endParaRPr lang="en-US" altLang="ko-KR" sz="1000" dirty="0">
                  <a:latin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9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83" grpId="0" animBg="1"/>
      <p:bldP spid="328" grpId="0"/>
      <p:bldP spid="331" grpId="0"/>
      <p:bldP spid="344" grpId="0"/>
      <p:bldP spid="214" grpId="0"/>
      <p:bldP spid="267" grpId="0"/>
      <p:bldP spid="285" grpId="0" animBg="1"/>
      <p:bldP spid="2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6. Controller - DaemonSet</a:t>
            </a:r>
            <a:r>
              <a:rPr lang="en-US" altLang="ko-KR" dirty="0">
                <a:latin typeface="+mn-ea"/>
                <a:ea typeface="+mn-ea"/>
              </a:rPr>
              <a:t>, Job, </a:t>
            </a:r>
            <a:r>
              <a:rPr lang="en-US" altLang="ko-KR" dirty="0" err="1">
                <a:latin typeface="+mn-ea"/>
                <a:ea typeface="+mn-ea"/>
              </a:rPr>
              <a:t>CronJob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35" name="표 434">
            <a:extLst>
              <a:ext uri="{FF2B5EF4-FFF2-40B4-BE49-F238E27FC236}">
                <a16:creationId xmlns:a16="http://schemas.microsoft.com/office/drawing/2014/main" id="{B4A6E6ED-F1E3-4F2B-AD3A-3D89BE190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32750"/>
              </p:ext>
            </p:extLst>
          </p:nvPr>
        </p:nvGraphicFramePr>
        <p:xfrm>
          <a:off x="386100" y="1844824"/>
          <a:ext cx="4545830" cy="1699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583">
                  <a:extLst>
                    <a:ext uri="{9D8B030D-6E8A-4147-A177-3AD203B41FA5}">
                      <a16:colId xmlns:a16="http://schemas.microsoft.com/office/drawing/2014/main" val="1331934575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2789885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766140754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92825672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2740314704"/>
                    </a:ext>
                  </a:extLst>
                </a:gridCol>
                <a:gridCol w="909166">
                  <a:extLst>
                    <a:ext uri="{9D8B030D-6E8A-4147-A177-3AD203B41FA5}">
                      <a16:colId xmlns:a16="http://schemas.microsoft.com/office/drawing/2014/main" val="3787111051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36707850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427829676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658662924"/>
                    </a:ext>
                  </a:extLst>
                </a:gridCol>
              </a:tblGrid>
              <a:tr h="4670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Allow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Forbid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Replace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4611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2612171327"/>
                  </a:ext>
                </a:extLst>
              </a:tr>
              <a:tr h="8175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307678054"/>
                  </a:ext>
                </a:extLst>
              </a:tr>
            </a:tbl>
          </a:graphicData>
        </a:graphic>
      </p:graphicFrame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13497D44-4FAD-4BCA-9CAF-29C71D0D321B}"/>
              </a:ext>
            </a:extLst>
          </p:cNvPr>
          <p:cNvGrpSpPr/>
          <p:nvPr/>
        </p:nvGrpSpPr>
        <p:grpSpPr>
          <a:xfrm>
            <a:off x="250435" y="1466165"/>
            <a:ext cx="4828833" cy="2184327"/>
            <a:chOff x="7099815" y="3882372"/>
            <a:chExt cx="4623225" cy="2184327"/>
          </a:xfrm>
        </p:grpSpPr>
        <p:sp>
          <p:nvSpPr>
            <p:cNvPr id="437" name="화이트투명사각판">
              <a:extLst>
                <a:ext uri="{FF2B5EF4-FFF2-40B4-BE49-F238E27FC236}">
                  <a16:creationId xmlns:a16="http://schemas.microsoft.com/office/drawing/2014/main" id="{95D46C8C-F55D-4394-A83D-0B1AA1B57BB7}"/>
                </a:ext>
              </a:extLst>
            </p:cNvPr>
            <p:cNvSpPr/>
            <p:nvPr/>
          </p:nvSpPr>
          <p:spPr bwMode="auto">
            <a:xfrm>
              <a:off x="7099815" y="3882372"/>
              <a:ext cx="4623225" cy="2184327"/>
            </a:xfrm>
            <a:prstGeom prst="roundRect">
              <a:avLst>
                <a:gd name="adj" fmla="val 287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438" name="화이트투명사각판">
              <a:extLst>
                <a:ext uri="{FF2B5EF4-FFF2-40B4-BE49-F238E27FC236}">
                  <a16:creationId xmlns:a16="http://schemas.microsoft.com/office/drawing/2014/main" id="{0BF10174-4D40-4867-BE2F-F7EB72E55D9B}"/>
                </a:ext>
              </a:extLst>
            </p:cNvPr>
            <p:cNvSpPr/>
            <p:nvPr/>
          </p:nvSpPr>
          <p:spPr bwMode="auto">
            <a:xfrm>
              <a:off x="8199317" y="3961147"/>
              <a:ext cx="2447203" cy="203687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600" b="1">
                  <a:solidFill>
                    <a:schemeClr val="accent1"/>
                  </a:solidFill>
                  <a:latin typeface="맑은 고딕" pitchFamily="50" charset="-127"/>
                </a:rPr>
                <a:t>concurencyPolicy</a:t>
              </a:r>
              <a:endParaRPr lang="ko-KR" altLang="en-US" sz="1600" b="1" kern="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BA8B564E-95A0-4B37-81C0-0767F47F47E1}"/>
              </a:ext>
            </a:extLst>
          </p:cNvPr>
          <p:cNvGrpSpPr/>
          <p:nvPr/>
        </p:nvGrpSpPr>
        <p:grpSpPr>
          <a:xfrm>
            <a:off x="413695" y="2812993"/>
            <a:ext cx="388094" cy="622420"/>
            <a:chOff x="8448207" y="2770745"/>
            <a:chExt cx="539790" cy="684662"/>
          </a:xfrm>
        </p:grpSpPr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A9A91207-0E2B-4D62-A915-5FCA3986CA15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AB57EC37-000B-44B5-99D2-21CAF916492B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42" name="구부러진 연결선 189">
              <a:extLst>
                <a:ext uri="{FF2B5EF4-FFF2-40B4-BE49-F238E27FC236}">
                  <a16:creationId xmlns:a16="http://schemas.microsoft.com/office/drawing/2014/main" id="{8E1A2DCF-A2D0-4F94-8A05-76C58D123E3A}"/>
                </a:ext>
              </a:extLst>
            </p:cNvPr>
            <p:cNvCxnSpPr>
              <a:cxnSpLocks/>
              <a:stCxn id="440" idx="2"/>
              <a:endCxn id="441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41298894-C8E5-4ECB-9AB7-43FBA4C573FE}"/>
              </a:ext>
            </a:extLst>
          </p:cNvPr>
          <p:cNvGrpSpPr/>
          <p:nvPr/>
        </p:nvGrpSpPr>
        <p:grpSpPr>
          <a:xfrm>
            <a:off x="862989" y="2812993"/>
            <a:ext cx="388094" cy="622420"/>
            <a:chOff x="8448207" y="2770745"/>
            <a:chExt cx="539790" cy="684662"/>
          </a:xfrm>
        </p:grpSpPr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472C141F-B537-42AD-8009-8EE8C1DE628A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7BCF8B08-38DC-4404-AFD1-05855981AF5E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46" name="구부러진 연결선 189">
              <a:extLst>
                <a:ext uri="{FF2B5EF4-FFF2-40B4-BE49-F238E27FC236}">
                  <a16:creationId xmlns:a16="http://schemas.microsoft.com/office/drawing/2014/main" id="{4235260D-B980-40EC-99AD-5E6CE3F1E830}"/>
                </a:ext>
              </a:extLst>
            </p:cNvPr>
            <p:cNvCxnSpPr>
              <a:cxnSpLocks/>
              <a:stCxn id="444" idx="2"/>
              <a:endCxn id="445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320FE331-6264-41E3-8C05-92159CF9CC8F}"/>
              </a:ext>
            </a:extLst>
          </p:cNvPr>
          <p:cNvGrpSpPr/>
          <p:nvPr/>
        </p:nvGrpSpPr>
        <p:grpSpPr>
          <a:xfrm>
            <a:off x="1316380" y="2812993"/>
            <a:ext cx="388094" cy="622420"/>
            <a:chOff x="8448207" y="2770745"/>
            <a:chExt cx="539790" cy="684662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0DA40B6F-8824-4793-8092-7EA97C04BF9C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7E4A6E5D-8DB2-4838-BE73-658AD64785BB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50" name="구부러진 연결선 189">
              <a:extLst>
                <a:ext uri="{FF2B5EF4-FFF2-40B4-BE49-F238E27FC236}">
                  <a16:creationId xmlns:a16="http://schemas.microsoft.com/office/drawing/2014/main" id="{DCD4C81C-2890-4C52-B4DB-4054FE8FA27E}"/>
                </a:ext>
              </a:extLst>
            </p:cNvPr>
            <p:cNvCxnSpPr>
              <a:cxnSpLocks/>
              <a:stCxn id="448" idx="2"/>
              <a:endCxn id="449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88768865-D0B1-41C6-823C-A4D61BEC6C07}"/>
              </a:ext>
            </a:extLst>
          </p:cNvPr>
          <p:cNvGrpSpPr/>
          <p:nvPr/>
        </p:nvGrpSpPr>
        <p:grpSpPr>
          <a:xfrm>
            <a:off x="1776136" y="2812993"/>
            <a:ext cx="388094" cy="622420"/>
            <a:chOff x="8448207" y="2770745"/>
            <a:chExt cx="539790" cy="684662"/>
          </a:xfrm>
        </p:grpSpPr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F90A493C-905C-4578-B57C-CC6361E9872B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71329731-BC6D-460E-B5F6-E9EEFDBA60AC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54" name="구부러진 연결선 189">
              <a:extLst>
                <a:ext uri="{FF2B5EF4-FFF2-40B4-BE49-F238E27FC236}">
                  <a16:creationId xmlns:a16="http://schemas.microsoft.com/office/drawing/2014/main" id="{39682C89-A057-4495-A9BD-D6A0F373D794}"/>
                </a:ext>
              </a:extLst>
            </p:cNvPr>
            <p:cNvCxnSpPr>
              <a:cxnSpLocks/>
              <a:stCxn id="452" idx="2"/>
              <a:endCxn id="453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5" name="그룹 454">
            <a:extLst>
              <a:ext uri="{FF2B5EF4-FFF2-40B4-BE49-F238E27FC236}">
                <a16:creationId xmlns:a16="http://schemas.microsoft.com/office/drawing/2014/main" id="{4DC9D9B8-7007-409C-93E0-B3253CE24AD7}"/>
              </a:ext>
            </a:extLst>
          </p:cNvPr>
          <p:cNvGrpSpPr/>
          <p:nvPr/>
        </p:nvGrpSpPr>
        <p:grpSpPr>
          <a:xfrm>
            <a:off x="3000689" y="2812993"/>
            <a:ext cx="388094" cy="622420"/>
            <a:chOff x="8448207" y="2770745"/>
            <a:chExt cx="539790" cy="684662"/>
          </a:xfrm>
        </p:grpSpPr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38A9337C-C09F-45C7-BEC4-D6D08E9A936E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4803FEA1-EB1A-478B-B3CD-26C0DC8CF2BC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58" name="구부러진 연결선 189">
              <a:extLst>
                <a:ext uri="{FF2B5EF4-FFF2-40B4-BE49-F238E27FC236}">
                  <a16:creationId xmlns:a16="http://schemas.microsoft.com/office/drawing/2014/main" id="{72D39B49-8A56-4FC6-9049-356ED5F19161}"/>
                </a:ext>
              </a:extLst>
            </p:cNvPr>
            <p:cNvCxnSpPr>
              <a:cxnSpLocks/>
              <a:stCxn id="456" idx="2"/>
              <a:endCxn id="457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9" name="화이트투명사각판">
            <a:extLst>
              <a:ext uri="{FF2B5EF4-FFF2-40B4-BE49-F238E27FC236}">
                <a16:creationId xmlns:a16="http://schemas.microsoft.com/office/drawing/2014/main" id="{422952D5-5B39-4E6A-81B5-75420933D190}"/>
              </a:ext>
            </a:extLst>
          </p:cNvPr>
          <p:cNvSpPr/>
          <p:nvPr/>
        </p:nvSpPr>
        <p:spPr bwMode="auto">
          <a:xfrm>
            <a:off x="2123561" y="2550866"/>
            <a:ext cx="579345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skip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60" name="그룹 459">
            <a:extLst>
              <a:ext uri="{FF2B5EF4-FFF2-40B4-BE49-F238E27FC236}">
                <a16:creationId xmlns:a16="http://schemas.microsoft.com/office/drawing/2014/main" id="{4DAA85ED-0893-4107-BBED-3497A5D30F6B}"/>
              </a:ext>
            </a:extLst>
          </p:cNvPr>
          <p:cNvGrpSpPr/>
          <p:nvPr/>
        </p:nvGrpSpPr>
        <p:grpSpPr>
          <a:xfrm>
            <a:off x="2244879" y="3230239"/>
            <a:ext cx="638492" cy="202820"/>
            <a:chOff x="9094259" y="5646446"/>
            <a:chExt cx="638492" cy="202820"/>
          </a:xfrm>
        </p:grpSpPr>
        <p:sp>
          <p:nvSpPr>
            <p:cNvPr id="461" name="화살표: 오른쪽 460">
              <a:extLst>
                <a:ext uri="{FF2B5EF4-FFF2-40B4-BE49-F238E27FC236}">
                  <a16:creationId xmlns:a16="http://schemas.microsoft.com/office/drawing/2014/main" id="{1D3E5FDA-F91C-43ED-AC1D-189A6EE28BE7}"/>
                </a:ext>
              </a:extLst>
            </p:cNvPr>
            <p:cNvSpPr/>
            <p:nvPr/>
          </p:nvSpPr>
          <p:spPr>
            <a:xfrm>
              <a:off x="9094259" y="5696906"/>
              <a:ext cx="191464" cy="10514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9D6EA4F4-57DC-402E-A057-6B2A2FFA789D}"/>
                </a:ext>
              </a:extLst>
            </p:cNvPr>
            <p:cNvSpPr/>
            <p:nvPr/>
          </p:nvSpPr>
          <p:spPr bwMode="ltGray">
            <a:xfrm>
              <a:off x="9344657" y="5646446"/>
              <a:ext cx="388094" cy="2028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</p:grpSp>
      <p:pic>
        <p:nvPicPr>
          <p:cNvPr id="463" name="그래픽 462" descr="경고">
            <a:extLst>
              <a:ext uri="{FF2B5EF4-FFF2-40B4-BE49-F238E27FC236}">
                <a16:creationId xmlns:a16="http://schemas.microsoft.com/office/drawing/2014/main" id="{B01B20E8-11A7-4AFF-BC66-32970C307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7040" y="3001213"/>
            <a:ext cx="285901" cy="214541"/>
          </a:xfrm>
          <a:prstGeom prst="rect">
            <a:avLst/>
          </a:prstGeom>
        </p:spPr>
      </p:pic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AE8F12FC-4BE0-4868-9332-A4727C9CDA25}"/>
              </a:ext>
            </a:extLst>
          </p:cNvPr>
          <p:cNvSpPr/>
          <p:nvPr/>
        </p:nvSpPr>
        <p:spPr bwMode="ltGray">
          <a:xfrm>
            <a:off x="3585876" y="2812993"/>
            <a:ext cx="388094" cy="2699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Job</a:t>
            </a: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CAFE515-01E3-4D50-BA1A-1830FE162DE2}"/>
              </a:ext>
            </a:extLst>
          </p:cNvPr>
          <p:cNvSpPr/>
          <p:nvPr/>
        </p:nvSpPr>
        <p:spPr bwMode="ltGray">
          <a:xfrm>
            <a:off x="3585876" y="3232593"/>
            <a:ext cx="388094" cy="202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466" name="구부러진 연결선 189">
            <a:extLst>
              <a:ext uri="{FF2B5EF4-FFF2-40B4-BE49-F238E27FC236}">
                <a16:creationId xmlns:a16="http://schemas.microsoft.com/office/drawing/2014/main" id="{9BCF7615-6EF1-4075-AAA3-F22EB2D53FE1}"/>
              </a:ext>
            </a:extLst>
          </p:cNvPr>
          <p:cNvCxnSpPr>
            <a:cxnSpLocks/>
            <a:stCxn id="464" idx="2"/>
            <a:endCxn id="465" idx="0"/>
          </p:cNvCxnSpPr>
          <p:nvPr/>
        </p:nvCxnSpPr>
        <p:spPr>
          <a:xfrm rot="5400000">
            <a:off x="3705099" y="3158977"/>
            <a:ext cx="149647" cy="91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813636B4-13DA-43D4-9D83-DDAEE0372A57}"/>
              </a:ext>
            </a:extLst>
          </p:cNvPr>
          <p:cNvGrpSpPr/>
          <p:nvPr/>
        </p:nvGrpSpPr>
        <p:grpSpPr>
          <a:xfrm>
            <a:off x="3779925" y="3082946"/>
            <a:ext cx="673025" cy="350113"/>
            <a:chOff x="10629305" y="5499153"/>
            <a:chExt cx="673025" cy="350113"/>
          </a:xfrm>
        </p:grpSpPr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6D557121-C92C-4F5C-BCA8-F66BE6846C56}"/>
                </a:ext>
              </a:extLst>
            </p:cNvPr>
            <p:cNvSpPr/>
            <p:nvPr/>
          </p:nvSpPr>
          <p:spPr bwMode="ltGray">
            <a:xfrm>
              <a:off x="10914236" y="5646446"/>
              <a:ext cx="388094" cy="2028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69" name="구부러진 연결선 189">
              <a:extLst>
                <a:ext uri="{FF2B5EF4-FFF2-40B4-BE49-F238E27FC236}">
                  <a16:creationId xmlns:a16="http://schemas.microsoft.com/office/drawing/2014/main" id="{3A6C8EFE-7A8C-4DED-9CA7-1CC442F134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795148" y="5333310"/>
              <a:ext cx="147293" cy="47898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D99B5C40-D19F-4B31-B033-B803E6071A07}"/>
              </a:ext>
            </a:extLst>
          </p:cNvPr>
          <p:cNvGrpSpPr/>
          <p:nvPr/>
        </p:nvGrpSpPr>
        <p:grpSpPr>
          <a:xfrm>
            <a:off x="4515313" y="2812993"/>
            <a:ext cx="388094" cy="622420"/>
            <a:chOff x="8448207" y="2770745"/>
            <a:chExt cx="539790" cy="684662"/>
          </a:xfrm>
        </p:grpSpPr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6495E5EC-0315-43BD-8590-05A77428869A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E0502010-4A42-4EA1-BF68-3BA6DD6A6601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473" name="구부러진 연결선 189">
              <a:extLst>
                <a:ext uri="{FF2B5EF4-FFF2-40B4-BE49-F238E27FC236}">
                  <a16:creationId xmlns:a16="http://schemas.microsoft.com/office/drawing/2014/main" id="{53AE9933-7CA2-4201-A410-C05EB68F3777}"/>
                </a:ext>
              </a:extLst>
            </p:cNvPr>
            <p:cNvCxnSpPr>
              <a:cxnSpLocks/>
              <a:stCxn id="471" idx="2"/>
              <a:endCxn id="472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74" name="그래픽 473" descr="경고">
            <a:extLst>
              <a:ext uri="{FF2B5EF4-FFF2-40B4-BE49-F238E27FC236}">
                <a16:creationId xmlns:a16="http://schemas.microsoft.com/office/drawing/2014/main" id="{646EA5C9-36A0-4961-AE25-AA5367A4B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9624" y="3001213"/>
            <a:ext cx="285901" cy="214541"/>
          </a:xfrm>
          <a:prstGeom prst="rect">
            <a:avLst/>
          </a:prstGeom>
        </p:spPr>
      </p:pic>
      <p:graphicFrame>
        <p:nvGraphicFramePr>
          <p:cNvPr id="210" name="표 209">
            <a:extLst>
              <a:ext uri="{FF2B5EF4-FFF2-40B4-BE49-F238E27FC236}">
                <a16:creationId xmlns:a16="http://schemas.microsoft.com/office/drawing/2014/main" id="{6D054935-7DD8-4CC5-886D-823B3823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53272"/>
              </p:ext>
            </p:extLst>
          </p:nvPr>
        </p:nvGraphicFramePr>
        <p:xfrm>
          <a:off x="386100" y="4239889"/>
          <a:ext cx="4545830" cy="1699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583">
                  <a:extLst>
                    <a:ext uri="{9D8B030D-6E8A-4147-A177-3AD203B41FA5}">
                      <a16:colId xmlns:a16="http://schemas.microsoft.com/office/drawing/2014/main" val="1331934575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2789885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766140754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928256720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2740314704"/>
                    </a:ext>
                  </a:extLst>
                </a:gridCol>
                <a:gridCol w="909166">
                  <a:extLst>
                    <a:ext uri="{9D8B030D-6E8A-4147-A177-3AD203B41FA5}">
                      <a16:colId xmlns:a16="http://schemas.microsoft.com/office/drawing/2014/main" val="3787111051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136707850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4278296769"/>
                    </a:ext>
                  </a:extLst>
                </a:gridCol>
                <a:gridCol w="454583">
                  <a:extLst>
                    <a:ext uri="{9D8B030D-6E8A-4147-A177-3AD203B41FA5}">
                      <a16:colId xmlns:a16="http://schemas.microsoft.com/office/drawing/2014/main" val="3658662924"/>
                    </a:ext>
                  </a:extLst>
                </a:gridCol>
              </a:tblGrid>
              <a:tr h="4670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Allow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Forbid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Replace</a:t>
                      </a:r>
                      <a:endParaRPr lang="ko-KR" altLang="en-US" sz="1200"/>
                    </a:p>
                  </a:txBody>
                  <a:tcPr marL="92354" marR="92354" marT="55321" marB="5532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4611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sz="1000">
                          <a:solidFill>
                            <a:schemeClr val="tx2"/>
                          </a:solidFill>
                        </a:rPr>
                        <a:t>min</a:t>
                      </a:r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2612171327"/>
                  </a:ext>
                </a:extLst>
              </a:tr>
              <a:tr h="8175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59082" marR="59082" marT="55321" marB="55321" anchor="ctr"/>
                </a:tc>
                <a:extLst>
                  <a:ext uri="{0D108BD9-81ED-4DB2-BD59-A6C34878D82A}">
                    <a16:rowId xmlns:a16="http://schemas.microsoft.com/office/drawing/2014/main" val="307678054"/>
                  </a:ext>
                </a:extLst>
              </a:tr>
            </a:tbl>
          </a:graphicData>
        </a:graphic>
      </p:graphicFrame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2FD485BE-A865-4BB9-9430-1388329B6829}"/>
              </a:ext>
            </a:extLst>
          </p:cNvPr>
          <p:cNvGrpSpPr/>
          <p:nvPr/>
        </p:nvGrpSpPr>
        <p:grpSpPr>
          <a:xfrm>
            <a:off x="250435" y="3861230"/>
            <a:ext cx="4828833" cy="2184327"/>
            <a:chOff x="7099815" y="3882372"/>
            <a:chExt cx="4623225" cy="2184327"/>
          </a:xfrm>
        </p:grpSpPr>
        <p:sp>
          <p:nvSpPr>
            <p:cNvPr id="212" name="화이트투명사각판">
              <a:extLst>
                <a:ext uri="{FF2B5EF4-FFF2-40B4-BE49-F238E27FC236}">
                  <a16:creationId xmlns:a16="http://schemas.microsoft.com/office/drawing/2014/main" id="{9D6886EA-21C5-4A8A-87E6-DB4A91EA8A06}"/>
                </a:ext>
              </a:extLst>
            </p:cNvPr>
            <p:cNvSpPr/>
            <p:nvPr/>
          </p:nvSpPr>
          <p:spPr bwMode="auto">
            <a:xfrm>
              <a:off x="7099815" y="3882372"/>
              <a:ext cx="4623225" cy="2184327"/>
            </a:xfrm>
            <a:prstGeom prst="roundRect">
              <a:avLst>
                <a:gd name="adj" fmla="val 287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213" name="화이트투명사각판">
              <a:extLst>
                <a:ext uri="{FF2B5EF4-FFF2-40B4-BE49-F238E27FC236}">
                  <a16:creationId xmlns:a16="http://schemas.microsoft.com/office/drawing/2014/main" id="{B7BC097A-7312-42C2-BE20-59CA124E6142}"/>
                </a:ext>
              </a:extLst>
            </p:cNvPr>
            <p:cNvSpPr/>
            <p:nvPr/>
          </p:nvSpPr>
          <p:spPr bwMode="auto">
            <a:xfrm>
              <a:off x="8199317" y="3961147"/>
              <a:ext cx="2447203" cy="203687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600" b="1">
                  <a:solidFill>
                    <a:schemeClr val="accent1"/>
                  </a:solidFill>
                  <a:latin typeface="맑은 고딕" pitchFamily="50" charset="-127"/>
                </a:rPr>
                <a:t>concurencyPolicy</a:t>
              </a:r>
              <a:endParaRPr lang="ko-KR" altLang="en-US" sz="1600" b="1" kern="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2E4DC656-FABF-4086-BFE1-07CF66329065}"/>
              </a:ext>
            </a:extLst>
          </p:cNvPr>
          <p:cNvGrpSpPr/>
          <p:nvPr/>
        </p:nvGrpSpPr>
        <p:grpSpPr>
          <a:xfrm>
            <a:off x="413695" y="5208058"/>
            <a:ext cx="388094" cy="622420"/>
            <a:chOff x="8448207" y="2770745"/>
            <a:chExt cx="539790" cy="684662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E3DBAE1-0CAB-4CFC-8A55-28532903DA79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8F6189C-3C1B-4219-A6AE-D44CE50397F1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18" name="구부러진 연결선 189">
              <a:extLst>
                <a:ext uri="{FF2B5EF4-FFF2-40B4-BE49-F238E27FC236}">
                  <a16:creationId xmlns:a16="http://schemas.microsoft.com/office/drawing/2014/main" id="{9363B61A-903B-4F45-AB14-A288FC65A5D2}"/>
                </a:ext>
              </a:extLst>
            </p:cNvPr>
            <p:cNvCxnSpPr>
              <a:cxnSpLocks/>
              <a:stCxn id="216" idx="2"/>
              <a:endCxn id="217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42A40B4-F078-455B-9876-4D3AFD536FD9}"/>
              </a:ext>
            </a:extLst>
          </p:cNvPr>
          <p:cNvGrpSpPr/>
          <p:nvPr/>
        </p:nvGrpSpPr>
        <p:grpSpPr>
          <a:xfrm>
            <a:off x="862989" y="5208058"/>
            <a:ext cx="388094" cy="622420"/>
            <a:chOff x="8448207" y="2770745"/>
            <a:chExt cx="539790" cy="684662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5D8B96E5-63F3-48EC-9294-21476EFAA0CA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CFD51F4D-CC6F-4BD6-8B4B-4D8C641B7631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22" name="구부러진 연결선 189">
              <a:extLst>
                <a:ext uri="{FF2B5EF4-FFF2-40B4-BE49-F238E27FC236}">
                  <a16:creationId xmlns:a16="http://schemas.microsoft.com/office/drawing/2014/main" id="{4DA39046-ED49-44F9-B54D-15F300952D06}"/>
                </a:ext>
              </a:extLst>
            </p:cNvPr>
            <p:cNvCxnSpPr>
              <a:cxnSpLocks/>
              <a:stCxn id="220" idx="2"/>
              <a:endCxn id="221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FCC879B8-44A9-46D1-B31D-92AF31DB9D80}"/>
              </a:ext>
            </a:extLst>
          </p:cNvPr>
          <p:cNvGrpSpPr/>
          <p:nvPr/>
        </p:nvGrpSpPr>
        <p:grpSpPr>
          <a:xfrm>
            <a:off x="1316380" y="5208058"/>
            <a:ext cx="388094" cy="622420"/>
            <a:chOff x="8448207" y="2770745"/>
            <a:chExt cx="539790" cy="684662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C6EA17B-DA4F-4412-8448-41298F068A3E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6BA4725-1944-4FBA-9382-3E1AEC8F0224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27" name="구부러진 연결선 189">
              <a:extLst>
                <a:ext uri="{FF2B5EF4-FFF2-40B4-BE49-F238E27FC236}">
                  <a16:creationId xmlns:a16="http://schemas.microsoft.com/office/drawing/2014/main" id="{F9464CB5-672F-4309-A9BD-24CB3C5D891F}"/>
                </a:ext>
              </a:extLst>
            </p:cNvPr>
            <p:cNvCxnSpPr>
              <a:cxnSpLocks/>
              <a:stCxn id="225" idx="2"/>
              <a:endCxn id="226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EBA1F12B-C8DF-47ED-AE04-C221809829C5}"/>
              </a:ext>
            </a:extLst>
          </p:cNvPr>
          <p:cNvGrpSpPr/>
          <p:nvPr/>
        </p:nvGrpSpPr>
        <p:grpSpPr>
          <a:xfrm>
            <a:off x="1776136" y="5208058"/>
            <a:ext cx="388094" cy="622420"/>
            <a:chOff x="8448207" y="2770745"/>
            <a:chExt cx="539790" cy="68466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EC163010-BA3D-4AD9-9EEE-B613185231EC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EA2DF9C-04CB-44E8-B3CB-9EDEA49752E5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31" name="구부러진 연결선 189">
              <a:extLst>
                <a:ext uri="{FF2B5EF4-FFF2-40B4-BE49-F238E27FC236}">
                  <a16:creationId xmlns:a16="http://schemas.microsoft.com/office/drawing/2014/main" id="{C92DB8DA-22CA-4D5A-BD56-60FB84AE9D68}"/>
                </a:ext>
              </a:extLst>
            </p:cNvPr>
            <p:cNvCxnSpPr>
              <a:cxnSpLocks/>
              <a:stCxn id="229" idx="2"/>
              <a:endCxn id="230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5CA7F2B-8033-4529-8AA1-9290BA0353D1}"/>
              </a:ext>
            </a:extLst>
          </p:cNvPr>
          <p:cNvGrpSpPr/>
          <p:nvPr/>
        </p:nvGrpSpPr>
        <p:grpSpPr>
          <a:xfrm>
            <a:off x="3000689" y="5208058"/>
            <a:ext cx="388094" cy="622420"/>
            <a:chOff x="8448207" y="2770745"/>
            <a:chExt cx="539790" cy="684662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065780F-CC25-4CBE-87F0-4F66D390901A}"/>
                </a:ext>
              </a:extLst>
            </p:cNvPr>
            <p:cNvSpPr/>
            <p:nvPr/>
          </p:nvSpPr>
          <p:spPr bwMode="ltGray">
            <a:xfrm>
              <a:off x="8448207" y="2770745"/>
              <a:ext cx="539790" cy="2969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827E1B4F-62F4-435E-A573-82D624126AD6}"/>
                </a:ext>
              </a:extLst>
            </p:cNvPr>
            <p:cNvSpPr/>
            <p:nvPr/>
          </p:nvSpPr>
          <p:spPr bwMode="ltGray">
            <a:xfrm>
              <a:off x="8448207" y="3232305"/>
              <a:ext cx="539790" cy="22310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35" name="구부러진 연결선 189">
              <a:extLst>
                <a:ext uri="{FF2B5EF4-FFF2-40B4-BE49-F238E27FC236}">
                  <a16:creationId xmlns:a16="http://schemas.microsoft.com/office/drawing/2014/main" id="{FB7FE707-AC62-45CF-AFFA-DEFFB77921B3}"/>
                </a:ext>
              </a:extLst>
            </p:cNvPr>
            <p:cNvCxnSpPr>
              <a:cxnSpLocks/>
              <a:stCxn id="233" idx="2"/>
              <a:endCxn id="234" idx="0"/>
            </p:cNvCxnSpPr>
            <p:nvPr/>
          </p:nvCxnSpPr>
          <p:spPr>
            <a:xfrm rot="5400000">
              <a:off x="8635796" y="3149999"/>
              <a:ext cx="164612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6" name="화이트투명사각판">
            <a:extLst>
              <a:ext uri="{FF2B5EF4-FFF2-40B4-BE49-F238E27FC236}">
                <a16:creationId xmlns:a16="http://schemas.microsoft.com/office/drawing/2014/main" id="{56C62DFD-1EDC-4115-94B2-DF8F97546256}"/>
              </a:ext>
            </a:extLst>
          </p:cNvPr>
          <p:cNvSpPr/>
          <p:nvPr/>
        </p:nvSpPr>
        <p:spPr bwMode="auto">
          <a:xfrm>
            <a:off x="2123561" y="4945931"/>
            <a:ext cx="579345" cy="343723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skip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38767243-FF45-4B95-AA97-36208E5B657D}"/>
              </a:ext>
            </a:extLst>
          </p:cNvPr>
          <p:cNvGrpSpPr/>
          <p:nvPr/>
        </p:nvGrpSpPr>
        <p:grpSpPr>
          <a:xfrm>
            <a:off x="2244879" y="5625304"/>
            <a:ext cx="638492" cy="202820"/>
            <a:chOff x="9094259" y="5646446"/>
            <a:chExt cx="638492" cy="202820"/>
          </a:xfrm>
        </p:grpSpPr>
        <p:sp>
          <p:nvSpPr>
            <p:cNvPr id="238" name="화살표: 오른쪽 237">
              <a:extLst>
                <a:ext uri="{FF2B5EF4-FFF2-40B4-BE49-F238E27FC236}">
                  <a16:creationId xmlns:a16="http://schemas.microsoft.com/office/drawing/2014/main" id="{89BE5DC3-77D6-4B67-9313-5265B721D2A9}"/>
                </a:ext>
              </a:extLst>
            </p:cNvPr>
            <p:cNvSpPr/>
            <p:nvPr/>
          </p:nvSpPr>
          <p:spPr>
            <a:xfrm>
              <a:off x="9094259" y="5696906"/>
              <a:ext cx="191464" cy="10514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492B17F-72F4-48EC-8627-BC235CCA182F}"/>
                </a:ext>
              </a:extLst>
            </p:cNvPr>
            <p:cNvSpPr/>
            <p:nvPr/>
          </p:nvSpPr>
          <p:spPr bwMode="ltGray">
            <a:xfrm>
              <a:off x="9344657" y="5646446"/>
              <a:ext cx="388094" cy="2028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</p:grpSp>
      <p:pic>
        <p:nvPicPr>
          <p:cNvPr id="240" name="그래픽 239" descr="경고">
            <a:extLst>
              <a:ext uri="{FF2B5EF4-FFF2-40B4-BE49-F238E27FC236}">
                <a16:creationId xmlns:a16="http://schemas.microsoft.com/office/drawing/2014/main" id="{F22A8C5A-3098-4442-BDB9-D20AE8223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7040" y="5396278"/>
            <a:ext cx="285901" cy="214541"/>
          </a:xfrm>
          <a:prstGeom prst="rect">
            <a:avLst/>
          </a:prstGeom>
        </p:spPr>
      </p:pic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B9EC2F-9AC3-4BE6-A9BE-B6E86E278903}"/>
              </a:ext>
            </a:extLst>
          </p:cNvPr>
          <p:cNvSpPr/>
          <p:nvPr/>
        </p:nvSpPr>
        <p:spPr bwMode="ltGray">
          <a:xfrm>
            <a:off x="3585876" y="5208058"/>
            <a:ext cx="388094" cy="2699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Job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FE10F59-4257-4E59-AD9A-D60CD31B945D}"/>
              </a:ext>
            </a:extLst>
          </p:cNvPr>
          <p:cNvSpPr/>
          <p:nvPr/>
        </p:nvSpPr>
        <p:spPr bwMode="ltGray">
          <a:xfrm>
            <a:off x="3585876" y="5627658"/>
            <a:ext cx="388094" cy="202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43" name="구부러진 연결선 189">
            <a:extLst>
              <a:ext uri="{FF2B5EF4-FFF2-40B4-BE49-F238E27FC236}">
                <a16:creationId xmlns:a16="http://schemas.microsoft.com/office/drawing/2014/main" id="{3D65A6B4-3F1A-4B69-BA87-328A1FBDEB04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5400000">
            <a:off x="3705099" y="5554042"/>
            <a:ext cx="149647" cy="91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02F3F52-803D-4759-9DC1-E794D5016894}"/>
              </a:ext>
            </a:extLst>
          </p:cNvPr>
          <p:cNvSpPr/>
          <p:nvPr/>
        </p:nvSpPr>
        <p:spPr bwMode="ltGray">
          <a:xfrm>
            <a:off x="4064856" y="5625304"/>
            <a:ext cx="388094" cy="202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pic>
        <p:nvPicPr>
          <p:cNvPr id="257" name="그래픽 256" descr="자극 물질">
            <a:extLst>
              <a:ext uri="{FF2B5EF4-FFF2-40B4-BE49-F238E27FC236}">
                <a16:creationId xmlns:a16="http://schemas.microsoft.com/office/drawing/2014/main" id="{9A1012C7-EAFF-45C2-BD51-0D8E36D87A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556" y="5157173"/>
            <a:ext cx="218900" cy="130574"/>
          </a:xfrm>
          <a:prstGeom prst="rect">
            <a:avLst/>
          </a:prstGeom>
        </p:spPr>
      </p:pic>
      <p:pic>
        <p:nvPicPr>
          <p:cNvPr id="258" name="그래픽 257" descr="닫기">
            <a:extLst>
              <a:ext uri="{FF2B5EF4-FFF2-40B4-BE49-F238E27FC236}">
                <a16:creationId xmlns:a16="http://schemas.microsoft.com/office/drawing/2014/main" id="{48CEFB7A-2185-46A3-9586-EE1595A3F5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5509" y="5562251"/>
            <a:ext cx="164463" cy="164463"/>
          </a:xfrm>
          <a:prstGeom prst="rect">
            <a:avLst/>
          </a:prstGeom>
        </p:spPr>
      </p:pic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9964355-32F8-47FC-80D1-067967609ACB}"/>
              </a:ext>
            </a:extLst>
          </p:cNvPr>
          <p:cNvSpPr/>
          <p:nvPr/>
        </p:nvSpPr>
        <p:spPr bwMode="ltGray">
          <a:xfrm>
            <a:off x="4065478" y="5208058"/>
            <a:ext cx="388094" cy="2699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Job</a:t>
            </a:r>
          </a:p>
        </p:txBody>
      </p:sp>
      <p:cxnSp>
        <p:nvCxnSpPr>
          <p:cNvPr id="264" name="구부러진 연결선 189">
            <a:extLst>
              <a:ext uri="{FF2B5EF4-FFF2-40B4-BE49-F238E27FC236}">
                <a16:creationId xmlns:a16="http://schemas.microsoft.com/office/drawing/2014/main" id="{5912267F-CAE2-4482-BBDD-856598C0AB56}"/>
              </a:ext>
            </a:extLst>
          </p:cNvPr>
          <p:cNvCxnSpPr>
            <a:cxnSpLocks/>
          </p:cNvCxnSpPr>
          <p:nvPr/>
        </p:nvCxnSpPr>
        <p:spPr>
          <a:xfrm rot="5400000">
            <a:off x="4186167" y="5537856"/>
            <a:ext cx="149647" cy="91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B98AF5-9C99-F57F-8D8A-18A28A6D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60467"/>
              </p:ext>
            </p:extLst>
          </p:nvPr>
        </p:nvGraphicFramePr>
        <p:xfrm>
          <a:off x="5932668" y="1667996"/>
          <a:ext cx="3324801" cy="13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8924">
                  <a:extLst>
                    <a:ext uri="{9D8B030D-6E8A-4147-A177-3AD203B41FA5}">
                      <a16:colId xmlns:a16="http://schemas.microsoft.com/office/drawing/2014/main" val="56447658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319345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28256720"/>
                    </a:ext>
                  </a:extLst>
                </a:gridCol>
                <a:gridCol w="737685">
                  <a:extLst>
                    <a:ext uri="{9D8B030D-6E8A-4147-A177-3AD203B41FA5}">
                      <a16:colId xmlns:a16="http://schemas.microsoft.com/office/drawing/2014/main" val="1367078509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Always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OnFailure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Never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3429084611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2612171327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rgbClr val="C00000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30767805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84472E1-40B0-2E8F-AF8C-D41BB164254D}"/>
              </a:ext>
            </a:extLst>
          </p:cNvPr>
          <p:cNvGrpSpPr/>
          <p:nvPr/>
        </p:nvGrpSpPr>
        <p:grpSpPr>
          <a:xfrm>
            <a:off x="5796465" y="1289336"/>
            <a:ext cx="3606387" cy="2184327"/>
            <a:chOff x="6666626" y="4148426"/>
            <a:chExt cx="3606387" cy="218432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770C2-32DB-FA88-793A-5E790839A377}"/>
                </a:ext>
              </a:extLst>
            </p:cNvPr>
            <p:cNvGrpSpPr/>
            <p:nvPr/>
          </p:nvGrpSpPr>
          <p:grpSpPr>
            <a:xfrm>
              <a:off x="6666626" y="4148426"/>
              <a:ext cx="3606387" cy="2184327"/>
              <a:chOff x="6666626" y="4148426"/>
              <a:chExt cx="3606387" cy="218432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C465CA-DBA6-2280-FAC3-1A8C4E4D9485}"/>
                  </a:ext>
                </a:extLst>
              </p:cNvPr>
              <p:cNvSpPr/>
              <p:nvPr/>
            </p:nvSpPr>
            <p:spPr bwMode="ltGray">
              <a:xfrm>
                <a:off x="7266633" y="4233135"/>
                <a:ext cx="446106" cy="21962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latin typeface="맑은 고딕" pitchFamily="50" charset="-127"/>
                    <a:ea typeface="맑은 고딕" pitchFamily="50" charset="-127"/>
                  </a:rPr>
                  <a:t>Pod</a:t>
                </a:r>
              </a:p>
            </p:txBody>
          </p:sp>
          <p:sp>
            <p:nvSpPr>
              <p:cNvPr id="9" name="화이트투명사각판">
                <a:extLst>
                  <a:ext uri="{FF2B5EF4-FFF2-40B4-BE49-F238E27FC236}">
                    <a16:creationId xmlns:a16="http://schemas.microsoft.com/office/drawing/2014/main" id="{61444450-7EA9-6063-FCDB-32E7CB534A02}"/>
                  </a:ext>
                </a:extLst>
              </p:cNvPr>
              <p:cNvSpPr/>
              <p:nvPr/>
            </p:nvSpPr>
            <p:spPr bwMode="auto">
              <a:xfrm>
                <a:off x="6666626" y="4148426"/>
                <a:ext cx="3606387" cy="2184327"/>
              </a:xfrm>
              <a:prstGeom prst="roundRect">
                <a:avLst>
                  <a:gd name="adj" fmla="val 287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latinLnBrk="0">
                  <a:buClr>
                    <a:prstClr val="black"/>
                  </a:buClr>
                  <a:defRPr/>
                </a:pPr>
                <a:endParaRPr lang="ko-KR" altLang="en-US" sz="1100" kern="0" dirty="0">
                  <a:latin typeface="+mn-ea"/>
                </a:endParaRPr>
              </a:p>
            </p:txBody>
          </p:sp>
        </p:grpSp>
        <p:sp>
          <p:nvSpPr>
            <p:cNvPr id="5" name="화이트투명사각판">
              <a:extLst>
                <a:ext uri="{FF2B5EF4-FFF2-40B4-BE49-F238E27FC236}">
                  <a16:creationId xmlns:a16="http://schemas.microsoft.com/office/drawing/2014/main" id="{6BDEABB8-2E8E-13A5-248F-0FCE6DF14526}"/>
                </a:ext>
              </a:extLst>
            </p:cNvPr>
            <p:cNvSpPr/>
            <p:nvPr/>
          </p:nvSpPr>
          <p:spPr bwMode="auto">
            <a:xfrm>
              <a:off x="7611073" y="4227201"/>
              <a:ext cx="1735420" cy="203687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600" b="1">
                  <a:solidFill>
                    <a:schemeClr val="accent1"/>
                  </a:solidFill>
                  <a:latin typeface="맑은 고딕" pitchFamily="50" charset="-127"/>
                </a:rPr>
                <a:t>RestartPolicy</a:t>
              </a:r>
              <a:endParaRPr lang="ko-KR" altLang="en-US" sz="16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76878B-4DCF-980D-597D-31866DBFDD0B}"/>
                </a:ext>
              </a:extLst>
            </p:cNvPr>
            <p:cNvSpPr/>
            <p:nvPr/>
          </p:nvSpPr>
          <p:spPr bwMode="ltGray">
            <a:xfrm>
              <a:off x="6871285" y="5036706"/>
              <a:ext cx="718460" cy="32155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00B050"/>
                  </a:solidFill>
                </a:rPr>
                <a:t>Success</a:t>
              </a: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5A8A74-8E84-081C-1F61-8B201CBA619E}"/>
                </a:ext>
              </a:extLst>
            </p:cNvPr>
            <p:cNvSpPr/>
            <p:nvPr/>
          </p:nvSpPr>
          <p:spPr bwMode="ltGray">
            <a:xfrm>
              <a:off x="6871285" y="5477354"/>
              <a:ext cx="718460" cy="32155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C00000"/>
                  </a:solidFill>
                </a:rPr>
                <a:t>Failure</a:t>
              </a: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5C848C-5F20-7730-CC9C-4E00B9987A1E}"/>
              </a:ext>
            </a:extLst>
          </p:cNvPr>
          <p:cNvGrpSpPr/>
          <p:nvPr/>
        </p:nvGrpSpPr>
        <p:grpSpPr>
          <a:xfrm>
            <a:off x="9704945" y="1218450"/>
            <a:ext cx="2297836" cy="2245239"/>
            <a:chOff x="4196644" y="3716028"/>
            <a:chExt cx="2297836" cy="224523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557794-042C-B50B-457A-2FF588CFD731}"/>
                </a:ext>
              </a:extLst>
            </p:cNvPr>
            <p:cNvGrpSpPr/>
            <p:nvPr/>
          </p:nvGrpSpPr>
          <p:grpSpPr>
            <a:xfrm>
              <a:off x="4196644" y="3716028"/>
              <a:ext cx="2297836" cy="2245239"/>
              <a:chOff x="5939953" y="3779143"/>
              <a:chExt cx="2195823" cy="1465967"/>
            </a:xfrm>
          </p:grpSpPr>
          <p:pic>
            <p:nvPicPr>
              <p:cNvPr id="13" name="Picture 2" descr="I:\Users\Administrator\Desktop\Group 1.png">
                <a:extLst>
                  <a:ext uri="{FF2B5EF4-FFF2-40B4-BE49-F238E27FC236}">
                    <a16:creationId xmlns:a16="http://schemas.microsoft.com/office/drawing/2014/main" id="{F2195D91-0F9B-235A-162E-0CA8CF48E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3"/>
                <a:ext cx="2195823" cy="1465967"/>
              </a:xfrm>
              <a:prstGeom prst="rect">
                <a:avLst/>
              </a:prstGeom>
              <a:noFill/>
            </p:spPr>
          </p:pic>
          <p:pic>
            <p:nvPicPr>
              <p:cNvPr id="14" name="Picture 2" descr="I:\Users\Administrator\Desktop\Group 1.png">
                <a:extLst>
                  <a:ext uri="{FF2B5EF4-FFF2-40B4-BE49-F238E27FC236}">
                    <a16:creationId xmlns:a16="http://schemas.microsoft.com/office/drawing/2014/main" id="{35D5EC39-1A62-335C-A09A-A8FFB1B76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344258"/>
              </a:xfrm>
              <a:prstGeom prst="rect">
                <a:avLst/>
              </a:prstGeom>
              <a:noFill/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7EBDE5-1775-5CFA-BCCA-78AB6D4343C8}"/>
                </a:ext>
              </a:extLst>
            </p:cNvPr>
            <p:cNvSpPr txBox="1"/>
            <p:nvPr/>
          </p:nvSpPr>
          <p:spPr>
            <a:xfrm>
              <a:off x="4322402" y="3716030"/>
              <a:ext cx="2089368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batch/v1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Job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job-1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  completions</a:t>
              </a:r>
              <a:r>
                <a:rPr lang="en-US" altLang="ko-KR" sz="1000">
                  <a:latin typeface="맑은 고딕" pitchFamily="50" charset="-127"/>
                </a:rPr>
                <a:t>: 6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parallelism</a:t>
              </a:r>
              <a:r>
                <a:rPr lang="en-US" altLang="ko-KR" sz="1000">
                  <a:latin typeface="맑은 고딕" pitchFamily="50" charset="-127"/>
                </a:rPr>
                <a:t>: 2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activeDeadlineSeconds</a:t>
              </a:r>
              <a:r>
                <a:rPr lang="en-US" altLang="ko-KR" sz="1000">
                  <a:latin typeface="맑은 고딕" pitchFamily="50" charset="-127"/>
                </a:rPr>
                <a:t>: 30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template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b="1" dirty="0" err="1">
                  <a:solidFill>
                    <a:schemeClr val="accent1"/>
                  </a:solidFill>
                  <a:latin typeface="맑은 고딕" pitchFamily="50" charset="-127"/>
                </a:rPr>
                <a:t>restartPolicy</a:t>
              </a:r>
              <a:r>
                <a:rPr lang="en-US" altLang="ko-KR" sz="1000" dirty="0">
                  <a:latin typeface="맑은 고딕" pitchFamily="50" charset="-127"/>
                </a:rPr>
                <a:t>: Never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DAF558-F1EE-9A52-23AF-C89CC5C913D8}"/>
              </a:ext>
            </a:extLst>
          </p:cNvPr>
          <p:cNvGrpSpPr/>
          <p:nvPr/>
        </p:nvGrpSpPr>
        <p:grpSpPr>
          <a:xfrm>
            <a:off x="6819710" y="2180231"/>
            <a:ext cx="750718" cy="783793"/>
            <a:chOff x="7204238" y="4983633"/>
            <a:chExt cx="750718" cy="7837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740F77-987B-F68A-854B-32E833775136}"/>
                </a:ext>
              </a:extLst>
            </p:cNvPr>
            <p:cNvSpPr/>
            <p:nvPr/>
          </p:nvSpPr>
          <p:spPr>
            <a:xfrm>
              <a:off x="7204238" y="4983633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08A9E1-981F-98DD-A823-7BBBF4077895}"/>
                </a:ext>
              </a:extLst>
            </p:cNvPr>
            <p:cNvSpPr/>
            <p:nvPr/>
          </p:nvSpPr>
          <p:spPr>
            <a:xfrm>
              <a:off x="7204238" y="5459649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573A4F-817B-F080-1059-E8B8D6DA1B74}"/>
              </a:ext>
            </a:extLst>
          </p:cNvPr>
          <p:cNvGrpSpPr/>
          <p:nvPr/>
        </p:nvGrpSpPr>
        <p:grpSpPr>
          <a:xfrm>
            <a:off x="7669013" y="2180231"/>
            <a:ext cx="750718" cy="783793"/>
            <a:chOff x="7204238" y="4983633"/>
            <a:chExt cx="750718" cy="78379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B2BFD3-8C60-4F9C-E623-498CDE9A43B0}"/>
                </a:ext>
              </a:extLst>
            </p:cNvPr>
            <p:cNvSpPr/>
            <p:nvPr/>
          </p:nvSpPr>
          <p:spPr>
            <a:xfrm>
              <a:off x="7204238" y="4983633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651EDE-C48F-8AFC-F774-685F783D3F24}"/>
                </a:ext>
              </a:extLst>
            </p:cNvPr>
            <p:cNvSpPr/>
            <p:nvPr/>
          </p:nvSpPr>
          <p:spPr>
            <a:xfrm>
              <a:off x="7204238" y="5459649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71414D-0197-CD72-249F-1DC9AC3F5590}"/>
              </a:ext>
            </a:extLst>
          </p:cNvPr>
          <p:cNvGrpSpPr/>
          <p:nvPr/>
        </p:nvGrpSpPr>
        <p:grpSpPr>
          <a:xfrm>
            <a:off x="8543277" y="2180231"/>
            <a:ext cx="620683" cy="783793"/>
            <a:chOff x="7204238" y="4983633"/>
            <a:chExt cx="620683" cy="7837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834616-042F-7EC1-C224-BB21F2FC36DE}"/>
                </a:ext>
              </a:extLst>
            </p:cNvPr>
            <p:cNvSpPr/>
            <p:nvPr/>
          </p:nvSpPr>
          <p:spPr>
            <a:xfrm>
              <a:off x="7204238" y="4983633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31B2F8-ABB0-E5C6-5D3F-98FE3F018EE9}"/>
                </a:ext>
              </a:extLst>
            </p:cNvPr>
            <p:cNvSpPr/>
            <p:nvPr/>
          </p:nvSpPr>
          <p:spPr>
            <a:xfrm>
              <a:off x="7204238" y="5459649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987C5A-A325-6D7C-5464-56EF1B47FDD7}"/>
              </a:ext>
            </a:extLst>
          </p:cNvPr>
          <p:cNvGrpSpPr/>
          <p:nvPr/>
        </p:nvGrpSpPr>
        <p:grpSpPr>
          <a:xfrm>
            <a:off x="7634314" y="974623"/>
            <a:ext cx="1683887" cy="2034708"/>
            <a:chOff x="8504475" y="3833713"/>
            <a:chExt cx="1683887" cy="20347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770C22-6152-36C7-4D09-6E3C7A114CE9}"/>
                </a:ext>
              </a:extLst>
            </p:cNvPr>
            <p:cNvSpPr/>
            <p:nvPr/>
          </p:nvSpPr>
          <p:spPr bwMode="ltGray">
            <a:xfrm>
              <a:off x="9100758" y="3833713"/>
              <a:ext cx="1087604" cy="35408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Job</a:t>
              </a:r>
            </a:p>
          </p:txBody>
        </p:sp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13D4DCE2-E7B5-384E-A0D3-220B0FA03B2D}"/>
                </a:ext>
              </a:extLst>
            </p:cNvPr>
            <p:cNvSpPr/>
            <p:nvPr/>
          </p:nvSpPr>
          <p:spPr>
            <a:xfrm>
              <a:off x="8504475" y="4548662"/>
              <a:ext cx="1535448" cy="1319759"/>
            </a:xfrm>
            <a:prstGeom prst="wedgeRoundRectCallout">
              <a:avLst>
                <a:gd name="adj1" fmla="val 25508"/>
                <a:gd name="adj2" fmla="val -76858"/>
                <a:gd name="adj3" fmla="val 16667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449226-CBB3-D605-84F6-EC610532EE4E}"/>
              </a:ext>
            </a:extLst>
          </p:cNvPr>
          <p:cNvGrpSpPr/>
          <p:nvPr/>
        </p:nvGrpSpPr>
        <p:grpSpPr>
          <a:xfrm>
            <a:off x="6442459" y="1664717"/>
            <a:ext cx="1090107" cy="1903297"/>
            <a:chOff x="7312620" y="4523807"/>
            <a:chExt cx="1090107" cy="19032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CFB9FF-9AB0-D22B-34F8-C2B26F3F2499}"/>
                </a:ext>
              </a:extLst>
            </p:cNvPr>
            <p:cNvSpPr/>
            <p:nvPr/>
          </p:nvSpPr>
          <p:spPr bwMode="ltGray">
            <a:xfrm>
              <a:off x="7312620" y="6073021"/>
              <a:ext cx="1087604" cy="35408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40F3B406-A716-C974-5DB4-869FA2692567}"/>
                </a:ext>
              </a:extLst>
            </p:cNvPr>
            <p:cNvSpPr/>
            <p:nvPr/>
          </p:nvSpPr>
          <p:spPr>
            <a:xfrm>
              <a:off x="7695188" y="4523807"/>
              <a:ext cx="707539" cy="1319759"/>
            </a:xfrm>
            <a:prstGeom prst="wedgeRoundRectCallout">
              <a:avLst>
                <a:gd name="adj1" fmla="val 4373"/>
                <a:gd name="adj2" fmla="val 63878"/>
                <a:gd name="adj3" fmla="val 16667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22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464" grpId="0" animBg="1"/>
      <p:bldP spid="465" grpId="0" animBg="1"/>
      <p:bldP spid="236" grpId="0"/>
      <p:bldP spid="241" grpId="0" animBg="1"/>
      <p:bldP spid="242" grpId="0" animBg="1"/>
      <p:bldP spid="25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39593</TotalTime>
  <Words>1367</Words>
  <Application>Microsoft Office PowerPoint</Application>
  <PresentationFormat>와이드스크린</PresentationFormat>
  <Paragraphs>758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1175</cp:revision>
  <dcterms:created xsi:type="dcterms:W3CDTF">2019-05-11T08:49:29Z</dcterms:created>
  <dcterms:modified xsi:type="dcterms:W3CDTF">2023-07-14T01:00:43Z</dcterms:modified>
</cp:coreProperties>
</file>