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sldIdLst>
    <p:sldId id="256" r:id="rId5"/>
    <p:sldId id="257" r:id="rId6"/>
    <p:sldId id="273" r:id="rId7"/>
    <p:sldId id="268" r:id="rId8"/>
    <p:sldId id="276" r:id="rId9"/>
    <p:sldId id="269" r:id="rId10"/>
    <p:sldId id="271" r:id="rId11"/>
    <p:sldId id="270" r:id="rId12"/>
    <p:sldId id="277" r:id="rId13"/>
    <p:sldId id="272" r:id="rId14"/>
    <p:sldId id="274" r:id="rId15"/>
    <p:sldId id="278" r:id="rId16"/>
    <p:sldId id="275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tbenutzer" initials="Ga" lastIdx="1" clrIdx="0">
    <p:extLst>
      <p:ext uri="{19B8F6BF-5375-455C-9EA6-DF929625EA0E}">
        <p15:presenceInfo xmlns:p15="http://schemas.microsoft.com/office/powerpoint/2012/main" userId="S::urn:spo:anon#3dcced4da657551f99c278dfe3901de46507b5e895b597a48d6fa49c7df06039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5B966-730D-9190-BBDA-8E5417B92A22}" v="12" dt="2020-11-30T13:12:19.170"/>
    <p1510:client id="{118F8AC0-CA93-AA14-9E5A-853A2EB1863E}" v="5" dt="2020-11-30T12:59:56.501"/>
    <p1510:client id="{2098137C-9577-FD42-B33E-2DBCC69BFA54}" v="1" dt="2021-01-10T19:29:45.483"/>
    <p1510:client id="{26A9713A-E2E7-423C-B2B0-49B3F9FA1957}" v="461" dt="2021-01-10T19:21:36.808"/>
    <p1510:client id="{43822045-7411-EB8C-2CD4-36502A5027EE}" v="84" dt="2020-11-29T18:06:12.303"/>
    <p1510:client id="{98FA4FB7-10AC-3AC8-2B61-7CFF16B42097}" v="4" dt="2020-11-29T14:36:33.846"/>
    <p1510:client id="{BE7EC95B-92AF-412B-977C-B26B93F16703}" v="2112" dt="2021-01-10T13:19:30.596"/>
    <p1510:client id="{C161C9AD-3782-5E1B-BA23-7A2AE8D95228}" v="136" dt="2020-11-29T16:50:16.492"/>
    <p1510:client id="{C1F8430B-8CD0-CB2E-B1B1-22D5C65B5134}" v="595" dt="2020-11-28T14:17:21.422"/>
    <p1510:client id="{C7E2C6FC-3A19-F6E9-D5A2-A780AC335D7C}" v="37" dt="2020-11-29T18:07:21.766"/>
    <p1510:client id="{CE79AF56-8418-4B49-AA26-11AC15872809}" v="38" dt="2021-01-10T13:06:24.264"/>
    <p1510:client id="{CEDF987A-AFEB-F340-8EA6-AA7D4C63F9F8}" v="60" dt="2020-11-27T21:29:58.621"/>
    <p1510:client id="{DD354EFB-B70A-4B54-9688-AC5AD7ECDE99}" v="138" dt="2021-01-10T19:21:1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2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686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256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239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6723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4817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871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2868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3307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5405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129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895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673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809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6166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0623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00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741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8A5CED-EF16-C941-945E-F30C5C56EF3C}" type="datetimeFigureOut">
              <a:rPr lang="de-DE" smtClean="0"/>
              <a:t>10.01.21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1920-32F9-8142-A4D8-2B2CB637A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21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6EA22-6F8D-3A41-937F-910CAB59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43" y="1096925"/>
            <a:ext cx="8825658" cy="3329581"/>
          </a:xfrm>
        </p:spPr>
        <p:txBody>
          <a:bodyPr/>
          <a:lstStyle/>
          <a:p>
            <a:pPr algn="ctr"/>
            <a:r>
              <a:rPr lang="de-DE" sz="6600"/>
              <a:t>Entwicklungsprojekt </a:t>
            </a:r>
            <a:br>
              <a:rPr lang="de-DE" sz="6600"/>
            </a:br>
            <a:r>
              <a:rPr lang="de-DE" sz="6600"/>
              <a:t>3. Audit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4F0E11-C84A-B848-BB4B-72ABAFD83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55" y="5761075"/>
            <a:ext cx="2725929" cy="861420"/>
          </a:xfrm>
        </p:spPr>
        <p:txBody>
          <a:bodyPr/>
          <a:lstStyle/>
          <a:p>
            <a:r>
              <a:rPr lang="de-DE"/>
              <a:t>Meriam Hachicha</a:t>
            </a:r>
          </a:p>
          <a:p>
            <a:r>
              <a:rPr lang="de-DE"/>
              <a:t>David Grimmeisen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BA67A-B44D-4CA6-81AB-2DC9A0F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20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92804-8C1A-F44B-A494-BC218FD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2264227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/>
              <a:t>Modellierung der Anwendungslogik </a:t>
            </a:r>
            <a:br>
              <a:rPr lang="de-DE" sz="2200"/>
            </a:br>
            <a:r>
              <a:rPr lang="de-DE" sz="2200"/>
              <a:t> Allgemein</a:t>
            </a:r>
            <a:br>
              <a:rPr lang="de-DE" sz="2200"/>
            </a:br>
            <a:endParaRPr lang="de-DE" sz="220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A075AC-A124-40E2-9275-6222832F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0574B-F42A-7345-96C3-59F30381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de-DE" sz="1400"/>
          </a:p>
          <a:p>
            <a:pPr>
              <a:buFont typeface="Wingdings" charset="2"/>
              <a:buChar char="§"/>
            </a:pPr>
            <a:endParaRPr lang="de-DE" sz="1400"/>
          </a:p>
          <a:p>
            <a:pPr>
              <a:buFont typeface="Wingdings" charset="2"/>
              <a:buChar char="§"/>
            </a:pPr>
            <a:endParaRPr lang="de-DE" sz="1400"/>
          </a:p>
          <a:p>
            <a:pPr marL="0" indent="0">
              <a:buNone/>
            </a:pPr>
            <a:endParaRPr lang="de-DE" sz="1400"/>
          </a:p>
          <a:p>
            <a:pPr>
              <a:buFont typeface="Wingdings" charset="2"/>
              <a:buChar char="§"/>
            </a:pPr>
            <a:endParaRPr lang="de-DE" sz="1400"/>
          </a:p>
          <a:p>
            <a:endParaRPr lang="de-DE" sz="1400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9BD93343-B031-45ED-B6BE-6C5E616F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14" y="1329037"/>
            <a:ext cx="7551952" cy="475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1202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92804-8C1A-F44B-A494-BC218FD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de-DE" sz="2600"/>
              <a:t>Modellierung der Anwendungslogik</a:t>
            </a:r>
            <a:br>
              <a:rPr lang="de-DE" sz="2600"/>
            </a:br>
            <a:r>
              <a:rPr lang="de-DE" sz="2600"/>
              <a:t>Allgemein</a:t>
            </a:r>
            <a:br>
              <a:rPr lang="de-DE" sz="2600"/>
            </a:br>
            <a:endParaRPr lang="de-DE" sz="260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89F1728-E5A8-4BD0-B9CA-EEF2932EF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D57DE-38E5-4D79-A639-6C94A39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0C18FE5-FC12-4EB1-8FE4-487733A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69092A-AB26-44D5-B7AB-FCEF25A5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6AA829-0656-4DE6-86E6-1168F387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5" name="Grafik 5" descr="Ein Bild, das Vogel, Baum enthält.&#10;&#10;Beschreibung automatisch generiert.">
            <a:extLst>
              <a:ext uri="{FF2B5EF4-FFF2-40B4-BE49-F238E27FC236}">
                <a16:creationId xmlns:a16="http://schemas.microsoft.com/office/drawing/2014/main" id="{8C6668ED-649B-487F-ABAD-499FB498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15" y="1891343"/>
            <a:ext cx="7339359" cy="30758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095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77BD-2DA0-4617-82AA-2DB0FA5C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41" y="2100942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/>
              <a:t>Modellierung der Anwendungslogik</a:t>
            </a:r>
            <a:br>
              <a:rPr lang="de-DE" sz="2200"/>
            </a:br>
            <a:r>
              <a:rPr lang="de-DE" sz="2200"/>
              <a:t>Bewertung der Algorithmen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EBC97-E762-48B3-9258-0D1B10B0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7216A1B5-F6FD-4782-806C-628012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46" y="1796623"/>
            <a:ext cx="7565320" cy="38743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118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92804-8C1A-F44B-A494-BC218FD5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86" y="1932406"/>
            <a:ext cx="4305573" cy="200574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200"/>
              <a:t>Modellierung der Anwendungslogik </a:t>
            </a:r>
            <a:br>
              <a:rPr lang="de-DE" sz="2200"/>
            </a:br>
            <a:r>
              <a:rPr lang="de-DE" sz="2200"/>
              <a:t>Bewertung der Algorithmen</a:t>
            </a:r>
            <a:br>
              <a:rPr lang="de-DE" sz="2200"/>
            </a:br>
            <a:endParaRPr lang="de-DE" sz="220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6AA829-0656-4DE6-86E6-1168F387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63E93E7B-F592-45C7-B6CB-94D88320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030" y="1931833"/>
            <a:ext cx="7528557" cy="32931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0443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F7D06-46E9-DE40-88F4-B5B929FE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39" y="2370221"/>
            <a:ext cx="3108626" cy="1444752"/>
          </a:xfrm>
        </p:spPr>
        <p:txBody>
          <a:bodyPr anchor="b">
            <a:normAutofit/>
          </a:bodyPr>
          <a:lstStyle/>
          <a:p>
            <a:r>
              <a:rPr lang="de-DE" sz="3200"/>
              <a:t>Audit 4 Deliverables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1AC128-529F-41C7-B42D-463F5BC2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A5701241-82AA-4487-91C9-167C3D61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99" y="1270395"/>
            <a:ext cx="6453082" cy="52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D76EB-2045-934F-ABED-0271CB56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99B2B-6160-5545-BAF0-0AEC09A0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r>
              <a:rPr lang="de-DE"/>
              <a:t>Code (Libraries, Algorithmen, Klassenstruktur)</a:t>
            </a:r>
          </a:p>
          <a:p>
            <a:r>
              <a:rPr lang="de-DE"/>
              <a:t>Vertikaler Prototyp (Inspektionen im Code)</a:t>
            </a:r>
          </a:p>
          <a:p>
            <a:r>
              <a:rPr lang="de-DE">
                <a:ea typeface="+mj-lt"/>
                <a:cs typeface="+mj-lt"/>
              </a:rPr>
              <a:t>Iterierte Modellierungen und Modellierungsbegründungen</a:t>
            </a:r>
            <a:endParaRPr lang="de-DE"/>
          </a:p>
          <a:p>
            <a:r>
              <a:rPr lang="de-DE"/>
              <a:t>Durchgeführte POC‘s</a:t>
            </a:r>
          </a:p>
          <a:p>
            <a:r>
              <a:rPr lang="de-DE"/>
              <a:t>Modellierung der Anwendungslogik (Auswahl Algorithmen &amp; Code)</a:t>
            </a:r>
          </a:p>
          <a:p>
            <a:r>
              <a:rPr lang="de-DE"/>
              <a:t>Deliverables 4. Audit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64F82-DACA-422E-80E7-F5C38589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69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6639B-364F-D649-8FDA-E4D66EA5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de-DE" sz="3000">
                <a:ea typeface="+mj-lt"/>
                <a:cs typeface="+mj-lt"/>
              </a:rPr>
              <a:t>Code (Libraries, Algorithmen, Klassenstruktur)</a:t>
            </a:r>
            <a:endParaRPr lang="de-DE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87522-BBEA-43AE-AB17-358179C2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3F0B-F99A-D646-9C2F-A6FF139B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400"/>
              <a:t>Mögliche Libraries zur Android App Entwicklung in Kotlin</a:t>
            </a:r>
          </a:p>
          <a:p>
            <a:endParaRPr lang="de-DE" sz="1400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42D9C283-E2FC-45F6-A173-9C5A6743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1549571"/>
            <a:ext cx="6495847" cy="43684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14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CC5FE-510F-5F4C-9ED1-DAB58D7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81" y="165639"/>
            <a:ext cx="9404723" cy="1400530"/>
          </a:xfrm>
        </p:spPr>
        <p:txBody>
          <a:bodyPr/>
          <a:lstStyle/>
          <a:p>
            <a:r>
              <a:rPr lang="de-DE"/>
              <a:t>Code (Klassenstruktur)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19B07C-DBAF-4147-A4DA-FD0A64CFF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6156"/>
            <a:ext cx="6247464" cy="5861844"/>
          </a:xfr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CCB535B-F828-5142-AA53-A4B63E36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64" y="996156"/>
            <a:ext cx="5944536" cy="179517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B0E271-DB38-A84E-B1A7-AF7CA40F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64" y="2791327"/>
            <a:ext cx="5944536" cy="75037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AE882-BD78-40D4-B5CB-3215EA21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6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3325-0F97-467A-B249-3D211565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" y="2192"/>
            <a:ext cx="9404723" cy="1400530"/>
          </a:xfrm>
        </p:spPr>
        <p:txBody>
          <a:bodyPr/>
          <a:lstStyle/>
          <a:p>
            <a:r>
              <a:rPr lang="de-DE"/>
              <a:t>Code (Algorithmen)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A6E3173B-F408-42E3-8B8F-15C64580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" y="857079"/>
            <a:ext cx="5866087" cy="600314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5FDACA-6C39-4EF5-9FBF-EFA6E471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69FB67FB-12B3-4424-84B2-8D0C9296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36" y="2092167"/>
            <a:ext cx="5624338" cy="47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1AE00-AEBC-C142-9739-3DDFBD5C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79933"/>
          </a:xfrm>
        </p:spPr>
        <p:txBody>
          <a:bodyPr/>
          <a:lstStyle/>
          <a:p>
            <a:r>
              <a:rPr lang="de-DE"/>
              <a:t>Vertikaler Prototyp 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A5A379EC-C4D2-4200-B8A9-474D9FE42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5" y="864396"/>
            <a:ext cx="8275164" cy="597594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188F5B-25A8-47CE-8780-F5F363A2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8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DAE0C-F068-B745-A50C-66147622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2076115"/>
            <a:ext cx="3108626" cy="14447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/>
              <a:t>Iterierte Modellierungen</a:t>
            </a:r>
            <a:br>
              <a:rPr lang="en-US" sz="3000"/>
            </a:br>
            <a:r>
              <a:rPr lang="en-US" sz="2200"/>
              <a:t>Erweiterug der PoCs </a:t>
            </a:r>
            <a:br>
              <a:rPr lang="en-US" sz="3000"/>
            </a:br>
            <a:endParaRPr lang="en-US" sz="3000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828979-6871-4855-BCB9-BFD25D34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4DC1920-32F9-8142-A4D8-2B2CB637AEC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1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F4237FE-DBD5-4F3A-8368-C4A49A7A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51" y="1265073"/>
            <a:ext cx="6625506" cy="52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A81FB-B4DC-7547-854E-A4347015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Durchgeführte PoCs</a:t>
            </a:r>
            <a:br>
              <a:rPr lang="de-DE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E100D-18D8-8A4C-94F6-9CE89C29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https://github.com/dgkrn/EPWS2020_Hachicha_Grimmeisen/blob/main/POCs.kt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30311B-6FDA-419E-8338-19D99100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1920-32F9-8142-A4D8-2B2CB637A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0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5E3CC-A81C-4841-BA9B-AB44237C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937656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500"/>
              <a:t>Modellierung der Anwendungslogik</a:t>
            </a:r>
            <a:br>
              <a:rPr lang="de-DE" sz="2500"/>
            </a:br>
            <a:r>
              <a:rPr lang="de-DE" sz="2500"/>
              <a:t>Allgemein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C1B6F-46BB-4380-AFA9-45E49B89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DC1920-32F9-8142-A4D8-2B2CB637AEC5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A93B91-E097-448E-9EEC-763851EC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498742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Zusammensetzung des Risikostatus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C5FA6607-ECD8-4CCC-B007-228585E7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73" y="1356854"/>
            <a:ext cx="7699004" cy="41389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6067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2115FFA5181E4DB6414EE728A788E7" ma:contentTypeVersion="2" ma:contentTypeDescription="Ein neues Dokument erstellen." ma:contentTypeScope="" ma:versionID="ad4e7100164b14ddae3307c460df533b">
  <xsd:schema xmlns:xsd="http://www.w3.org/2001/XMLSchema" xmlns:xs="http://www.w3.org/2001/XMLSchema" xmlns:p="http://schemas.microsoft.com/office/2006/metadata/properties" xmlns:ns2="02462b65-2f8d-4b31-a4c3-10a282a4a180" targetNamespace="http://schemas.microsoft.com/office/2006/metadata/properties" ma:root="true" ma:fieldsID="39792240af9bc84b929886ddf912b911" ns2:_="">
    <xsd:import namespace="02462b65-2f8d-4b31-a4c3-10a282a4a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62b65-2f8d-4b31-a4c3-10a282a4a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B13328-CAEB-44A8-8160-52C73BBF0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2605A0-E299-42D2-AA5D-88FB7AD0E216}">
  <ds:schemaRefs>
    <ds:schemaRef ds:uri="02462b65-2f8d-4b31-a4c3-10a282a4a1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51BD39-DF4D-4720-B587-67D5672426C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Breitbild</PresentationFormat>
  <Paragraphs>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Entwicklungsprojekt  3. Audit</vt:lpstr>
      <vt:lpstr>Übersicht</vt:lpstr>
      <vt:lpstr>Code (Libraries, Algorithmen, Klassenstruktur)</vt:lpstr>
      <vt:lpstr>Code (Klassenstruktur)</vt:lpstr>
      <vt:lpstr>Code (Algorithmen)</vt:lpstr>
      <vt:lpstr>Vertikaler Prototyp </vt:lpstr>
      <vt:lpstr>Iterierte Modellierungen Erweiterug der PoCs  </vt:lpstr>
      <vt:lpstr>Durchgeführte PoCs </vt:lpstr>
      <vt:lpstr>Modellierung der Anwendungslogik Allgemein</vt:lpstr>
      <vt:lpstr>Modellierung der Anwendungslogik   Allgemein </vt:lpstr>
      <vt:lpstr>Modellierung der Anwendungslogik Allgemein </vt:lpstr>
      <vt:lpstr>Modellierung der Anwendungslogik Bewertung der Algorithmen</vt:lpstr>
      <vt:lpstr>Modellierung der Anwendungslogik  Bewertung der Algorithmen </vt:lpstr>
      <vt:lpstr>Audit 4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Entwicklungsprojekt  1. Audit</dc:title>
  <dc:creator>David Michael Grimmeisen (dgrimmei)</dc:creator>
  <cp:lastModifiedBy>David Michael Grimmeisen (dgrimmei)</cp:lastModifiedBy>
  <cp:revision>2</cp:revision>
  <dcterms:created xsi:type="dcterms:W3CDTF">2020-11-27T21:28:39Z</dcterms:created>
  <dcterms:modified xsi:type="dcterms:W3CDTF">2021-01-10T19:29:45Z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0x0101009C2115FFA5181E4DB6414EE728A788E7</vt:lpwstr>
  </property>
</Properties>
</file>