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0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0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7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7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1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D5CA-6E00-4B04-B6F5-CCC0BCBB861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92C6-F3E5-4391-9DF9-7573891A5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7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Plasmon </a:t>
            </a:r>
            <a:r>
              <a:rPr lang="en-US" altLang="ko-KR" dirty="0"/>
              <a:t>Energy Color Map </a:t>
            </a:r>
            <a:r>
              <a:rPr lang="en-US" altLang="ko-KR" dirty="0" smtClean="0"/>
              <a:t>Generator </a:t>
            </a:r>
            <a:r>
              <a:rPr lang="ko-KR" altLang="en-US" sz="4800" dirty="0" smtClean="0"/>
              <a:t>설계도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임상엽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49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792479" y="2599329"/>
            <a:ext cx="1947037" cy="1315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11833" y="2094807"/>
            <a:ext cx="3203517" cy="3915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58518" y="2599329"/>
            <a:ext cx="1947037" cy="1315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11833" y="2094808"/>
            <a:ext cx="3203517" cy="24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00675" y="2154599"/>
            <a:ext cx="504480" cy="127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8517" y="4172771"/>
            <a:ext cx="1947037" cy="142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924252" y="2599328"/>
            <a:ext cx="914400" cy="78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989" y="244946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24252" y="4056945"/>
            <a:ext cx="914400" cy="78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0989" y="39070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히스토그램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45795" y="2094806"/>
            <a:ext cx="3203517" cy="3915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37124" y="2282156"/>
            <a:ext cx="2166009" cy="1235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5795" y="2094808"/>
            <a:ext cx="3203517" cy="24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34637" y="2154599"/>
            <a:ext cx="504480" cy="1274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34900" y="2603806"/>
            <a:ext cx="799493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해상도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2479" y="4172771"/>
            <a:ext cx="1947037" cy="1715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76476" y="4181084"/>
            <a:ext cx="223924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76476" y="5665013"/>
            <a:ext cx="799492" cy="26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실행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39370" y="2488493"/>
            <a:ext cx="1900146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불러오기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39370" y="2893846"/>
            <a:ext cx="1900146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저장하기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45388" y="4181084"/>
            <a:ext cx="530580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범위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76476" y="4568685"/>
            <a:ext cx="223924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5388" y="4568685"/>
            <a:ext cx="530580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범위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6476" y="4944305"/>
            <a:ext cx="223924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5388" y="4944305"/>
            <a:ext cx="530580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범위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76476" y="5319925"/>
            <a:ext cx="223924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45388" y="5319925"/>
            <a:ext cx="530580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범위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642515" y="4181084"/>
            <a:ext cx="223924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11427" y="4181084"/>
            <a:ext cx="530580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범위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42515" y="4568685"/>
            <a:ext cx="223924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11427" y="4568685"/>
            <a:ext cx="530580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범위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42515" y="4944305"/>
            <a:ext cx="223924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11427" y="4944305"/>
            <a:ext cx="530580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범위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642515" y="5319925"/>
            <a:ext cx="223924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11427" y="5319925"/>
            <a:ext cx="530580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범위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62450" y="2601542"/>
            <a:ext cx="799493" cy="26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해상도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286457" y="2601543"/>
            <a:ext cx="155550" cy="26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실행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1644" y="569422"/>
            <a:ext cx="7207134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 </a:t>
            </a:r>
            <a:r>
              <a:rPr lang="ko-KR" altLang="en-US" dirty="0" smtClean="0">
                <a:solidFill>
                  <a:schemeClr val="tx1"/>
                </a:solidFill>
              </a:rPr>
              <a:t>표현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42515" y="5665013"/>
            <a:ext cx="799492" cy="26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실행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9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8844" y="1687484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EELS.TXT </a:t>
            </a:r>
            <a:r>
              <a:rPr lang="ko-KR" altLang="en-US" dirty="0" smtClean="0">
                <a:solidFill>
                  <a:schemeClr val="tx1"/>
                </a:solidFill>
              </a:rPr>
              <a:t>불러오기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8844" y="2776451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해상도 기입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995055" y="2381596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8844" y="3865419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995055" y="3470564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8844" y="4954387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EELS.TXT</a:t>
            </a:r>
            <a:r>
              <a:rPr lang="ko-KR" altLang="en-US" dirty="0" smtClean="0">
                <a:solidFill>
                  <a:schemeClr val="tx1"/>
                </a:solidFill>
              </a:rPr>
              <a:t>를 해상도 기반으로 </a:t>
            </a:r>
            <a:r>
              <a:rPr lang="en-US" altLang="ko-KR" dirty="0" smtClean="0">
                <a:solidFill>
                  <a:schemeClr val="tx1"/>
                </a:solidFill>
              </a:rPr>
              <a:t>Data </a:t>
            </a:r>
            <a:r>
              <a:rPr lang="ko-KR" altLang="en-US" dirty="0" smtClean="0">
                <a:solidFill>
                  <a:schemeClr val="tx1"/>
                </a:solidFill>
              </a:rPr>
              <a:t>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1995055" y="4559532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78582" y="1687484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Plasmon Energy Data </a:t>
            </a:r>
            <a:r>
              <a:rPr lang="ko-KR" altLang="en-US" sz="1400" dirty="0" smtClean="0">
                <a:solidFill>
                  <a:schemeClr val="tx1"/>
                </a:solidFill>
              </a:rPr>
              <a:t>확립 및 </a:t>
            </a:r>
            <a:r>
              <a:rPr lang="en-US" altLang="ko-KR" sz="1400" dirty="0" smtClean="0">
                <a:solidFill>
                  <a:schemeClr val="tx1"/>
                </a:solidFill>
              </a:rPr>
              <a:t>histogram </a:t>
            </a:r>
            <a:r>
              <a:rPr lang="ko-KR" altLang="en-US" sz="1400" dirty="0" smtClean="0">
                <a:solidFill>
                  <a:schemeClr val="tx1"/>
                </a:solidFill>
              </a:rPr>
              <a:t>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78582" y="2776451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색상에 따른 범위 지정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134793" y="2381596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78582" y="3865419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통하여 이미지 및 히스토그램에 색 반영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134793" y="3470564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78582" y="4954387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6134793" y="4559532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2254166">
            <a:off x="4111828" y="1803498"/>
            <a:ext cx="382385" cy="366952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1644" y="569422"/>
            <a:ext cx="7207134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 절차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3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8844" y="1687484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EELS.TXT </a:t>
            </a:r>
            <a:r>
              <a:rPr lang="ko-KR" altLang="en-US" dirty="0" smtClean="0">
                <a:solidFill>
                  <a:schemeClr val="tx1"/>
                </a:solidFill>
              </a:rPr>
              <a:t>불러오기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8844" y="2776451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해상도 기입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995055" y="2381596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8844" y="3865419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 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995055" y="3470564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8844" y="4954387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EELS.TXT</a:t>
            </a:r>
            <a:r>
              <a:rPr lang="ko-KR" altLang="en-US" dirty="0" smtClean="0">
                <a:solidFill>
                  <a:schemeClr val="tx1"/>
                </a:solidFill>
              </a:rPr>
              <a:t>를 해상도 기반으로 </a:t>
            </a:r>
            <a:r>
              <a:rPr lang="en-US" altLang="ko-KR" dirty="0" smtClean="0">
                <a:solidFill>
                  <a:schemeClr val="tx1"/>
                </a:solidFill>
              </a:rPr>
              <a:t>Data </a:t>
            </a:r>
            <a:r>
              <a:rPr lang="ko-KR" altLang="en-US" dirty="0" smtClean="0">
                <a:solidFill>
                  <a:schemeClr val="tx1"/>
                </a:solidFill>
              </a:rPr>
              <a:t>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1995055" y="4559532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78582" y="1687484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Plasmon Energy Data </a:t>
            </a:r>
            <a:r>
              <a:rPr lang="ko-KR" altLang="en-US" sz="1400" dirty="0" smtClean="0">
                <a:solidFill>
                  <a:schemeClr val="tx1"/>
                </a:solidFill>
              </a:rPr>
              <a:t>확립 및 </a:t>
            </a:r>
            <a:r>
              <a:rPr lang="en-US" altLang="ko-KR" sz="1400" dirty="0" smtClean="0">
                <a:solidFill>
                  <a:schemeClr val="tx1"/>
                </a:solidFill>
              </a:rPr>
              <a:t>histogram </a:t>
            </a:r>
            <a:r>
              <a:rPr lang="ko-KR" altLang="en-US" sz="1400" dirty="0" smtClean="0">
                <a:solidFill>
                  <a:schemeClr val="tx1"/>
                </a:solidFill>
              </a:rPr>
              <a:t>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78582" y="2776451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색상에 따른 범위 지정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134793" y="2381596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78582" y="3865419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 통하여 이미지 및 히스토그램에 색 반영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134793" y="3470564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78582" y="4954387"/>
            <a:ext cx="2094808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6134793" y="4559532"/>
            <a:ext cx="382385" cy="2743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2254166">
            <a:off x="4111828" y="1803498"/>
            <a:ext cx="382385" cy="366952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1644" y="569422"/>
            <a:ext cx="7207134" cy="57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내부 알고리즘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75513" y="1687484"/>
            <a:ext cx="1413163" cy="573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Import (TXT)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5513" y="3865420"/>
            <a:ext cx="1855015" cy="814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- point</a:t>
            </a:r>
            <a:r>
              <a:rPr lang="ko-KR" altLang="en-US" sz="1400" dirty="0" smtClean="0">
                <a:solidFill>
                  <a:schemeClr val="tx1"/>
                </a:solidFill>
              </a:rPr>
              <a:t>별 </a:t>
            </a:r>
            <a:r>
              <a:rPr lang="en-US" altLang="ko-KR" sz="1400" dirty="0" smtClean="0">
                <a:solidFill>
                  <a:schemeClr val="tx1"/>
                </a:solidFill>
              </a:rPr>
              <a:t>Data</a:t>
            </a:r>
            <a:r>
              <a:rPr lang="ko-KR" altLang="en-US" sz="1400" dirty="0" smtClean="0">
                <a:solidFill>
                  <a:schemeClr val="tx1"/>
                </a:solidFill>
              </a:rPr>
              <a:t>로 변환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-data smoothing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plasmon</a:t>
            </a:r>
            <a:r>
              <a:rPr lang="en-US" altLang="ko-KR" sz="1400" dirty="0" smtClean="0">
                <a:solidFill>
                  <a:schemeClr val="tx1"/>
                </a:solidFill>
              </a:rPr>
              <a:t> data </a:t>
            </a:r>
            <a:r>
              <a:rPr lang="ko-KR" altLang="en-US" sz="1400" dirty="0" smtClean="0">
                <a:solidFill>
                  <a:schemeClr val="tx1"/>
                </a:solidFill>
              </a:rPr>
              <a:t>계산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90313" y="1687484"/>
            <a:ext cx="1413163" cy="573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- histogram </a:t>
            </a:r>
            <a:r>
              <a:rPr lang="ko-KR" altLang="en-US" sz="1400" dirty="0" smtClean="0">
                <a:solidFill>
                  <a:schemeClr val="tx1"/>
                </a:solidFill>
              </a:rPr>
              <a:t>발생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90313" y="3865419"/>
            <a:ext cx="1413163" cy="573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- image color setting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90313" y="4954387"/>
            <a:ext cx="1413163" cy="573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- data 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0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138</Words>
  <Application>Microsoft Office PowerPoint</Application>
  <PresentationFormat>화면 슬라이드 쇼(4:3)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Plasmon Energy Color Map Generator 설계도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임상엽/선임기술원/재료안전기술개발부</dc:creator>
  <cp:lastModifiedBy>임상엽/선임기술원/재료안전기술개발부</cp:lastModifiedBy>
  <cp:revision>5</cp:revision>
  <dcterms:created xsi:type="dcterms:W3CDTF">2020-10-22T08:58:10Z</dcterms:created>
  <dcterms:modified xsi:type="dcterms:W3CDTF">2020-10-22T09:41:49Z</dcterms:modified>
</cp:coreProperties>
</file>