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6"/>
  </p:normalViewPr>
  <p:slideViewPr>
    <p:cSldViewPr snapToGrid="0">
      <p:cViewPr varScale="1">
        <p:scale>
          <a:sx n="110" d="100"/>
          <a:sy n="110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7FD9-19A4-F4CE-E8E4-0093A15C0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F7270-884F-9AA2-86E5-AD9146496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FE929-1F01-375C-8D22-C618D3F1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7550-CA5D-2F42-87A4-8C0E4A5FB84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6DC0-8D95-3824-0723-4453E200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A800-18B5-9CBE-84A5-00F20094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E38F-F989-7043-BBFE-25FF57D0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6E80-D157-A7B4-A0AC-E9FB4E08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9C42F-42B0-342B-B6F2-816AEB7D8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20BD-FDD8-AD7F-A66F-8ADBDDDB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7550-CA5D-2F42-87A4-8C0E4A5FB84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F4844-33AC-1005-FD86-9922F77A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ED3D-EA53-CE10-97C2-D89EF491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E38F-F989-7043-BBFE-25FF57D0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57385-0FA2-4D44-3ACF-2B62ADD5B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AF562-4378-39B9-48FF-D36ABC34B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80AC-727A-D78A-5E16-D392407F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7550-CA5D-2F42-87A4-8C0E4A5FB84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A05DD-5362-8EAD-B3E3-325C0DDD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7599-128A-749B-ECC0-BFEAC2A2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E38F-F989-7043-BBFE-25FF57D0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8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0A9C-69EB-A38D-71E3-0D3C3D56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3D49-6545-8308-486A-3CB3C678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94EAF-3BC7-3342-CAD1-383F5420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7550-CA5D-2F42-87A4-8C0E4A5FB84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DF56-B9C5-DE2D-7F1F-4460F5F2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1B6E-EBD0-6B1F-CEA2-7A9A9D16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E38F-F989-7043-BBFE-25FF57D0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5C96-6834-76ED-0F32-8D3B085F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27BC9-497F-E55B-ED41-6153BAEB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56209-F0B5-E7D9-8305-88C90A71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7550-CA5D-2F42-87A4-8C0E4A5FB84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17DA3-2627-92DE-9A51-994F5D83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DF50-FB14-AC2F-FEC9-07DFB005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E38F-F989-7043-BBFE-25FF57D0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CCAE-850D-6B4D-3A5F-1CE8B634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FC3B-5A00-D5DE-A8B7-7DFAC4449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8D7CD-C69F-4E42-2D44-028B1D508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DA460-8D08-3687-A84C-E59B0B04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7550-CA5D-2F42-87A4-8C0E4A5FB84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E744B-CFC1-0FEF-A3A7-C551DDE9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BA290-9150-1BDF-00AD-CCD526B4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E38F-F989-7043-BBFE-25FF57D0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DEE3-71E3-FA19-2AD1-CDCFA707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07A3A-D531-FDD9-B0DF-986AC7DC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15FA7-C03E-2151-BD5D-7642141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C3B5F-DD7C-E9D2-D1CF-A8F803EC3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8CA10-0C96-5F9B-8718-3134615C9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16EDF-7E75-5EEC-A610-1C377472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7550-CA5D-2F42-87A4-8C0E4A5FB84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E7E9E-4B4F-0168-E1BC-C46BF255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0D4FF-05AC-9987-8767-2E05F827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E38F-F989-7043-BBFE-25FF57D0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5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5CE1-D1FB-6E08-9128-AFC906E0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80D64-1AF2-1096-EBA7-B7945CE9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7550-CA5D-2F42-87A4-8C0E4A5FB84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5E42F-55D6-892C-D122-20DEFA4F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98320-59A3-359C-B875-D251EA41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E38F-F989-7043-BBFE-25FF57D0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FA178-BEA3-04BD-8F6D-A3779409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7550-CA5D-2F42-87A4-8C0E4A5FB84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3360B-89AF-1FA9-4BE2-940279DD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754B-AC23-9AE6-32FF-E8AE0627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E38F-F989-7043-BBFE-25FF57D0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C407-6832-93F9-D640-A058594A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6F20-CAB3-0617-71A2-18DBBD65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DD602-42C9-CE26-3FA0-F41D40BF9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B369-1381-E68B-FA99-6B637450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7550-CA5D-2F42-87A4-8C0E4A5FB84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35782-3F12-5CA6-86AD-EA2129EF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EAC4-75E4-9F1B-7FA1-B4C0B83A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E38F-F989-7043-BBFE-25FF57D0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0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D603-C4BF-B97A-6DDF-C8128A0E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E26AA-4901-FFDF-E628-4D51FBC29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89C3A-3F51-5BFD-8427-9AB0CBC63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16C56-60A5-DF18-CEDB-4227A010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7550-CA5D-2F42-87A4-8C0E4A5FB84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88AC1-58C3-979A-E165-54E1DD58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17CA3-A3BD-7D95-5FEC-F8EFF4AA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DE38F-F989-7043-BBFE-25FF57D0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F56A9-61BC-2747-0886-97B195B0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E2D3D-C033-77E0-1CC9-C7DF71CA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F205A-3931-0854-94D7-D901D8F89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FA7550-CA5D-2F42-87A4-8C0E4A5FB84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2F9AC-1659-F8A3-6B51-2640641EF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4B41-880B-A20D-140F-E199CF0D1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DE38F-F989-7043-BBFE-25FF57D0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logo with wings and a person in the middle&#10;&#10;AI-generated content may be incorrect.">
            <a:extLst>
              <a:ext uri="{FF2B5EF4-FFF2-40B4-BE49-F238E27FC236}">
                <a16:creationId xmlns:a16="http://schemas.microsoft.com/office/drawing/2014/main" id="{ED73E3C2-B598-73BA-5488-CBFFA81895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8E8E8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2844800" y="177800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2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ird with wings and a person's suitcase&#10;&#10;AI-generated content may be incorrect.">
            <a:extLst>
              <a:ext uri="{FF2B5EF4-FFF2-40B4-BE49-F238E27FC236}">
                <a16:creationId xmlns:a16="http://schemas.microsoft.com/office/drawing/2014/main" id="{84B5EC11-FFB2-651D-0831-23F1A9C2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672" y="643466"/>
            <a:ext cx="622465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2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9694B7E-DE91-64A6-6E14-9678ED295D87}"/>
              </a:ext>
            </a:extLst>
          </p:cNvPr>
          <p:cNvGrpSpPr/>
          <p:nvPr/>
        </p:nvGrpSpPr>
        <p:grpSpPr>
          <a:xfrm>
            <a:off x="2983672" y="643467"/>
            <a:ext cx="6224656" cy="5255665"/>
            <a:chOff x="2983672" y="643467"/>
            <a:chExt cx="6224656" cy="5255665"/>
          </a:xfrm>
        </p:grpSpPr>
        <p:pic>
          <p:nvPicPr>
            <p:cNvPr id="5" name="Picture 4" descr="A blue bird with wings and white lines&#10;&#10;AI-generated content may be incorrect.">
              <a:extLst>
                <a:ext uri="{FF2B5EF4-FFF2-40B4-BE49-F238E27FC236}">
                  <a16:creationId xmlns:a16="http://schemas.microsoft.com/office/drawing/2014/main" id="{59FF7C7A-29ED-A068-C987-B5A0CF40C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23458"/>
            <a:stretch>
              <a:fillRect/>
            </a:stretch>
          </p:blipFill>
          <p:spPr>
            <a:xfrm>
              <a:off x="2983672" y="643467"/>
              <a:ext cx="6224656" cy="4264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1AB0AA-E3A6-8A10-8C62-A538E4E37838}"/>
                </a:ext>
              </a:extLst>
            </p:cNvPr>
            <p:cNvSpPr txBox="1"/>
            <p:nvPr/>
          </p:nvSpPr>
          <p:spPr>
            <a:xfrm>
              <a:off x="4420099" y="4698803"/>
              <a:ext cx="33518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ln w="127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American Typewriter" panose="02090604020004020304" pitchFamily="18" charset="77"/>
                  <a:ea typeface="Cambria Math" panose="02040503050406030204" pitchFamily="18" charset="0"/>
                  <a:cs typeface="Al Nile" pitchFamily="2" charset="-78"/>
                </a:rPr>
                <a:t>afccp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38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American Typewriter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LAIRD, DANIEL G 2d Lt USAF AETC AFIT/ENS</dc:creator>
  <cp:lastModifiedBy>LAIRD, DANIEL G 2d Lt USAF AETC AFIT/ENS</cp:lastModifiedBy>
  <cp:revision>1</cp:revision>
  <dcterms:created xsi:type="dcterms:W3CDTF">2025-05-18T03:32:20Z</dcterms:created>
  <dcterms:modified xsi:type="dcterms:W3CDTF">2025-05-19T20:27:18Z</dcterms:modified>
</cp:coreProperties>
</file>