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5"/>
  </p:sldMasterIdLst>
  <p:notesMasterIdLst>
    <p:notesMasterId r:id="rId12"/>
  </p:notesMasterIdLst>
  <p:handoutMasterIdLst>
    <p:handoutMasterId r:id="rId13"/>
  </p:handoutMasterIdLst>
  <p:sldIdLst>
    <p:sldId id="573" r:id="rId6"/>
    <p:sldId id="486" r:id="rId7"/>
    <p:sldId id="566" r:id="rId8"/>
    <p:sldId id="571" r:id="rId9"/>
    <p:sldId id="572" r:id="rId10"/>
    <p:sldId id="570" r:id="rId11"/>
  </p:sldIdLst>
  <p:sldSz cx="17373600" cy="9144000"/>
  <p:notesSz cx="7010400" cy="9296400"/>
  <p:defaultTextStyle>
    <a:defPPr>
      <a:defRPr lang="en-US"/>
    </a:defPPr>
    <a:lvl1pPr marL="0" algn="l" defTabSz="1272845" rtl="0" eaLnBrk="1" latinLnBrk="0" hangingPunct="1">
      <a:defRPr sz="2506" kern="1200">
        <a:solidFill>
          <a:schemeClr val="tx1"/>
        </a:solidFill>
        <a:latin typeface="+mn-lt"/>
        <a:ea typeface="+mn-ea"/>
        <a:cs typeface="+mn-cs"/>
      </a:defRPr>
    </a:lvl1pPr>
    <a:lvl2pPr marL="636422" algn="l" defTabSz="1272845" rtl="0" eaLnBrk="1" latinLnBrk="0" hangingPunct="1">
      <a:defRPr sz="2506" kern="1200">
        <a:solidFill>
          <a:schemeClr val="tx1"/>
        </a:solidFill>
        <a:latin typeface="+mn-lt"/>
        <a:ea typeface="+mn-ea"/>
        <a:cs typeface="+mn-cs"/>
      </a:defRPr>
    </a:lvl2pPr>
    <a:lvl3pPr marL="1272845" algn="l" defTabSz="1272845" rtl="0" eaLnBrk="1" latinLnBrk="0" hangingPunct="1">
      <a:defRPr sz="2506" kern="1200">
        <a:solidFill>
          <a:schemeClr val="tx1"/>
        </a:solidFill>
        <a:latin typeface="+mn-lt"/>
        <a:ea typeface="+mn-ea"/>
        <a:cs typeface="+mn-cs"/>
      </a:defRPr>
    </a:lvl3pPr>
    <a:lvl4pPr marL="1909267" algn="l" defTabSz="1272845" rtl="0" eaLnBrk="1" latinLnBrk="0" hangingPunct="1">
      <a:defRPr sz="2506" kern="1200">
        <a:solidFill>
          <a:schemeClr val="tx1"/>
        </a:solidFill>
        <a:latin typeface="+mn-lt"/>
        <a:ea typeface="+mn-ea"/>
        <a:cs typeface="+mn-cs"/>
      </a:defRPr>
    </a:lvl4pPr>
    <a:lvl5pPr marL="2545690" algn="l" defTabSz="1272845" rtl="0" eaLnBrk="1" latinLnBrk="0" hangingPunct="1">
      <a:defRPr sz="2506" kern="1200">
        <a:solidFill>
          <a:schemeClr val="tx1"/>
        </a:solidFill>
        <a:latin typeface="+mn-lt"/>
        <a:ea typeface="+mn-ea"/>
        <a:cs typeface="+mn-cs"/>
      </a:defRPr>
    </a:lvl5pPr>
    <a:lvl6pPr marL="3182112" algn="l" defTabSz="1272845" rtl="0" eaLnBrk="1" latinLnBrk="0" hangingPunct="1">
      <a:defRPr sz="2506" kern="1200">
        <a:solidFill>
          <a:schemeClr val="tx1"/>
        </a:solidFill>
        <a:latin typeface="+mn-lt"/>
        <a:ea typeface="+mn-ea"/>
        <a:cs typeface="+mn-cs"/>
      </a:defRPr>
    </a:lvl6pPr>
    <a:lvl7pPr marL="3818534" algn="l" defTabSz="1272845" rtl="0" eaLnBrk="1" latinLnBrk="0" hangingPunct="1">
      <a:defRPr sz="2506" kern="1200">
        <a:solidFill>
          <a:schemeClr val="tx1"/>
        </a:solidFill>
        <a:latin typeface="+mn-lt"/>
        <a:ea typeface="+mn-ea"/>
        <a:cs typeface="+mn-cs"/>
      </a:defRPr>
    </a:lvl7pPr>
    <a:lvl8pPr marL="4454957" algn="l" defTabSz="1272845" rtl="0" eaLnBrk="1" latinLnBrk="0" hangingPunct="1">
      <a:defRPr sz="2506" kern="1200">
        <a:solidFill>
          <a:schemeClr val="tx1"/>
        </a:solidFill>
        <a:latin typeface="+mn-lt"/>
        <a:ea typeface="+mn-ea"/>
        <a:cs typeface="+mn-cs"/>
      </a:defRPr>
    </a:lvl8pPr>
    <a:lvl9pPr marL="5091379" algn="l" defTabSz="1272845" rtl="0" eaLnBrk="1" latinLnBrk="0" hangingPunct="1">
      <a:defRPr sz="25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6" userDrawn="1">
          <p15:clr>
            <a:srgbClr val="A4A3A4"/>
          </p15:clr>
        </p15:guide>
        <p15:guide id="2" pos="4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AWFORD, CORDELL Capt USAF AFPC AFPC/DP3" initials="CCCUAA" lastIdx="4" clrIdx="0">
    <p:extLst>
      <p:ext uri="{19B8F6BF-5375-455C-9EA6-DF929625EA0E}">
        <p15:presenceInfo xmlns:p15="http://schemas.microsoft.com/office/powerpoint/2012/main" userId="S-1-5-21-1271409858-1095883707-2794662393-230947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C77"/>
    <a:srgbClr val="00CC99"/>
    <a:srgbClr val="00CC00"/>
    <a:srgbClr val="CC9900"/>
    <a:srgbClr val="0000FF"/>
    <a:srgbClr val="FF8001"/>
    <a:srgbClr val="84582C"/>
    <a:srgbClr val="996633"/>
    <a:srgbClr val="777777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8" autoAdjust="0"/>
    <p:restoredTop sz="93931" autoAdjust="0"/>
  </p:normalViewPr>
  <p:slideViewPr>
    <p:cSldViewPr>
      <p:cViewPr varScale="1">
        <p:scale>
          <a:sx n="81" d="100"/>
          <a:sy n="81" d="100"/>
        </p:scale>
        <p:origin x="856" y="184"/>
      </p:cViewPr>
      <p:guideLst>
        <p:guide orient="horz" pos="1216"/>
        <p:guide pos="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5136"/>
    </p:cViewPr>
  </p:sorterViewPr>
  <p:notesViewPr>
    <p:cSldViewPr>
      <p:cViewPr varScale="1">
        <p:scale>
          <a:sx n="82" d="100"/>
          <a:sy n="82" d="100"/>
        </p:scale>
        <p:origin x="383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475" cy="466725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1"/>
            <a:ext cx="3038475" cy="466725"/>
          </a:xfrm>
          <a:prstGeom prst="rect">
            <a:avLst/>
          </a:prstGeom>
        </p:spPr>
        <p:txBody>
          <a:bodyPr vert="horz" lIns="91430" tIns="45716" rIns="91430" bIns="45716" rtlCol="0"/>
          <a:lstStyle>
            <a:lvl1pPr algn="r">
              <a:defRPr sz="1200"/>
            </a:lvl1pPr>
          </a:lstStyle>
          <a:p>
            <a:fld id="{79DA5ED4-EB0C-4B4E-8C51-94A27C68E340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3038475" cy="466725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6"/>
            <a:ext cx="3038475" cy="466725"/>
          </a:xfrm>
          <a:prstGeom prst="rect">
            <a:avLst/>
          </a:prstGeom>
        </p:spPr>
        <p:txBody>
          <a:bodyPr vert="horz" lIns="91430" tIns="45716" rIns="91430" bIns="45716" rtlCol="0" anchor="b"/>
          <a:lstStyle>
            <a:lvl1pPr algn="r">
              <a:defRPr sz="1200"/>
            </a:lvl1pPr>
          </a:lstStyle>
          <a:p>
            <a:fld id="{EDA3CF76-CE61-4772-8BA7-874DA28C0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896" tIns="46948" rIns="93896" bIns="4694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896" tIns="46948" rIns="93896" bIns="46948" rtlCol="0"/>
          <a:lstStyle>
            <a:lvl1pPr algn="r">
              <a:defRPr sz="1200"/>
            </a:lvl1pPr>
          </a:lstStyle>
          <a:p>
            <a:fld id="{48D4C88B-B199-4F70-A6AF-3918D986A20D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675" y="696913"/>
            <a:ext cx="662305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896" tIns="46948" rIns="93896" bIns="4694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896" tIns="46948" rIns="93896" bIns="4694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8"/>
            <a:ext cx="3037840" cy="464820"/>
          </a:xfrm>
          <a:prstGeom prst="rect">
            <a:avLst/>
          </a:prstGeom>
        </p:spPr>
        <p:txBody>
          <a:bodyPr vert="horz" lIns="93896" tIns="46948" rIns="93896" bIns="4694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8"/>
            <a:ext cx="3037840" cy="464820"/>
          </a:xfrm>
          <a:prstGeom prst="rect">
            <a:avLst/>
          </a:prstGeom>
        </p:spPr>
        <p:txBody>
          <a:bodyPr vert="horz" lIns="93896" tIns="46948" rIns="93896" bIns="46948" rtlCol="0" anchor="b"/>
          <a:lstStyle>
            <a:lvl1pPr algn="r">
              <a:defRPr sz="1200"/>
            </a:lvl1pPr>
          </a:lstStyle>
          <a:p>
            <a:fld id="{231E98F9-45F7-4364-8D04-E6ED2AEB5B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71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2845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1pPr>
    <a:lvl2pPr marL="636422" algn="l" defTabSz="1272845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2pPr>
    <a:lvl3pPr marL="1272845" algn="l" defTabSz="1272845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3pPr>
    <a:lvl4pPr marL="1909267" algn="l" defTabSz="1272845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4pPr>
    <a:lvl5pPr marL="2545690" algn="l" defTabSz="1272845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5pPr>
    <a:lvl6pPr marL="3182112" algn="l" defTabSz="1272845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6pPr>
    <a:lvl7pPr marL="3818534" algn="l" defTabSz="1272845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7pPr>
    <a:lvl8pPr marL="4454957" algn="l" defTabSz="1272845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8pPr>
    <a:lvl9pPr marL="5091379" algn="l" defTabSz="1272845" rtl="0" eaLnBrk="1" latinLnBrk="0" hangingPunct="1">
      <a:defRPr sz="16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696913"/>
            <a:ext cx="66230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05665" y="4410402"/>
            <a:ext cx="6186393" cy="41773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C90A-46E3-4F6E-95A0-391D41793F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92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696913"/>
            <a:ext cx="66230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98F9-45F7-4364-8D04-E6ED2AEB5B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04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3675" y="696913"/>
            <a:ext cx="662305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176" indent="-171176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1E98F9-45F7-4364-8D04-E6ED2AEB5B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BA50BA9-2AD0-3BE1-8988-7C5AE9431A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975600" y="6648451"/>
            <a:ext cx="8128000" cy="1323631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723900" y="8602133"/>
            <a:ext cx="159258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723900" y="1642533"/>
            <a:ext cx="159258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63809" y="666757"/>
            <a:ext cx="99114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4800" b="1" i="1" dirty="0">
                <a:solidFill>
                  <a:srgbClr val="000000"/>
                </a:solidFill>
              </a:rPr>
              <a:t>The Air Force’s Personnel Center</a:t>
            </a: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524832" y="2616200"/>
            <a:ext cx="16124873" cy="2133600"/>
          </a:xfrm>
        </p:spPr>
        <p:txBody>
          <a:bodyPr/>
          <a:lstStyle>
            <a:lvl1pPr>
              <a:defRPr sz="5867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pic>
        <p:nvPicPr>
          <p:cNvPr id="12" name="Picture 33" descr="USAF_BLUE_CHROME_WINGS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1" y="4876801"/>
            <a:ext cx="4067413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200" y="3819125"/>
            <a:ext cx="2312711" cy="2175275"/>
          </a:xfrm>
          <a:prstGeom prst="rect">
            <a:avLst/>
          </a:prstGeom>
          <a:effectLst>
            <a:glow rad="431800">
              <a:srgbClr val="FFFFFF">
                <a:alpha val="72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193958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1" y="2006600"/>
            <a:ext cx="16082645" cy="6324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38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59C778-4A6D-63EC-FCA8-7B97C04966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1510" y="1993899"/>
            <a:ext cx="16082645" cy="63373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6D2B9-0D8E-0BAA-489A-D48DA167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59D35-954D-852A-3CD4-A945642D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52676-0DD0-54E2-FBB9-56077AE37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4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09E95D-7A6D-EDF8-FC7A-AFBD0C42E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7373600" cy="9144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723900" y="8602133"/>
            <a:ext cx="159258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723900" y="1642533"/>
            <a:ext cx="159258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3863809" y="666757"/>
            <a:ext cx="99114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4800" b="1" i="1" dirty="0">
                <a:solidFill>
                  <a:srgbClr val="000000"/>
                </a:solidFill>
              </a:rPr>
              <a:t>The Air Force’s Personnel Center</a:t>
            </a:r>
          </a:p>
        </p:txBody>
      </p:sp>
      <p:sp>
        <p:nvSpPr>
          <p:cNvPr id="8" name="Text Box 1029"/>
          <p:cNvSpPr txBox="1">
            <a:spLocks noChangeArrowheads="1"/>
          </p:cNvSpPr>
          <p:nvPr userDrawn="1"/>
        </p:nvSpPr>
        <p:spPr bwMode="auto">
          <a:xfrm>
            <a:off x="2461260" y="8655053"/>
            <a:ext cx="12451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Agile, Innovative,</a:t>
            </a:r>
            <a:r>
              <a:rPr lang="en-US" altLang="en-US" sz="2400" b="1" i="1" baseline="0" dirty="0">
                <a:solidFill>
                  <a:srgbClr val="000000"/>
                </a:solidFill>
                <a:latin typeface="+mj-lt"/>
              </a:rPr>
              <a:t> and Responsive…Fueling the Fight!</a:t>
            </a:r>
            <a:endParaRPr lang="en-US" altLang="en-US" sz="2400" b="1" i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0157" y="2621280"/>
            <a:ext cx="5755588" cy="52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4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8699500"/>
            <a:ext cx="231648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333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177770" y="8699500"/>
            <a:ext cx="21717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400" b="1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3161030" y="101600"/>
            <a:ext cx="135731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Line 1035"/>
          <p:cNvSpPr>
            <a:spLocks noChangeShapeType="1"/>
          </p:cNvSpPr>
          <p:nvPr/>
        </p:nvSpPr>
        <p:spPr bwMode="auto">
          <a:xfrm>
            <a:off x="723900" y="8602133"/>
            <a:ext cx="159258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1" name="Line 1036"/>
          <p:cNvSpPr>
            <a:spLocks noChangeShapeType="1"/>
          </p:cNvSpPr>
          <p:nvPr/>
        </p:nvSpPr>
        <p:spPr bwMode="auto">
          <a:xfrm>
            <a:off x="723900" y="1642533"/>
            <a:ext cx="159258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832" y="2006600"/>
            <a:ext cx="15955963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2nd Bullet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384" y="120652"/>
            <a:ext cx="1587071" cy="14927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082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1" r:id="rId3"/>
    <p:sldLayoutId id="2147483672" r:id="rId4"/>
    <p:sldLayoutId id="2147483670" r:id="rId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8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8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8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8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800" b="1" i="1">
          <a:solidFill>
            <a:srgbClr val="151C77"/>
          </a:solidFill>
          <a:latin typeface="Arial" charset="0"/>
        </a:defRPr>
      </a:lvl5pPr>
      <a:lvl6pPr marL="609570" algn="r" rtl="0" eaLnBrk="1" fontAlgn="base" hangingPunct="1">
        <a:spcBef>
          <a:spcPct val="0"/>
        </a:spcBef>
        <a:spcAft>
          <a:spcPct val="0"/>
        </a:spcAft>
        <a:defRPr sz="4800" b="1" i="1">
          <a:solidFill>
            <a:srgbClr val="151C77"/>
          </a:solidFill>
          <a:latin typeface="Arial" charset="0"/>
        </a:defRPr>
      </a:lvl6pPr>
      <a:lvl7pPr marL="1219139" algn="r" rtl="0" eaLnBrk="1" fontAlgn="base" hangingPunct="1">
        <a:spcBef>
          <a:spcPct val="0"/>
        </a:spcBef>
        <a:spcAft>
          <a:spcPct val="0"/>
        </a:spcAft>
        <a:defRPr sz="4800" b="1" i="1">
          <a:solidFill>
            <a:srgbClr val="151C77"/>
          </a:solidFill>
          <a:latin typeface="Arial" charset="0"/>
        </a:defRPr>
      </a:lvl7pPr>
      <a:lvl8pPr marL="1828709" algn="r" rtl="0" eaLnBrk="1" fontAlgn="base" hangingPunct="1">
        <a:spcBef>
          <a:spcPct val="0"/>
        </a:spcBef>
        <a:spcAft>
          <a:spcPct val="0"/>
        </a:spcAft>
        <a:defRPr sz="4800" b="1" i="1">
          <a:solidFill>
            <a:srgbClr val="151C77"/>
          </a:solidFill>
          <a:latin typeface="Arial" charset="0"/>
        </a:defRPr>
      </a:lvl8pPr>
      <a:lvl9pPr marL="2438278" algn="r" rtl="0" eaLnBrk="1" fontAlgn="base" hangingPunct="1">
        <a:spcBef>
          <a:spcPct val="0"/>
        </a:spcBef>
        <a:spcAft>
          <a:spcPct val="0"/>
        </a:spcAft>
        <a:defRPr sz="4800" b="1" i="1">
          <a:solidFill>
            <a:srgbClr val="151C77"/>
          </a:solidFill>
          <a:latin typeface="Arial" charset="0"/>
        </a:defRPr>
      </a:lvl9pPr>
    </p:titleStyle>
    <p:bodyStyle>
      <a:lvl1pPr marL="378875" indent="-378875" algn="l" rtl="0" eaLnBrk="0" fontAlgn="base" hangingPunct="0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667" b="1">
          <a:solidFill>
            <a:schemeClr val="tx1"/>
          </a:solidFill>
          <a:latin typeface="+mn-lt"/>
          <a:ea typeface="+mn-ea"/>
          <a:cs typeface="+mn-cs"/>
        </a:defRPr>
      </a:lvl1pPr>
      <a:lvl2pPr marL="918586" indent="-376748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667" b="1">
          <a:solidFill>
            <a:schemeClr val="tx1"/>
          </a:solidFill>
          <a:latin typeface="+mn-lt"/>
        </a:defRPr>
      </a:lvl2pPr>
      <a:lvl3pPr marL="1369416" indent="-298437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667" b="1">
          <a:solidFill>
            <a:schemeClr val="tx1"/>
          </a:solidFill>
          <a:latin typeface="+mn-lt"/>
        </a:defRPr>
      </a:lvl3pPr>
      <a:lvl4pPr marL="2133493" indent="-304784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667" b="1">
          <a:solidFill>
            <a:schemeClr val="tx1"/>
          </a:solidFill>
          <a:latin typeface="+mn-lt"/>
        </a:defRPr>
      </a:lvl4pPr>
      <a:lvl5pPr marL="2743063" indent="-30478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667">
          <a:solidFill>
            <a:schemeClr val="tx1"/>
          </a:solidFill>
          <a:latin typeface="+mn-lt"/>
        </a:defRPr>
      </a:lvl5pPr>
      <a:lvl6pPr marL="3352632" indent="-30478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667">
          <a:solidFill>
            <a:schemeClr val="tx1"/>
          </a:solidFill>
          <a:latin typeface="+mn-lt"/>
        </a:defRPr>
      </a:lvl6pPr>
      <a:lvl7pPr marL="3962202" indent="-30478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667">
          <a:solidFill>
            <a:schemeClr val="tx1"/>
          </a:solidFill>
          <a:latin typeface="+mn-lt"/>
        </a:defRPr>
      </a:lvl7pPr>
      <a:lvl8pPr marL="4571771" indent="-30478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667">
          <a:solidFill>
            <a:schemeClr val="tx1"/>
          </a:solidFill>
          <a:latin typeface="+mn-lt"/>
        </a:defRPr>
      </a:lvl8pPr>
      <a:lvl9pPr marL="5181341" indent="-30478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66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3106F5-7D85-3B96-1492-0E090608238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11F6DF-E72E-FA18-7772-4EBC112AB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5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8C4CF4F-2ECB-4C54-9552-FB58A436033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68400" y="1930400"/>
            <a:ext cx="15145456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85744" indent="-285744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57" indent="-28256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027088" indent="-22383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667" kern="0" dirty="0"/>
              <a:t>All slides will be in widescreen format (use this template to start new slide builds)</a:t>
            </a:r>
          </a:p>
          <a:p>
            <a:r>
              <a:rPr lang="en-US" altLang="en-US" sz="2667" kern="0" dirty="0"/>
              <a:t>The title slide (see previous slide) should be in Arial, bold, 44 point and the standard blue</a:t>
            </a:r>
          </a:p>
          <a:p>
            <a:pPr lvl="1"/>
            <a:r>
              <a:rPr lang="en-US" altLang="en-US" sz="2667" kern="0" dirty="0"/>
              <a:t>The AF standard blue is:  Hue 167, Sat 179, </a:t>
            </a:r>
            <a:r>
              <a:rPr lang="en-US" altLang="en-US" sz="2667" kern="0" dirty="0" err="1"/>
              <a:t>Lum</a:t>
            </a:r>
            <a:r>
              <a:rPr lang="en-US" altLang="en-US" sz="2667" kern="0" dirty="0"/>
              <a:t> 70, Red 21, Green 28, and Blue 119</a:t>
            </a:r>
          </a:p>
          <a:p>
            <a:r>
              <a:rPr lang="en-US" altLang="en-US" sz="2667" kern="0" dirty="0"/>
              <a:t>Aligned with the top of the AF symbol star should be</a:t>
            </a:r>
          </a:p>
          <a:p>
            <a:pPr lvl="1"/>
            <a:r>
              <a:rPr lang="en-US" altLang="en-US" sz="2667" kern="0" dirty="0"/>
              <a:t>Rank, Name of briefer</a:t>
            </a:r>
          </a:p>
          <a:p>
            <a:pPr lvl="1"/>
            <a:r>
              <a:rPr lang="en-US" altLang="en-US" sz="2667" kern="0" dirty="0"/>
              <a:t>Office symbol should be on the line below</a:t>
            </a:r>
          </a:p>
          <a:p>
            <a:pPr lvl="1"/>
            <a:r>
              <a:rPr lang="en-US" altLang="en-US" sz="2667" kern="0" dirty="0"/>
              <a:t>Date the briefing is given</a:t>
            </a:r>
          </a:p>
          <a:p>
            <a:pPr lvl="1"/>
            <a:r>
              <a:rPr lang="en-US" altLang="en-US" sz="2667" kern="0" dirty="0"/>
              <a:t>All will be black, bold, 20 point Arial, and right justified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Slide Details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0" y="3556001"/>
            <a:ext cx="3251200" cy="3600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229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3</a:t>
            </a:fld>
            <a:endParaRPr lang="en-US" dirty="0">
              <a:solidFill>
                <a:srgbClr val="80808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Details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68401" y="1930400"/>
            <a:ext cx="15149689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>
            <a:lvl1pPr marL="285744" indent="-285744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57" indent="-28256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027088" indent="-22383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667" kern="0" dirty="0"/>
              <a:t>Slides should always be in narrative format and self-explanatory</a:t>
            </a:r>
          </a:p>
          <a:p>
            <a:r>
              <a:rPr lang="en-US" altLang="en-US" sz="2667" kern="0" dirty="0"/>
              <a:t>Bullets and sub-bullets should not end in periods</a:t>
            </a:r>
          </a:p>
          <a:p>
            <a:r>
              <a:rPr lang="en-US" altLang="en-US" sz="2667" kern="0" dirty="0"/>
              <a:t>An orphan is a single word on its own line</a:t>
            </a:r>
          </a:p>
          <a:p>
            <a:pPr lvl="1"/>
            <a:r>
              <a:rPr lang="en-US" altLang="en-US" sz="2667" kern="0" dirty="0"/>
              <a:t>This sub-bullet is added here for the purpose of demonstrating what is meant by an orphan</a:t>
            </a:r>
          </a:p>
          <a:p>
            <a:pPr lvl="1"/>
            <a:r>
              <a:rPr lang="en-US" altLang="en-US" sz="2667" kern="0" dirty="0"/>
              <a:t>Ensure slides do not have orphans</a:t>
            </a:r>
          </a:p>
          <a:p>
            <a:r>
              <a:rPr lang="en-US" altLang="en-US" sz="2667" kern="0" dirty="0"/>
              <a:t>Limit abbreviations</a:t>
            </a:r>
          </a:p>
          <a:p>
            <a:r>
              <a:rPr lang="en-US" altLang="en-US" sz="2667" kern="0" dirty="0"/>
              <a:t>Standardize dates (e.g. 11 Jul 19)</a:t>
            </a:r>
          </a:p>
          <a:p>
            <a:r>
              <a:rPr lang="en-US" altLang="en-US" sz="2667" kern="0" dirty="0"/>
              <a:t>Page numbers should be displayed on all slides, after the Title slide, in the lower         right-hand corner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 bwMode="auto">
          <a:xfrm>
            <a:off x="1270000" y="7697709"/>
            <a:ext cx="14833600" cy="836691"/>
          </a:xfrm>
          <a:prstGeom prst="rect">
            <a:avLst/>
          </a:prstGeom>
          <a:solidFill>
            <a:srgbClr val="00206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90500"/>
          </a:sp3d>
        </p:spPr>
        <p:txBody>
          <a:bodyPr anchor="ctr"/>
          <a:lstStyle>
            <a:lvl1pPr marL="0" indent="0" algn="ctr" eaLnBrk="0" hangingPunct="0">
              <a:spcBef>
                <a:spcPts val="0"/>
              </a:spcBef>
              <a:spcAft>
                <a:spcPts val="0"/>
              </a:spcAft>
              <a:buClr>
                <a:srgbClr val="151C77"/>
              </a:buClr>
              <a:buSzPct val="80000"/>
              <a:buFont typeface="Wingdings" pitchFamily="2" charset="2"/>
              <a:buNone/>
              <a:defRPr sz="1800" b="1">
                <a:solidFill>
                  <a:srgbClr val="FFFFFF"/>
                </a:solidFill>
                <a:latin typeface="+mj-lt"/>
                <a:ea typeface="Times New Roman" panose="02020603050405020304" pitchFamily="18" charset="0"/>
              </a:defRPr>
            </a:lvl1pPr>
            <a:lvl2pPr marL="688975" indent="-282575" eaLnBrk="0" hangingPunct="0">
              <a:spcBef>
                <a:spcPct val="25000"/>
              </a:spcBef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latin typeface="+mn-lt"/>
              </a:defRPr>
            </a:lvl2pPr>
            <a:lvl3pPr marL="1027113" indent="-223838" eaLnBrk="0" hangingPunct="0">
              <a:spcBef>
                <a:spcPct val="25000"/>
              </a:spcBef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latin typeface="+mn-lt"/>
              </a:defRPr>
            </a:lvl3pPr>
            <a:lvl4pPr marL="1600200" indent="-228600" eaLnBrk="0" hangingPunct="0">
              <a:spcBef>
                <a:spcPct val="25000"/>
              </a:spcBef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latin typeface="+mn-lt"/>
              </a:defRPr>
            </a:lvl9pPr>
          </a:lstStyle>
          <a:p>
            <a:pPr defTabSz="1219170">
              <a:spcBef>
                <a:spcPct val="0"/>
              </a:spcBef>
              <a:buClrTx/>
              <a:buSzTx/>
              <a:defRPr/>
            </a:pPr>
            <a:r>
              <a:rPr lang="en-US" altLang="en-US" sz="2400" dirty="0">
                <a:latin typeface="Arial"/>
              </a:rPr>
              <a:t>Utilize this box for the slide’s main take-away</a:t>
            </a:r>
          </a:p>
        </p:txBody>
      </p:sp>
    </p:spTree>
    <p:extLst>
      <p:ext uri="{BB962C8B-B14F-4D97-AF65-F5344CB8AC3E}">
        <p14:creationId xmlns:p14="http://schemas.microsoft.com/office/powerpoint/2010/main" val="17135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7AEB3-5388-E684-416C-3BA10E7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41F9-4D81-EFD8-C421-13E090BD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E0B98-5C31-BF82-12D4-05946EE65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4</a:t>
            </a:fld>
            <a:endParaRPr lang="en-US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84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4760925-6A73-A06F-35A0-602FF47872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235855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6</a:t>
            </a:fld>
            <a:endParaRPr lang="en-US" dirty="0">
              <a:solidFill>
                <a:srgbClr val="80808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4561" y="2621280"/>
            <a:ext cx="5385345" cy="5254232"/>
          </a:xfrm>
          <a:prstGeom prst="rect">
            <a:avLst/>
          </a:prstGeom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855271" y="666757"/>
            <a:ext cx="991143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4800" b="1" i="1" dirty="0">
                <a:solidFill>
                  <a:srgbClr val="000000"/>
                </a:solidFill>
              </a:rPr>
              <a:t>The Air Force’s Personnel Center</a:t>
            </a:r>
          </a:p>
        </p:txBody>
      </p:sp>
    </p:spTree>
    <p:extLst>
      <p:ext uri="{BB962C8B-B14F-4D97-AF65-F5344CB8AC3E}">
        <p14:creationId xmlns:p14="http://schemas.microsoft.com/office/powerpoint/2010/main" val="2240843255"/>
      </p:ext>
    </p:extLst>
  </p:cSld>
  <p:clrMapOvr>
    <a:masterClrMapping/>
  </p:clrMapOvr>
</p:sld>
</file>

<file path=ppt/theme/theme1.xml><?xml version="1.0" encoding="utf-8"?>
<a:theme xmlns:a="http://schemas.openxmlformats.org/drawingml/2006/main" name="3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91440" rIns="91440" anchor="ctr">
        <a:spAutoFit/>
      </a:bodyPr>
      <a:lstStyle>
        <a:defPPr indent="457200">
          <a:tabLst>
            <a:tab pos="2057400" algn="l"/>
          </a:tabLst>
          <a:defRPr sz="1200" b="1" u="sng" dirty="0"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_dlc_DocId xmlns="fb40db85-15e7-4374-938c-640af835de2c">KEDUC3FV4PV5-1655542392-23</_dlc_DocId>
    <_dlc_DocIdUrl xmlns="fb40db85-15e7-4374-938c-640af835de2c">
      <Url>https://usaf.dps.mil/sites/afpc-home/CM/_layouts/15/DocIdRedir.aspx?ID=KEDUC3FV4PV5-1655542392-23</Url>
      <Description>KEDUC3FV4PV5-1655542392-23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6B77688A690C42B2638265E190DB0F" ma:contentTypeVersion="2" ma:contentTypeDescription="Create a new document." ma:contentTypeScope="" ma:versionID="80a7b2f511cabe8a5713c9b6480de24f">
  <xsd:schema xmlns:xsd="http://www.w3.org/2001/XMLSchema" xmlns:xs="http://www.w3.org/2001/XMLSchema" xmlns:p="http://schemas.microsoft.com/office/2006/metadata/properties" xmlns:ns2="fb40db85-15e7-4374-938c-640af835de2c" xmlns:ns3="0b3afc86-20cd-4f93-8ffa-e067fefdd54a" targetNamespace="http://schemas.microsoft.com/office/2006/metadata/properties" ma:root="true" ma:fieldsID="b1f89d50e62445a6f85bf6dc9a67c282" ns2:_="" ns3:_="">
    <xsd:import namespace="fb40db85-15e7-4374-938c-640af835de2c"/>
    <xsd:import namespace="0b3afc86-20cd-4f93-8ffa-e067fefdd54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40db85-15e7-4374-938c-640af835de2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afc86-20cd-4f93-8ffa-e067fefdd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D70942B-67CC-4766-8E64-6B701B2DF5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B5525E-3377-4F7F-AF5A-BED6F160228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5cbdda85-93df-4f67-beda-b931f93d828b"/>
    <ds:schemaRef ds:uri="http://www.w3.org/XML/1998/namespace"/>
    <ds:schemaRef ds:uri="http://purl.org/dc/dcmitype/"/>
    <ds:schemaRef ds:uri="fb40db85-15e7-4374-938c-640af835de2c"/>
  </ds:schemaRefs>
</ds:datastoreItem>
</file>

<file path=customXml/itemProps3.xml><?xml version="1.0" encoding="utf-8"?>
<ds:datastoreItem xmlns:ds="http://schemas.openxmlformats.org/officeDocument/2006/customXml" ds:itemID="{4D12CDE2-96A9-4530-9A53-34C778CB59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40db85-15e7-4374-938c-640af835de2c"/>
    <ds:schemaRef ds:uri="0b3afc86-20cd-4f93-8ffa-e067fefdd5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E886D4B-5FD2-47BC-9068-6B1D9B6D156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23798</TotalTime>
  <Words>211</Words>
  <Application>Microsoft Macintosh PowerPoint</Application>
  <PresentationFormat>Custom</PresentationFormat>
  <Paragraphs>27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3_USAF(Unclas)</vt:lpstr>
      <vt:lpstr>PowerPoint Presentation</vt:lpstr>
      <vt:lpstr>Title Slide Details</vt:lpstr>
      <vt:lpstr>Other Details</vt:lpstr>
      <vt:lpstr>PowerPoint Presentation</vt:lpstr>
      <vt:lpstr>PowerPoint Presentation</vt:lpstr>
      <vt:lpstr>PowerPoint Presentation</vt:lpstr>
    </vt:vector>
  </TitlesOfParts>
  <Company>U.S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rebecca.nolasco@us.af.mil</dc:creator>
  <cp:lastModifiedBy>Griffen Laird</cp:lastModifiedBy>
  <cp:revision>1419</cp:revision>
  <cp:lastPrinted>2019-07-22T20:24:26Z</cp:lastPrinted>
  <dcterms:created xsi:type="dcterms:W3CDTF">2014-08-14T12:47:38Z</dcterms:created>
  <dcterms:modified xsi:type="dcterms:W3CDTF">2023-10-15T21:31:05Z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0x010100BD6B77688A690C42B2638265E190DB0F</vt:lpwstr>
  </property>
  <property fmtid="{D5CDD505-2E9C-101B-9397-08002B2CF9AE}" pid="3" name="_dlc_DocIdItemGuid">
    <vt:lpwstr>5184d65b-3b1b-4d94-9100-7882166aaaff</vt:lpwstr>
  </property>
</Properties>
</file>