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9f01e9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9f01e9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9f01e9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9f01e9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f01e9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f01e9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9f01e9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9f01e9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9f01e9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9f01e9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f01e9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f01e9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7.1 - Introduction to Project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Week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Population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have quick access to latest outbreak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app that used CDC &amp; MAP API to quickly gather Corona Virus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98" y="1682798"/>
            <a:ext cx="3996600" cy="22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23" y="2035773"/>
            <a:ext cx="4539525" cy="2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5339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296785"/>
            <a:ext cx="4260300" cy="242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metrics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5375"/>
            <a:ext cx="4827849" cy="28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173" y="2135223"/>
            <a:ext cx="4606226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