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FA9F-339D-4242-96FB-838EF14ED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837D-E6DA-45C1-97DC-32755BC7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3BA2-DA24-4C79-A6A0-CBB7552F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697D-C046-4E74-A8AD-CBF9BFA5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29C6-9D53-4139-86A9-1F5D4A31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6D36-3877-4FD1-89C5-A6E6B3D3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B5FE-18C8-48B6-BAE0-4AA6C829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0FD5-0BA7-4B28-9FDA-618A26F9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CC02-A064-47E6-85E2-6F009730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16A2-7B62-4E8F-8D3D-AF79861D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3154A-F44C-4399-898D-B4B3AD816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6A335-1495-4CEE-ABD9-A12181A2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FBD1-C00F-42BA-8F55-52B1B10B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2658-C71D-43E8-A862-BC4ABD1D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5BF-8901-46A5-B2D0-2B178DBC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22B1-B1E5-49D2-B7A6-DAA5B0E0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4C03-A1BC-4A62-95CA-4E65605A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C07A-DDDA-47CA-827B-91C718A2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BCA-4265-48B6-BDED-15FAC85E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5AC8-D42C-4806-A195-07A9E918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E583-619D-44AB-A234-D94B7CC2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4E4E-0BE6-4F01-A3BA-166BBA0D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BBAF-60DD-4CBC-980C-7EEB5009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6FBD-E7D8-4C5C-AC17-7532F572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19D0-DC13-4E1F-A278-F63888C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9DC7-0066-4437-AF63-506B7126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6AC3-F086-47F1-B324-42113E2DA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6ABA-03BF-44EB-91EA-4922462A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DA277-3A35-4133-9B16-84A2613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7F0D-EC74-46F6-AA94-5B0D2EA8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AD77-F993-4371-9D51-AE0A17A4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A5A8-A71D-446B-A250-7D489073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ADD6-C4C0-4CBC-A12E-6B05A56B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3F059-2D43-4045-AA29-2975DDE5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E494-683D-4CF4-BA94-B5700AE00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1C488-F07C-4F98-93D6-5F36A67FA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4B275-20C6-4577-9FA6-BEE39050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F56F0-361E-4998-A889-626AD538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9B5D2-3EA5-4A25-88EE-597FDBA6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8E27-2CD8-477F-9C97-2748BD41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9BBE-A0D8-4459-9F88-8B68CBAC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A84A8-9C7B-4696-949E-1F24337D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59006-5621-4427-86FA-B7533D7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E2F62-7435-488A-B363-F16F9234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2974-1A85-4199-81F8-F3ACF454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0A1A5-FDF8-4CBE-B6CA-BA62B1CC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920-B414-4C7D-887B-2BA10E10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C6FB-C641-4BE6-A3E7-E982BCCD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B2729-C778-487E-949B-6AF44B5B8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CE6D0-7EEB-4B2C-AC7F-3BFEC892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28136-8242-4796-9F7E-6E542C00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FDBD-7F91-43A0-9895-DDBDA72A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7E3B-F9FE-427F-ABD6-B1B90087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150CF-3476-40CA-BFC7-22AD7591E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471B-0C85-4EAE-A270-F27C37B9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A04DE-E46B-4B64-BD9A-E0ECC2C3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6F22B-E0F8-4B86-927B-55A6E545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4809-36C0-4929-96FE-CC2B8A5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DF9CC-88CB-423A-AE52-611159E9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EB32-1BD1-4A0B-9CB1-05EFFAD3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E358-B298-4D3A-906D-9DDB98817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A10E-7EE8-4F4C-B4B6-081F2DE6F80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9591-8205-483C-9A47-32A75BBC8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15B1-0BBD-44E1-9AB5-60C863B93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04C7-53E7-4596-A6A5-F62EF7B5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0675-C592-441B-8AC8-85E1B10A3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Attic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FE83-9993-43A6-9BF9-6057977E1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Fun Raspberry PI/C++/Sensor Project To Monitor My Attic.</a:t>
            </a:r>
          </a:p>
          <a:p>
            <a:r>
              <a:rPr lang="en-US" dirty="0"/>
              <a:t>Dennis Glatting, October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BC626-EAD9-4FA3-ACD1-A2C58F7A4AC0}"/>
              </a:ext>
            </a:extLst>
          </p:cNvPr>
          <p:cNvSpPr txBox="1"/>
          <p:nvPr/>
        </p:nvSpPr>
        <p:spPr>
          <a:xfrm>
            <a:off x="11691798" y="658100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97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7E93-99DD-4DEA-B067-5B516A62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Structures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20502D-396C-4C25-9884-890B40BBCF13}"/>
              </a:ext>
            </a:extLst>
          </p:cNvPr>
          <p:cNvSpPr/>
          <p:nvPr/>
        </p:nvSpPr>
        <p:spPr>
          <a:xfrm>
            <a:off x="3475258" y="2092026"/>
            <a:ext cx="1318404" cy="69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592C44-29C8-41C3-93F8-6EB2572FAE26}"/>
              </a:ext>
            </a:extLst>
          </p:cNvPr>
          <p:cNvSpPr/>
          <p:nvPr/>
        </p:nvSpPr>
        <p:spPr>
          <a:xfrm>
            <a:off x="1974262" y="3562920"/>
            <a:ext cx="1318404" cy="69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ADS1015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1C8DC3-1841-4E6C-B4F8-E421CD4A3B91}"/>
              </a:ext>
            </a:extLst>
          </p:cNvPr>
          <p:cNvSpPr/>
          <p:nvPr/>
        </p:nvSpPr>
        <p:spPr>
          <a:xfrm>
            <a:off x="3475258" y="3562919"/>
            <a:ext cx="1318404" cy="69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Si7021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D4B9E4-D35D-416C-9023-A5F39492F9DC}"/>
              </a:ext>
            </a:extLst>
          </p:cNvPr>
          <p:cNvSpPr/>
          <p:nvPr/>
        </p:nvSpPr>
        <p:spPr>
          <a:xfrm>
            <a:off x="4976254" y="3588798"/>
            <a:ext cx="1318404" cy="69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IS31FL3730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91D63-9086-42B9-8BD4-79D504EC283E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4134460" y="2790765"/>
            <a:ext cx="0" cy="77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F8C31-F560-4D05-A011-AC529832FC5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633464" y="2790765"/>
            <a:ext cx="1500996" cy="77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CD179-06B7-4C1C-AF96-7FBD3C64DD28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4134460" y="2790765"/>
            <a:ext cx="1500996" cy="7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6FC2E09-FB59-46DC-BDE9-592874B821FC}"/>
              </a:ext>
            </a:extLst>
          </p:cNvPr>
          <p:cNvSpPr/>
          <p:nvPr/>
        </p:nvSpPr>
        <p:spPr>
          <a:xfrm>
            <a:off x="7733831" y="2092025"/>
            <a:ext cx="1318404" cy="69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Micro Dot </a:t>
            </a:r>
            <a:r>
              <a:rPr lang="en-US" sz="1200" dirty="0" err="1"/>
              <a:t>pHAT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4998A-1306-4279-98A4-3B7CB917B479}"/>
              </a:ext>
            </a:extLst>
          </p:cNvPr>
          <p:cNvSpPr txBox="1"/>
          <p:nvPr/>
        </p:nvSpPr>
        <p:spPr>
          <a:xfrm>
            <a:off x="838200" y="5542885"/>
            <a:ext cx="1096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 structures are straight-forward. The Dev class is a base class from which i2c device classes are derived. The Micro Dot </a:t>
            </a:r>
            <a:r>
              <a:rPr lang="en-US" dirty="0" err="1"/>
              <a:t>pHAT</a:t>
            </a:r>
            <a:r>
              <a:rPr lang="en-US" dirty="0"/>
              <a:t> class encapsulates three is31fl3720 instances to form a </a:t>
            </a:r>
            <a:r>
              <a:rPr lang="en-US" dirty="0" err="1"/>
              <a:t>Primoroni</a:t>
            </a:r>
            <a:r>
              <a:rPr lang="en-US" dirty="0"/>
              <a:t> Micro Dot </a:t>
            </a:r>
            <a:r>
              <a:rPr lang="en-US" dirty="0" err="1"/>
              <a:t>pHAT</a:t>
            </a:r>
            <a:r>
              <a:rPr lang="en-US" dirty="0"/>
              <a:t> - a six character dot matrix display.</a:t>
            </a:r>
          </a:p>
        </p:txBody>
      </p:sp>
    </p:spTree>
    <p:extLst>
      <p:ext uri="{BB962C8B-B14F-4D97-AF65-F5344CB8AC3E}">
        <p14:creationId xmlns:p14="http://schemas.microsoft.com/office/powerpoint/2010/main" val="16279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6802-D5A7-4247-BC27-48B37E1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Overview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047004-84A2-48AA-9606-0FC74E87DF3A}"/>
              </a:ext>
            </a:extLst>
          </p:cNvPr>
          <p:cNvSpPr txBox="1"/>
          <p:nvPr/>
        </p:nvSpPr>
        <p:spPr>
          <a:xfrm>
            <a:off x="0" y="5276652"/>
            <a:ext cx="5738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sz="1200" dirty="0"/>
              <a:t>Notes:	1, Only the Enviro </a:t>
            </a:r>
            <a:r>
              <a:rPr lang="en-US" sz="1200" dirty="0" err="1"/>
              <a:t>pHAT’s</a:t>
            </a:r>
            <a:r>
              <a:rPr lang="en-US" sz="1200" dirty="0"/>
              <a:t> A/D converter is used. The </a:t>
            </a:r>
            <a:r>
              <a:rPr lang="en-US" sz="1200" dirty="0" err="1"/>
              <a:t>pHAT</a:t>
            </a:r>
            <a:r>
              <a:rPr lang="en-US" sz="1200" dirty="0"/>
              <a:t> was a spare part that I had laying around.</a:t>
            </a:r>
          </a:p>
          <a:p>
            <a:pPr marL="914400" indent="-914400"/>
            <a:r>
              <a:rPr lang="en-US" sz="1200" dirty="0"/>
              <a:t>	2, The Micro Dot </a:t>
            </a:r>
            <a:r>
              <a:rPr lang="en-US" sz="1200" dirty="0" err="1"/>
              <a:t>pHAT</a:t>
            </a:r>
            <a:r>
              <a:rPr lang="en-US" sz="1200" dirty="0"/>
              <a:t> was used for play. The sensors are located in my attic where no one will ever see them.</a:t>
            </a:r>
          </a:p>
          <a:p>
            <a:pPr marL="914400" indent="-914400"/>
            <a:r>
              <a:rPr lang="en-US" sz="1200" dirty="0"/>
              <a:t>	3, The unused inputs on the second A/D converter are connected to GND and </a:t>
            </a:r>
            <a:r>
              <a:rPr lang="en-US" sz="1200" dirty="0" err="1"/>
              <a:t>Vdd</a:t>
            </a:r>
            <a:r>
              <a:rPr lang="en-US" sz="1200" dirty="0"/>
              <a:t>. Originally, I thought I might use full-scale A/D voltage readings to adjust sensor readings. I also thought I might use temperature and relative humidity to adjust sensor readings, too. Didn’t do it.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1437A5-C995-4881-87C9-5D94F45E93C1}"/>
              </a:ext>
            </a:extLst>
          </p:cNvPr>
          <p:cNvGrpSpPr/>
          <p:nvPr/>
        </p:nvGrpSpPr>
        <p:grpSpPr>
          <a:xfrm>
            <a:off x="3278483" y="1672631"/>
            <a:ext cx="7308559" cy="3979410"/>
            <a:chOff x="2059732" y="2114975"/>
            <a:chExt cx="7308559" cy="39794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D3A0B-1F25-4DE3-8499-152007D1D800}"/>
                </a:ext>
              </a:extLst>
            </p:cNvPr>
            <p:cNvSpPr/>
            <p:nvPr/>
          </p:nvSpPr>
          <p:spPr>
            <a:xfrm>
              <a:off x="2059732" y="3179325"/>
              <a:ext cx="1624614" cy="1686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Raspberry Pi 3B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866A1-826E-4C56-BA46-68BA4B602131}"/>
                </a:ext>
              </a:extLst>
            </p:cNvPr>
            <p:cNvSpPr/>
            <p:nvPr/>
          </p:nvSpPr>
          <p:spPr>
            <a:xfrm>
              <a:off x="5198092" y="2114975"/>
              <a:ext cx="887767" cy="76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AdaFruit</a:t>
              </a:r>
              <a:r>
                <a:rPr lang="en-US" sz="1200" dirty="0"/>
                <a:t> Si7021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7CC590-0DF7-4112-A637-BD63176B1B04}"/>
                </a:ext>
              </a:extLst>
            </p:cNvPr>
            <p:cNvSpPr/>
            <p:nvPr/>
          </p:nvSpPr>
          <p:spPr>
            <a:xfrm>
              <a:off x="5076017" y="3087559"/>
              <a:ext cx="887767" cy="76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AdaFruit</a:t>
              </a:r>
              <a:r>
                <a:rPr lang="en-US" sz="1200" dirty="0"/>
                <a:t> ADS1015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68CAF5-7E21-4965-9DFA-879D5426EE01}"/>
                </a:ext>
              </a:extLst>
            </p:cNvPr>
            <p:cNvGrpSpPr/>
            <p:nvPr/>
          </p:nvGrpSpPr>
          <p:grpSpPr>
            <a:xfrm>
              <a:off x="5076016" y="4140071"/>
              <a:ext cx="1535836" cy="1112160"/>
              <a:chOff x="3178204" y="4329852"/>
              <a:chExt cx="1535836" cy="11121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D5C563-9CA4-4D1C-BEC6-ABB4AD33220F}"/>
                  </a:ext>
                </a:extLst>
              </p:cNvPr>
              <p:cNvSpPr/>
              <p:nvPr/>
            </p:nvSpPr>
            <p:spPr>
              <a:xfrm>
                <a:off x="3178204" y="4329852"/>
                <a:ext cx="1447062" cy="1112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Primoroni</a:t>
                </a:r>
                <a:r>
                  <a:rPr lang="en-US" sz="1200" dirty="0"/>
                  <a:t> Enviro </a:t>
                </a:r>
                <a:r>
                  <a:rPr lang="en-US" sz="1200" dirty="0" err="1"/>
                  <a:t>pHAT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CC0955-512F-4D88-9A44-E652C512D769}"/>
                  </a:ext>
                </a:extLst>
              </p:cNvPr>
              <p:cNvSpPr/>
              <p:nvPr/>
            </p:nvSpPr>
            <p:spPr>
              <a:xfrm>
                <a:off x="3826273" y="5149049"/>
                <a:ext cx="887767" cy="292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ADS1015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66F4AB-9263-40B8-8578-DF480B10D256}"/>
                </a:ext>
              </a:extLst>
            </p:cNvPr>
            <p:cNvSpPr/>
            <p:nvPr/>
          </p:nvSpPr>
          <p:spPr>
            <a:xfrm>
              <a:off x="5076017" y="5330905"/>
              <a:ext cx="1385169" cy="76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Primoroni</a:t>
              </a:r>
              <a:r>
                <a:rPr lang="en-US" sz="1200" dirty="0"/>
                <a:t> Micro Dot </a:t>
              </a:r>
              <a:r>
                <a:rPr lang="en-US" sz="1200" dirty="0" err="1"/>
                <a:t>pHAT</a:t>
              </a:r>
              <a:endParaRPr lang="en-US" sz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2A8CC-9C5F-4AC4-8428-43D566919041}"/>
                </a:ext>
              </a:extLst>
            </p:cNvPr>
            <p:cNvSpPr/>
            <p:nvPr/>
          </p:nvSpPr>
          <p:spPr>
            <a:xfrm>
              <a:off x="8727055" y="3259038"/>
              <a:ext cx="641232" cy="391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MQ9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B70037-DF7E-4E51-AA51-52E909836B2E}"/>
                </a:ext>
              </a:extLst>
            </p:cNvPr>
            <p:cNvSpPr/>
            <p:nvPr/>
          </p:nvSpPr>
          <p:spPr>
            <a:xfrm>
              <a:off x="8727055" y="3743993"/>
              <a:ext cx="641232" cy="391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MQ7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25F763-16D7-4603-A282-4FC3F59F1E98}"/>
                </a:ext>
              </a:extLst>
            </p:cNvPr>
            <p:cNvSpPr/>
            <p:nvPr/>
          </p:nvSpPr>
          <p:spPr>
            <a:xfrm>
              <a:off x="8727055" y="4228948"/>
              <a:ext cx="641232" cy="391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MQ6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1747E8-56EE-404F-890C-7D0C64ACD4A0}"/>
                </a:ext>
              </a:extLst>
            </p:cNvPr>
            <p:cNvSpPr/>
            <p:nvPr/>
          </p:nvSpPr>
          <p:spPr>
            <a:xfrm>
              <a:off x="8727055" y="4713903"/>
              <a:ext cx="641232" cy="391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MQ4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4304C7-D611-4281-993E-4830EA3AE6A7}"/>
                </a:ext>
              </a:extLst>
            </p:cNvPr>
            <p:cNvSpPr/>
            <p:nvPr/>
          </p:nvSpPr>
          <p:spPr>
            <a:xfrm>
              <a:off x="8727055" y="5203729"/>
              <a:ext cx="641232" cy="391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MQ3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4D0638-34FF-4552-A540-232015A797E1}"/>
                </a:ext>
              </a:extLst>
            </p:cNvPr>
            <p:cNvSpPr/>
            <p:nvPr/>
          </p:nvSpPr>
          <p:spPr>
            <a:xfrm>
              <a:off x="8727055" y="5693555"/>
              <a:ext cx="641236" cy="391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MQ2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257C31-D932-4D20-A670-9FE4BB0926F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684346" y="2496715"/>
              <a:ext cx="1513746" cy="1525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40E8FA-001D-4ADD-8637-3BD2EFA9D408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3684346" y="3469299"/>
              <a:ext cx="1391671" cy="553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E06655-C09A-4F49-8BF4-E2AEF99ABBC6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3684346" y="4022704"/>
              <a:ext cx="1391670" cy="673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88430F-08B2-4B1A-B21E-EC4B93C333E4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3684346" y="4022704"/>
              <a:ext cx="1391671" cy="1689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F4744E-292D-4E46-B87F-141B347ECCB7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>
              <a:off x="6611852" y="5105750"/>
              <a:ext cx="2115203" cy="783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7128C3-02CF-4B97-AFDA-A8B6533F58EF}"/>
                </a:ext>
              </a:extLst>
            </p:cNvPr>
            <p:cNvCxnSpPr>
              <a:cxnSpLocks/>
              <a:stCxn id="8" idx="3"/>
              <a:endCxn id="15" idx="2"/>
            </p:cNvCxnSpPr>
            <p:nvPr/>
          </p:nvCxnSpPr>
          <p:spPr>
            <a:xfrm>
              <a:off x="6611852" y="5105750"/>
              <a:ext cx="2115203" cy="2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7F27680-B1CF-4C68-9393-25F0EC1E6B24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6611852" y="4909826"/>
              <a:ext cx="2115203" cy="195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4F3525-B5AD-420B-9DEE-1AB87C45CACD}"/>
                </a:ext>
              </a:extLst>
            </p:cNvPr>
            <p:cNvCxnSpPr>
              <a:cxnSpLocks/>
              <a:stCxn id="8" idx="3"/>
              <a:endCxn id="13" idx="2"/>
            </p:cNvCxnSpPr>
            <p:nvPr/>
          </p:nvCxnSpPr>
          <p:spPr>
            <a:xfrm flipV="1">
              <a:off x="6611852" y="4424871"/>
              <a:ext cx="2115203" cy="680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62F438-4898-468A-930A-F42080FCA9F6}"/>
                </a:ext>
              </a:extLst>
            </p:cNvPr>
            <p:cNvCxnSpPr>
              <a:cxnSpLocks/>
              <a:stCxn id="6" idx="3"/>
              <a:endCxn id="12" idx="2"/>
            </p:cNvCxnSpPr>
            <p:nvPr/>
          </p:nvCxnSpPr>
          <p:spPr>
            <a:xfrm>
              <a:off x="5963784" y="3469299"/>
              <a:ext cx="2763271" cy="47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5F9263-04B8-4D9A-8F72-AEE4F010ED76}"/>
                </a:ext>
              </a:extLst>
            </p:cNvPr>
            <p:cNvCxnSpPr>
              <a:cxnSpLocks/>
              <a:stCxn id="6" idx="3"/>
              <a:endCxn id="11" idx="2"/>
            </p:cNvCxnSpPr>
            <p:nvPr/>
          </p:nvCxnSpPr>
          <p:spPr>
            <a:xfrm flipV="1">
              <a:off x="5963784" y="3454961"/>
              <a:ext cx="2763271" cy="14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3F1665E-B40E-41F4-AEE1-ADAC0EDAC934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5963784" y="3158197"/>
              <a:ext cx="350753" cy="311102"/>
            </a:xfrm>
            <a:prstGeom prst="bentConnector3">
              <a:avLst>
                <a:gd name="adj1" fmla="val 991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43BF1A-5368-41A8-8969-E4C58E4A0C17}"/>
                </a:ext>
              </a:extLst>
            </p:cNvPr>
            <p:cNvSpPr txBox="1"/>
            <p:nvPr/>
          </p:nvSpPr>
          <p:spPr>
            <a:xfrm>
              <a:off x="6098090" y="2949059"/>
              <a:ext cx="424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Vdd</a:t>
              </a:r>
              <a:endParaRPr lang="en-US" sz="1200" dirty="0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E52EEBFB-419C-491D-82F4-6CACF83C3E0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963784" y="3469299"/>
              <a:ext cx="483833" cy="332748"/>
            </a:xfrm>
            <a:prstGeom prst="bentConnector3">
              <a:avLst>
                <a:gd name="adj1" fmla="val 999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7201BE-42B2-4519-A82C-F8D475C8902E}"/>
                </a:ext>
              </a:extLst>
            </p:cNvPr>
            <p:cNvSpPr txBox="1"/>
            <p:nvPr/>
          </p:nvSpPr>
          <p:spPr>
            <a:xfrm>
              <a:off x="6225388" y="3738273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34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BBD-38E1-49AB-843C-BADC6CC2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Munin</a:t>
            </a:r>
            <a:r>
              <a:rPr lang="en-US" dirty="0"/>
              <a:t>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E3C1F-913E-4721-AEE7-7FF06947B6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6955" y="1575799"/>
            <a:ext cx="5943600" cy="4794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4AFF3-815C-4AE2-86DC-64F0EF48BADA}"/>
              </a:ext>
            </a:extLst>
          </p:cNvPr>
          <p:cNvSpPr txBox="1"/>
          <p:nvPr/>
        </p:nvSpPr>
        <p:spPr>
          <a:xfrm>
            <a:off x="363747" y="1690688"/>
            <a:ext cx="394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example </a:t>
            </a:r>
            <a:r>
              <a:rPr lang="en-US" sz="1200" dirty="0" err="1"/>
              <a:t>Munin</a:t>
            </a:r>
            <a:r>
              <a:rPr lang="en-US" sz="1200" dirty="0"/>
              <a:t> graph during development. The gaps and valleys in the  sensor readings are from testing code and restarting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8475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Attic Sensors</vt:lpstr>
      <vt:lpstr>Object Structures Overview</vt:lpstr>
      <vt:lpstr>Hardware Overview</vt:lpstr>
      <vt:lpstr>Munin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Attic Sensors</dc:title>
  <dc:creator>Dennis Glatting</dc:creator>
  <cp:lastModifiedBy>Dennis Glatting</cp:lastModifiedBy>
  <cp:revision>14</cp:revision>
  <dcterms:created xsi:type="dcterms:W3CDTF">2019-10-09T00:57:31Z</dcterms:created>
  <dcterms:modified xsi:type="dcterms:W3CDTF">2019-10-09T01:55:38Z</dcterms:modified>
</cp:coreProperties>
</file>