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4"/>
  </p:normalViewPr>
  <p:slideViewPr>
    <p:cSldViewPr snapToGrid="0">
      <p:cViewPr varScale="1">
        <p:scale>
          <a:sx n="76" d="100"/>
          <a:sy n="76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ewis" userId="3e0dedb29d9dbbed" providerId="LiveId" clId="{CC910AD1-5589-8648-93FA-006882DCFE01}"/>
    <pc:docChg chg="modSld">
      <pc:chgData name="David Lewis" userId="3e0dedb29d9dbbed" providerId="LiveId" clId="{CC910AD1-5589-8648-93FA-006882DCFE01}" dt="2023-01-25T16:18:50.132" v="15" actId="20577"/>
      <pc:docMkLst>
        <pc:docMk/>
      </pc:docMkLst>
      <pc:sldChg chg="modSp mod">
        <pc:chgData name="David Lewis" userId="3e0dedb29d9dbbed" providerId="LiveId" clId="{CC910AD1-5589-8648-93FA-006882DCFE01}" dt="2023-01-25T16:18:50.132" v="15" actId="20577"/>
        <pc:sldMkLst>
          <pc:docMk/>
          <pc:sldMk cId="3084393561" sldId="257"/>
        </pc:sldMkLst>
        <pc:spChg chg="mod">
          <ac:chgData name="David Lewis" userId="3e0dedb29d9dbbed" providerId="LiveId" clId="{CC910AD1-5589-8648-93FA-006882DCFE01}" dt="2023-01-25T16:18:50.132" v="15" actId="20577"/>
          <ac:spMkLst>
            <pc:docMk/>
            <pc:sldMk cId="3084393561" sldId="257"/>
            <ac:spMk id="5" creationId="{5B1B13EB-F41F-0B2B-2EC4-9F1D09F0BCE5}"/>
          </ac:spMkLst>
        </pc:spChg>
        <pc:spChg chg="mod">
          <ac:chgData name="David Lewis" userId="3e0dedb29d9dbbed" providerId="LiveId" clId="{CC910AD1-5589-8648-93FA-006882DCFE01}" dt="2023-01-25T16:18:25.403" v="7" actId="20577"/>
          <ac:spMkLst>
            <pc:docMk/>
            <pc:sldMk cId="3084393561" sldId="257"/>
            <ac:spMk id="12" creationId="{08FDAC9A-1E52-E7BB-6270-C27B2594E6E9}"/>
          </ac:spMkLst>
        </pc:spChg>
        <pc:spChg chg="mod">
          <ac:chgData name="David Lewis" userId="3e0dedb29d9dbbed" providerId="LiveId" clId="{CC910AD1-5589-8648-93FA-006882DCFE01}" dt="2023-01-25T16:18:19.281" v="5" actId="20577"/>
          <ac:spMkLst>
            <pc:docMk/>
            <pc:sldMk cId="3084393561" sldId="257"/>
            <ac:spMk id="15" creationId="{1F010C69-1272-94B3-E301-441FA4611A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2859-D73C-E797-01FB-44D19D920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73324-F303-8A7F-DA44-7F1296C2D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3DAF7-61C8-22B9-A28E-2F35CE08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392A-F2C7-6144-B56A-69A34782E348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F970C-9426-0093-F90B-587A6717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034DF-9AF6-1EA3-36D8-250A479D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9194-D0FC-7F40-9F84-E90D539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7169-E998-258D-2CEE-A4F6215D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44BE8-A607-E5A5-2CE4-4D63BEF7B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526E6-3AE9-355B-4B23-A72EB0B2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392A-F2C7-6144-B56A-69A34782E348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B303-280C-2FFF-98A7-5630ED8C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34FCA-3C43-D32B-721C-DA4ACF5B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9194-D0FC-7F40-9F84-E90D539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9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EA41D-6837-D482-E932-C7F9E9CD0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8B8E7-5672-D214-17F3-3A85217C3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74969-FAAF-C0B8-E696-874F100E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392A-F2C7-6144-B56A-69A34782E348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F77E-76C8-BEF8-3226-247BCA7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A3EAE-2D44-8022-5393-D82DFB79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9194-D0FC-7F40-9F84-E90D539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4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BF38-FE59-2F4C-4EFA-C62AC2E4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434A-1CA6-BFBE-3782-C87FE489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FDD3-57B7-447D-2624-082FAA8F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392A-F2C7-6144-B56A-69A34782E348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F831-B323-B90C-30B8-5C76B096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FBD27-B883-C5C4-9AFB-04638EB0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9194-D0FC-7F40-9F84-E90D539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4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9DB1-7F6A-D363-5C33-3A0F4E1D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EF4A5-BBE5-C037-DE38-2EE73CB60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929D7-37E7-0129-F122-77605B0A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392A-F2C7-6144-B56A-69A34782E348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3181F-93D1-A711-A336-8D31A5BD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67222-8762-1F31-ACF4-3472D600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9194-D0FC-7F40-9F84-E90D539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4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847F-F65F-31C3-44C5-30B1820D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0D3C-0BF4-000B-E593-394EC338F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2D33D-66F4-CCB4-363E-E5B327EA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CE944-C3CA-FD7A-A353-94E8369B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392A-F2C7-6144-B56A-69A34782E348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0D8FB-5821-870F-DA7E-7C49E257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A9DF9-0020-533A-B02B-D45BB935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9194-D0FC-7F40-9F84-E90D539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5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BD3A-FBD0-CCB1-0787-3D294BA1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7E5-E73A-B4B6-8ED4-0149394B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40BCA-C654-B05E-6446-A9FB2E9BC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64DAA-2CB8-8C49-DC7E-2B0ED6F5D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885E3-558A-E3B5-D91B-F90CBE389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95CAE-2962-FEAB-C11E-31F3006B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392A-F2C7-6144-B56A-69A34782E348}" type="datetimeFigureOut">
              <a:rPr lang="en-US" smtClean="0"/>
              <a:t>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514B6-7909-6B2E-4FB9-DBCE03BE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EF632-DA5C-3ECB-CA7D-30F14C2C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9194-D0FC-7F40-9F84-E90D539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4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757-5C3B-FABC-9D78-3D6D7369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E1591-6B64-18B3-5D16-2A80C7FC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392A-F2C7-6144-B56A-69A34782E348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CF374-CA56-63E2-AAE7-A9B60394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FFBF2-1E89-8F56-724A-C054407D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9194-D0FC-7F40-9F84-E90D539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2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DD385-226C-EB19-B77A-594DFBBC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392A-F2C7-6144-B56A-69A34782E348}" type="datetimeFigureOut">
              <a:rPr lang="en-US" smtClean="0"/>
              <a:t>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212DD-BC80-1AD4-08E2-8DEBB4D9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CD9E3-F7BF-3C96-79A8-DA746ED3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9194-D0FC-7F40-9F84-E90D539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4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C6F2-432A-360E-8B8F-02554812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79D77-3A58-C245-EDC7-4FBE151F5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97165-C9DC-DCB1-2F9C-9D06BA0A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AC1D-84DE-C5A7-1C32-562C859E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392A-F2C7-6144-B56A-69A34782E348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BE835-FC9B-170F-EDCD-470104EE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AB4F-31F8-8D1E-8101-B2EBCAB2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9194-D0FC-7F40-9F84-E90D539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7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2F5D-E477-807F-3675-5DE0DBE7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39900-F91F-045A-D38B-E93F6D100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26F07-F859-A2A0-FC5B-0E9F2D226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D70AA-3269-3AC8-0DB5-6A22C613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392A-F2C7-6144-B56A-69A34782E348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2D79-0989-7AFD-4138-18713423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F4E28-2B02-789E-081C-7693A452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9194-D0FC-7F40-9F84-E90D539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1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081C0-EA19-5B6E-136F-C5F7CC6D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67E59-F4E5-227F-4863-958394898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8D82-873E-743C-582C-469F2F51C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392A-F2C7-6144-B56A-69A34782E348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3441E-87E9-E7F6-C40C-DDC67B8B2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78387-AB91-C66E-0A0C-061D09C56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9194-D0FC-7F40-9F84-E90D5390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05B67B-0044-36C1-D24E-9C8CD70741A8}"/>
              </a:ext>
            </a:extLst>
          </p:cNvPr>
          <p:cNvSpPr/>
          <p:nvPr/>
        </p:nvSpPr>
        <p:spPr>
          <a:xfrm>
            <a:off x="1217613" y="587905"/>
            <a:ext cx="7570788" cy="5572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HVAC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A2DC4D-F4BF-A330-5C66-C282A7925D9B}"/>
              </a:ext>
            </a:extLst>
          </p:cNvPr>
          <p:cNvSpPr/>
          <p:nvPr/>
        </p:nvSpPr>
        <p:spPr>
          <a:xfrm>
            <a:off x="8939212" y="587905"/>
            <a:ext cx="3032655" cy="5572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Panel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BA1B4-D1A6-36EE-D2A6-FFCF6817673B}"/>
              </a:ext>
            </a:extLst>
          </p:cNvPr>
          <p:cNvSpPr/>
          <p:nvPr/>
        </p:nvSpPr>
        <p:spPr>
          <a:xfrm>
            <a:off x="1217614" y="1438011"/>
            <a:ext cx="2897188" cy="6572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Honeywell Thermostats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1B13EB-F41F-0B2B-2EC4-9F1D09F0BCE5}"/>
              </a:ext>
            </a:extLst>
          </p:cNvPr>
          <p:cNvSpPr/>
          <p:nvPr/>
        </p:nvSpPr>
        <p:spPr>
          <a:xfrm>
            <a:off x="1217614" y="2196308"/>
            <a:ext cx="2897188" cy="5572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Resideo</a:t>
            </a:r>
            <a:r>
              <a:rPr lang="en-US" dirty="0"/>
              <a:t> </a:t>
            </a:r>
            <a:r>
              <a:rPr lang="en-US" dirty="0" err="1"/>
              <a:t>RedLink</a:t>
            </a:r>
            <a:r>
              <a:rPr lang="en-US" dirty="0"/>
              <a:t>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60F1E5-641E-532D-2583-5F5FCB960DF1}"/>
              </a:ext>
            </a:extLst>
          </p:cNvPr>
          <p:cNvSpPr/>
          <p:nvPr/>
        </p:nvSpPr>
        <p:spPr>
          <a:xfrm>
            <a:off x="1217613" y="2842685"/>
            <a:ext cx="2897189" cy="5572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mytotalconnectcomfort.com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946182-41B5-E257-D1E5-E858835AB93E}"/>
              </a:ext>
            </a:extLst>
          </p:cNvPr>
          <p:cNvSpPr/>
          <p:nvPr/>
        </p:nvSpPr>
        <p:spPr>
          <a:xfrm>
            <a:off x="4288367" y="1453622"/>
            <a:ext cx="2063753" cy="6572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OneWire</a:t>
            </a:r>
            <a:r>
              <a:rPr lang="en-US" dirty="0"/>
              <a:t> Hydronic Temp Sensors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F01AC-0F39-82D9-C70A-118D70BAA8D5}"/>
              </a:ext>
            </a:extLst>
          </p:cNvPr>
          <p:cNvSpPr/>
          <p:nvPr/>
        </p:nvSpPr>
        <p:spPr>
          <a:xfrm>
            <a:off x="8939213" y="1453622"/>
            <a:ext cx="1339322" cy="6572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TED5000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7CD398-86BC-28FC-F58B-FE54C0E99B59}"/>
              </a:ext>
            </a:extLst>
          </p:cNvPr>
          <p:cNvSpPr/>
          <p:nvPr/>
        </p:nvSpPr>
        <p:spPr>
          <a:xfrm>
            <a:off x="10452100" y="1453622"/>
            <a:ext cx="1486958" cy="6572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Emporia Vue 2 (new)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405834-F202-0156-36C5-C54F0F6E79FC}"/>
              </a:ext>
            </a:extLst>
          </p:cNvPr>
          <p:cNvSpPr/>
          <p:nvPr/>
        </p:nvSpPr>
        <p:spPr>
          <a:xfrm>
            <a:off x="6491022" y="1438010"/>
            <a:ext cx="2274625" cy="6572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Relays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ACDD7F-87EF-0E8B-16BD-2A3C302E5864}"/>
              </a:ext>
            </a:extLst>
          </p:cNvPr>
          <p:cNvSpPr/>
          <p:nvPr/>
        </p:nvSpPr>
        <p:spPr>
          <a:xfrm rot="16200000">
            <a:off x="-640555" y="1715295"/>
            <a:ext cx="2811992" cy="5572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FDAC9A-1E52-E7BB-6270-C27B2594E6E9}"/>
              </a:ext>
            </a:extLst>
          </p:cNvPr>
          <p:cNvSpPr/>
          <p:nvPr/>
        </p:nvSpPr>
        <p:spPr>
          <a:xfrm rot="16200000">
            <a:off x="-184679" y="4189152"/>
            <a:ext cx="1900238" cy="5572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 (RPi)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CF3218-2B35-6D39-0642-8F0CBDB68D74}"/>
              </a:ext>
            </a:extLst>
          </p:cNvPr>
          <p:cNvSpPr/>
          <p:nvPr/>
        </p:nvSpPr>
        <p:spPr>
          <a:xfrm>
            <a:off x="1199753" y="3517639"/>
            <a:ext cx="2897189" cy="5572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RedLink.py</a:t>
            </a:r>
            <a:r>
              <a:rPr lang="en-US" dirty="0"/>
              <a:t> (screen scrape of </a:t>
            </a:r>
            <a:r>
              <a:rPr lang="en-US" dirty="0" err="1"/>
              <a:t>Resideo</a:t>
            </a:r>
            <a:r>
              <a:rPr lang="en-US" dirty="0"/>
              <a:t> website)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2821D5-65E8-7D89-9D75-3D588CAA3E1C}"/>
              </a:ext>
            </a:extLst>
          </p:cNvPr>
          <p:cNvSpPr/>
          <p:nvPr/>
        </p:nvSpPr>
        <p:spPr>
          <a:xfrm>
            <a:off x="4252649" y="3517639"/>
            <a:ext cx="2099471" cy="5572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OneWire.py</a:t>
            </a:r>
            <a:r>
              <a:rPr lang="en-US" dirty="0"/>
              <a:t> (reads RPI GPIO </a:t>
            </a:r>
            <a:r>
              <a:rPr lang="en-US" dirty="0" err="1"/>
              <a:t>OneWire</a:t>
            </a:r>
            <a:r>
              <a:rPr lang="en-US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010C69-1272-94B3-E301-441FA4611A4F}"/>
              </a:ext>
            </a:extLst>
          </p:cNvPr>
          <p:cNvSpPr/>
          <p:nvPr/>
        </p:nvSpPr>
        <p:spPr>
          <a:xfrm>
            <a:off x="6491022" y="3517639"/>
            <a:ext cx="2274625" cy="5572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GPIO.py</a:t>
            </a:r>
            <a:r>
              <a:rPr lang="en-US" dirty="0"/>
              <a:t> (reads RPi GPIO headers)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F9E095-7787-26B8-31F5-1273048ABC5F}"/>
              </a:ext>
            </a:extLst>
          </p:cNvPr>
          <p:cNvSpPr/>
          <p:nvPr/>
        </p:nvSpPr>
        <p:spPr>
          <a:xfrm>
            <a:off x="8923206" y="3517639"/>
            <a:ext cx="1355329" cy="5572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TED5000.py (HTTP XML)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D1883E-6341-E93D-FFE3-7825D00DCD8F}"/>
              </a:ext>
            </a:extLst>
          </p:cNvPr>
          <p:cNvSpPr/>
          <p:nvPr/>
        </p:nvSpPr>
        <p:spPr>
          <a:xfrm>
            <a:off x="10436094" y="3517639"/>
            <a:ext cx="1502964" cy="5572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Vue2.py (MQTT)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F063B-C7A0-AC84-C363-07AF76BF7436}"/>
              </a:ext>
            </a:extLst>
          </p:cNvPr>
          <p:cNvSpPr/>
          <p:nvPr/>
        </p:nvSpPr>
        <p:spPr>
          <a:xfrm>
            <a:off x="1199753" y="4189152"/>
            <a:ext cx="10739305" cy="5572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pivac-provider.py</a:t>
            </a:r>
            <a:r>
              <a:rPr lang="en-US" dirty="0"/>
              <a:t> – input runtime with dynamic Python loading of sensor modules per </a:t>
            </a:r>
            <a:r>
              <a:rPr lang="en-US" dirty="0" err="1"/>
              <a:t>config.yml</a:t>
            </a:r>
            <a:r>
              <a:rPr lang="en-US" dirty="0"/>
              <a:t> parameters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DA4F61-98DB-2E07-DD6E-0E75E7F2C7D1}"/>
              </a:ext>
            </a:extLst>
          </p:cNvPr>
          <p:cNvSpPr/>
          <p:nvPr/>
        </p:nvSpPr>
        <p:spPr>
          <a:xfrm>
            <a:off x="1199752" y="4860665"/>
            <a:ext cx="4371315" cy="5572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Signal-K server – input via piped provider interface from </a:t>
            </a:r>
            <a:r>
              <a:rPr lang="en-US" dirty="0" err="1"/>
              <a:t>pivac-provider.sh</a:t>
            </a:r>
            <a:r>
              <a:rPr lang="en-US" dirty="0"/>
              <a:t> daemon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069FC-E833-3CA3-63C5-5504B7575E19}"/>
              </a:ext>
            </a:extLst>
          </p:cNvPr>
          <p:cNvSpPr/>
          <p:nvPr/>
        </p:nvSpPr>
        <p:spPr>
          <a:xfrm>
            <a:off x="5726773" y="4860664"/>
            <a:ext cx="3366427" cy="5572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InfluxDB</a:t>
            </a:r>
            <a:r>
              <a:rPr lang="en-US" dirty="0"/>
              <a:t> logging of all Signal-K data via plugin interface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D7A014-4B3A-9938-87F6-9863367C6B23}"/>
              </a:ext>
            </a:extLst>
          </p:cNvPr>
          <p:cNvSpPr/>
          <p:nvPr/>
        </p:nvSpPr>
        <p:spPr>
          <a:xfrm>
            <a:off x="9248906" y="4860664"/>
            <a:ext cx="2688101" cy="55721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Grafana charting using </a:t>
            </a:r>
            <a:r>
              <a:rPr lang="en-US" dirty="0" err="1"/>
              <a:t>InfluxDB</a:t>
            </a:r>
            <a:r>
              <a:rPr lang="en-US" dirty="0"/>
              <a:t> as data source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270F51-EFED-0CCD-A7DA-9980C5509237}"/>
              </a:ext>
            </a:extLst>
          </p:cNvPr>
          <p:cNvSpPr/>
          <p:nvPr/>
        </p:nvSpPr>
        <p:spPr>
          <a:xfrm rot="16200000">
            <a:off x="257836" y="5749268"/>
            <a:ext cx="1015208" cy="5572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181B65-BAAC-5BEB-F802-5F3387B89AD2}"/>
              </a:ext>
            </a:extLst>
          </p:cNvPr>
          <p:cNvSpPr/>
          <p:nvPr/>
        </p:nvSpPr>
        <p:spPr>
          <a:xfrm>
            <a:off x="1199753" y="5532176"/>
            <a:ext cx="10737254" cy="10033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WilhelmSK</a:t>
            </a:r>
            <a:r>
              <a:rPr lang="en-US" dirty="0"/>
              <a:t> Dashboards (for real-time data displays) and Web Page (for Grafana time series charts)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D3C14D-CB12-44C8-3A56-1B55351ACB55}"/>
              </a:ext>
            </a:extLst>
          </p:cNvPr>
          <p:cNvCxnSpPr/>
          <p:nvPr/>
        </p:nvCxnSpPr>
        <p:spPr>
          <a:xfrm>
            <a:off x="270931" y="587905"/>
            <a:ext cx="0" cy="594757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39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137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Lewis</dc:creator>
  <cp:lastModifiedBy>David Lewis</cp:lastModifiedBy>
  <cp:revision>1</cp:revision>
  <dcterms:created xsi:type="dcterms:W3CDTF">2023-01-25T15:29:39Z</dcterms:created>
  <dcterms:modified xsi:type="dcterms:W3CDTF">2023-01-25T16:18:58Z</dcterms:modified>
</cp:coreProperties>
</file>