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05895-31C2-41D0-8C0D-C7BA2FF7A98A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63F01-3DEE-4BA7-8478-3734A6D0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D96C-B7DC-4628-BF87-9E1D8C72D7E1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0995-62CB-4FE5-921B-1F0E3F89819C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1A8B-C7DC-4B26-9AE6-EC861C113370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8075-2D5F-48C1-8DEE-9844430C676F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2E19-1D2B-4857-BEB6-42B4058AE752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CB0E-ED84-4246-8C3E-A38FEE59CE36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877-87E5-40F4-9C4E-D2C27D723E33}" type="datetime1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6C6DE-A92B-4461-9C05-00B7DA0B8AFB}" type="datetime1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6800B-B599-4AE3-A0DE-99F6ECE71AC3}" type="datetime1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09D-A24E-47FF-888D-F147B4FB229A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C993-896A-4349-8EE8-BAB34908EAF1}" type="datetime1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8499-D808-4860-BD30-664476D9F693}" type="datetime1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048000"/>
            <a:ext cx="74009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0" y="201428"/>
            <a:ext cx="368715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How to get a shortcut to the  PMDSDATA Menu</a:t>
            </a:r>
            <a:endParaRPr lang="en-US" sz="1400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91000" y="2592344"/>
            <a:ext cx="685800" cy="684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1905000"/>
            <a:ext cx="25146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1.</a:t>
            </a:r>
          </a:p>
          <a:p>
            <a:r>
              <a:rPr lang="en-US" sz="1200" dirty="0" smtClean="0"/>
              <a:t>Go to this folder in s: drive.</a:t>
            </a:r>
          </a:p>
          <a:p>
            <a:endParaRPr lang="en-US" sz="1200" dirty="0" smtClean="0"/>
          </a:p>
          <a:p>
            <a:r>
              <a:rPr lang="en-US" sz="1200" dirty="0" smtClean="0"/>
              <a:t>S:\GPS\info\apps</a:t>
            </a:r>
          </a:p>
        </p:txBody>
      </p:sp>
      <p:cxnSp>
        <p:nvCxnSpPr>
          <p:cNvPr id="15" name="Straight Arrow Connector 14"/>
          <p:cNvCxnSpPr>
            <a:stCxn id="16" idx="2"/>
          </p:cNvCxnSpPr>
          <p:nvPr/>
        </p:nvCxnSpPr>
        <p:spPr>
          <a:xfrm>
            <a:off x="6515100" y="2366662"/>
            <a:ext cx="419100" cy="2814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57800" y="1904997"/>
            <a:ext cx="25146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2.</a:t>
            </a:r>
          </a:p>
          <a:p>
            <a:r>
              <a:rPr lang="en-US" sz="1200" dirty="0" smtClean="0"/>
              <a:t>Drag this shortcut to your desktop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606623"/>
            <a:ext cx="193455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Method 1: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971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:\GPS\Info\Apps\instructions\pmdsdata,menu,2014-11-05,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7959"/>
            <a:ext cx="3854946" cy="624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5247" y="155971"/>
            <a:ext cx="193455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Menu</a:t>
            </a:r>
            <a:endParaRPr lang="en-US" sz="14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663093"/>
            <a:ext cx="1676400" cy="4799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496" y="1066800"/>
            <a:ext cx="3287104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Type:  </a:t>
            </a:r>
          </a:p>
          <a:p>
            <a:r>
              <a:rPr lang="en-US" sz="1200" dirty="0" smtClean="0"/>
              <a:t>pmds-data.stackpole.ca</a:t>
            </a:r>
          </a:p>
          <a:p>
            <a:r>
              <a:rPr lang="en-US" sz="1200" dirty="0" smtClean="0"/>
              <a:t>Or </a:t>
            </a:r>
          </a:p>
          <a:p>
            <a:r>
              <a:rPr lang="en-US" sz="1200" dirty="0" err="1"/>
              <a:t>p</a:t>
            </a:r>
            <a:r>
              <a:rPr lang="en-US" sz="1200" dirty="0" err="1" smtClean="0"/>
              <a:t>mdsdata</a:t>
            </a:r>
            <a:r>
              <a:rPr lang="en-US" sz="1200" dirty="0" smtClean="0"/>
              <a:t>/ </a:t>
            </a:r>
          </a:p>
          <a:p>
            <a:r>
              <a:rPr lang="en-US" sz="1200" dirty="0" smtClean="0"/>
              <a:t>Or</a:t>
            </a:r>
          </a:p>
          <a:p>
            <a:r>
              <a:rPr lang="en-US" sz="1200" dirty="0" err="1"/>
              <a:t>p</a:t>
            </a:r>
            <a:r>
              <a:rPr lang="en-US" sz="1200" dirty="0" err="1" smtClean="0"/>
              <a:t>mds</a:t>
            </a:r>
            <a:r>
              <a:rPr lang="en-US" sz="1200" dirty="0" smtClean="0"/>
              <a:t>-data/</a:t>
            </a:r>
          </a:p>
          <a:p>
            <a:endParaRPr lang="en-US" sz="1200" dirty="0" smtClean="0"/>
          </a:p>
          <a:p>
            <a:r>
              <a:rPr lang="en-US" sz="1200" dirty="0" smtClean="0"/>
              <a:t>in your browser address bar.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496" y="3124200"/>
            <a:ext cx="328710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You can also type</a:t>
            </a:r>
          </a:p>
          <a:p>
            <a:r>
              <a:rPr lang="en-US" sz="1200" dirty="0" smtClean="0"/>
              <a:t>10.4.1.245/menu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In the </a:t>
            </a:r>
            <a:r>
              <a:rPr lang="en-US" sz="1200" dirty="0"/>
              <a:t>browser address bar.</a:t>
            </a:r>
          </a:p>
          <a:p>
            <a:endParaRPr lang="en-US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70496" y="4572000"/>
            <a:ext cx="3287104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You can also go to:</a:t>
            </a:r>
          </a:p>
          <a:p>
            <a:endParaRPr lang="en-US" sz="1200" dirty="0"/>
          </a:p>
          <a:p>
            <a:r>
              <a:rPr lang="en-US" sz="1200" dirty="0" smtClean="0"/>
              <a:t>S:\gps\info\apps</a:t>
            </a:r>
            <a:r>
              <a:rPr lang="en-US" sz="1200" dirty="0"/>
              <a:t>\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There is a short cut there called.</a:t>
            </a:r>
          </a:p>
          <a:p>
            <a:endParaRPr lang="en-US" sz="1200" dirty="0"/>
          </a:p>
          <a:p>
            <a:r>
              <a:rPr lang="en-US" sz="1200" dirty="0" err="1"/>
              <a:t>pmds</a:t>
            </a:r>
            <a:r>
              <a:rPr lang="en-US" sz="1200" dirty="0"/>
              <a:t>-</a:t>
            </a:r>
            <a:r>
              <a:rPr lang="en-US" sz="1200" dirty="0" err="1"/>
              <a:t>data..server</a:t>
            </a:r>
            <a:r>
              <a:rPr lang="en-US" sz="1200" dirty="0"/>
              <a:t>-menu</a:t>
            </a:r>
          </a:p>
          <a:p>
            <a:endParaRPr lang="en-US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69995" y="509205"/>
            <a:ext cx="193455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Method 2: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4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87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Dave Gleba</cp:lastModifiedBy>
  <cp:revision>72</cp:revision>
  <dcterms:created xsi:type="dcterms:W3CDTF">2006-08-16T00:00:00Z</dcterms:created>
  <dcterms:modified xsi:type="dcterms:W3CDTF">2015-01-22T13:18:40Z</dcterms:modified>
</cp:coreProperties>
</file>