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Layouts/slideLayout18.xml" ContentType="application/vnd.openxmlformats-officedocument.presentationml.slideLayout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Layouts/slideLayout19.xml" ContentType="application/vnd.openxmlformats-officedocument.presentationml.slideLayout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Layouts/slideLayout21.xml" ContentType="application/vnd.openxmlformats-officedocument.presentationml.slideLayout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Layouts/slideLayout23.xml" ContentType="application/vnd.openxmlformats-officedocument.presentationml.slideLayout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Layouts/slideLayout24.xml" ContentType="application/vnd.openxmlformats-officedocument.presentationml.slideLayout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Layouts/slideLayout25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Layouts/slideLayout26.xml" ContentType="application/vnd.openxmlformats-officedocument.presentationml.slideLayout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Layouts/slideLayout27.xml" ContentType="application/vnd.openxmlformats-officedocument.presentationml.slideLayout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Layouts/slideLayout28.xml" ContentType="application/vnd.openxmlformats-officedocument.presentationml.slideLayout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Layouts/slideLayout29.xml" ContentType="application/vnd.openxmlformats-officedocument.presentationml.slideLayout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Layouts/slideLayout30.xml" ContentType="application/vnd.openxmlformats-officedocument.presentationml.slideLayout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Layouts/slideLayout31.xml" ContentType="application/vnd.openxmlformats-officedocument.presentationml.slideLayout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Layouts/slideLayout33.xml" ContentType="application/vnd.openxmlformats-officedocument.presentationml.slideLayout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Layouts/slideLayout35.xml" ContentType="application/vnd.openxmlformats-officedocument.presentationml.slideLayout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Layouts/slideLayout36.xml" ContentType="application/vnd.openxmlformats-officedocument.presentationml.slideLayout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Layouts/slideLayout37.xml" ContentType="application/vnd.openxmlformats-officedocument.presentationml.slideLayout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Layouts/slideLayout40.xml" ContentType="application/vnd.openxmlformats-officedocument.presentationml.slideLayout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Layouts/slideLayout41.xml" ContentType="application/vnd.openxmlformats-officedocument.presentationml.slideLayout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Layouts/slideLayout42.xml" ContentType="application/vnd.openxmlformats-officedocument.presentationml.slideLayout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Layouts/slideLayout43.xml" ContentType="application/vnd.openxmlformats-officedocument.presentationml.slideLayout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Layouts/slideLayout44.xml" ContentType="application/vnd.openxmlformats-officedocument.presentationml.slideLayout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Layouts/slideLayout45.xml" ContentType="application/vnd.openxmlformats-officedocument.presentationml.slideLayout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Layouts/slideLayout46.xml" ContentType="application/vnd.openxmlformats-officedocument.presentationml.slideLayout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Layouts/slideLayout47.xml" ContentType="application/vnd.openxmlformats-officedocument.presentationml.slideLayout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Layouts/slideLayout48.xml" ContentType="application/vnd.openxmlformats-officedocument.presentationml.slideLayout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Layouts/slideLayout49.xml" ContentType="application/vnd.openxmlformats-officedocument.presentationml.slideLayout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Layouts/slideLayout51.xml" ContentType="application/vnd.openxmlformats-officedocument.presentationml.slideLayout+xml"/>
  <Override PartName="/ppt/slides/slide51.xml" ContentType="application/vnd.openxmlformats-officedocument.presentationml.slide+xml"/>
  <Override PartName="/ppt/slideMasters/slideMaster52.xml" ContentType="application/vnd.openxmlformats-officedocument.presentationml.slideMaster+xml"/>
  <Override PartName="/ppt/slideLayouts/slideLayout52.xml" ContentType="application/vnd.openxmlformats-officedocument.presentationml.slideLayout+xml"/>
  <Override PartName="/ppt/slides/slide52.xml" ContentType="application/vnd.openxmlformats-officedocument.presentationml.slide+xml"/>
  <Override PartName="/ppt/slideMasters/slideMaster53.xml" ContentType="application/vnd.openxmlformats-officedocument.presentationml.slideMaster+xml"/>
  <Override PartName="/ppt/slideLayouts/slideLayout53.xml" ContentType="application/vnd.openxmlformats-officedocument.presentationml.slideLayout+xml"/>
  <Override PartName="/ppt/slides/slide53.xml" ContentType="application/vnd.openxmlformats-officedocument.presentationml.slide+xml"/>
  <Override PartName="/ppt/slideMasters/slideMaster54.xml" ContentType="application/vnd.openxmlformats-officedocument.presentationml.slideMaster+xml"/>
  <Override PartName="/ppt/slideLayouts/slideLayout54.xml" ContentType="application/vnd.openxmlformats-officedocument.presentationml.slideLayout+xml"/>
  <Override PartName="/ppt/slides/slide54.xml" ContentType="application/vnd.openxmlformats-officedocument.presentationml.slide+xml"/>
  <Override PartName="/ppt/slideMasters/slideMaster55.xml" ContentType="application/vnd.openxmlformats-officedocument.presentationml.slideMaster+xml"/>
  <Override PartName="/ppt/slideLayouts/slideLayout55.xml" ContentType="application/vnd.openxmlformats-officedocument.presentationml.slideLayout+xml"/>
  <Override PartName="/ppt/slides/slide55.xml" ContentType="application/vnd.openxmlformats-officedocument.presentationml.slide+xml"/>
  <Override PartName="/ppt/slideMasters/slideMaster56.xml" ContentType="application/vnd.openxmlformats-officedocument.presentationml.slideMaster+xml"/>
  <Override PartName="/ppt/slideLayouts/slideLayout56.xml" ContentType="application/vnd.openxmlformats-officedocument.presentationml.slideLayout+xml"/>
  <Override PartName="/ppt/slides/slide56.xml" ContentType="application/vnd.openxmlformats-officedocument.presentationml.slide+xml"/>
  <Override PartName="/ppt/slideMasters/slideMaster57.xml" ContentType="application/vnd.openxmlformats-officedocument.presentationml.slideMaster+xml"/>
  <Override PartName="/ppt/slideLayouts/slideLayout57.xml" ContentType="application/vnd.openxmlformats-officedocument.presentationml.slideLayout+xml"/>
  <Override PartName="/ppt/slides/slide57.xml" ContentType="application/vnd.openxmlformats-officedocument.presentationml.slide+xml"/>
  <Override PartName="/ppt/slideMasters/slideMaster58.xml" ContentType="application/vnd.openxmlformats-officedocument.presentationml.slideMaster+xml"/>
  <Override PartName="/ppt/slideLayouts/slideLayout58.xml" ContentType="application/vnd.openxmlformats-officedocument.presentationml.slideLayout+xml"/>
  <Override PartName="/ppt/slides/slide58.xml" ContentType="application/vnd.openxmlformats-officedocument.presentationml.slide+xml"/>
  <Override PartName="/ppt/slideMasters/slideMaster59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s/slide59.xml" ContentType="application/vnd.openxmlformats-officedocument.presentationml.slide+xml"/>
  <Override PartName="/ppt/slideMasters/slideMaster60.xml" ContentType="application/vnd.openxmlformats-officedocument.presentationml.slideMaster+xml"/>
  <Override PartName="/ppt/slideLayouts/slideLayout60.xml" ContentType="application/vnd.openxmlformats-officedocument.presentationml.slideLayout+xml"/>
  <Override PartName="/ppt/slides/slide60.xml" ContentType="application/vnd.openxmlformats-officedocument.presentationml.slide+xml"/>
  <Override PartName="/ppt/slideMasters/slideMaster61.xml" ContentType="application/vnd.openxmlformats-officedocument.presentationml.slideMaster+xml"/>
  <Override PartName="/ppt/slideLayouts/slideLayout61.xml" ContentType="application/vnd.openxmlformats-officedocument.presentationml.slideLayout+xml"/>
  <Override PartName="/ppt/slides/slide61.xml" ContentType="application/vnd.openxmlformats-officedocument.presentationml.slide+xml"/>
  <Override PartName="/ppt/slideMasters/slideMaster62.xml" ContentType="application/vnd.openxmlformats-officedocument.presentationml.slideMaster+xml"/>
  <Override PartName="/ppt/slideLayouts/slideLayout62.xml" ContentType="application/vnd.openxmlformats-officedocument.presentationml.slideLayout+xml"/>
  <Override PartName="/ppt/slides/slide62.xml" ContentType="application/vnd.openxmlformats-officedocument.presentationml.slide+xml"/>
  <Override PartName="/ppt/slideMasters/slideMaster63.xml" ContentType="application/vnd.openxmlformats-officedocument.presentationml.slideMaster+xml"/>
  <Override PartName="/ppt/slideLayouts/slideLayout63.xml" ContentType="application/vnd.openxmlformats-officedocument.presentationml.slideLayout+xml"/>
  <Override PartName="/ppt/slides/slide63.xml" ContentType="application/vnd.openxmlformats-officedocument.presentationml.slide+xml"/>
  <Override PartName="/ppt/slideMasters/slideMaster64.xml" ContentType="application/vnd.openxmlformats-officedocument.presentationml.slideMaster+xml"/>
  <Override PartName="/ppt/slideLayouts/slideLayout64.xml" ContentType="application/vnd.openxmlformats-officedocument.presentationml.slideLayout+xml"/>
  <Override PartName="/ppt/slides/slide64.xml" ContentType="application/vnd.openxmlformats-officedocument.presentationml.slide+xml"/>
  <Override PartName="/ppt/slideMasters/slideMaster65.xml" ContentType="application/vnd.openxmlformats-officedocument.presentationml.slideMaster+xml"/>
  <Override PartName="/ppt/slideLayouts/slideLayout65.xml" ContentType="application/vnd.openxmlformats-officedocument.presentationml.slideLayout+xml"/>
  <Override PartName="/ppt/slides/slide65.xml" ContentType="application/vnd.openxmlformats-officedocument.presentationml.slide+xml"/>
  <Override PartName="/ppt/slideMasters/slideMaster66.xml" ContentType="application/vnd.openxmlformats-officedocument.presentationml.slideMaster+xml"/>
  <Override PartName="/ppt/slideLayouts/slideLayout66.xml" ContentType="application/vnd.openxmlformats-officedocument.presentationml.slideLayout+xml"/>
  <Override PartName="/ppt/slides/slide66.xml" ContentType="application/vnd.openxmlformats-officedocument.presentationml.slide+xml"/>
  <Override PartName="/ppt/slideMasters/slideMaster67.xml" ContentType="application/vnd.openxmlformats-officedocument.presentationml.slideMaster+xml"/>
  <Override PartName="/ppt/slideLayouts/slideLayout67.xml" ContentType="application/vnd.openxmlformats-officedocument.presentationml.slideLayout+xml"/>
  <Override PartName="/ppt/slides/slide67.xml" ContentType="application/vnd.openxmlformats-officedocument.presentationml.slide+xml"/>
  <Override PartName="/ppt/slideMasters/slideMaster68.xml" ContentType="application/vnd.openxmlformats-officedocument.presentationml.slideMaster+xml"/>
  <Override PartName="/ppt/slideLayouts/slideLayout68.xml" ContentType="application/vnd.openxmlformats-officedocument.presentationml.slideLayout+xml"/>
  <Override PartName="/ppt/slides/slide68.xml" ContentType="application/vnd.openxmlformats-officedocument.presentationml.slide+xml"/>
  <Override PartName="/ppt/slideMasters/slideMaster69.xml" ContentType="application/vnd.openxmlformats-officedocument.presentationml.slideMaster+xml"/>
  <Override PartName="/ppt/slideLayouts/slideLayout69.xml" ContentType="application/vnd.openxmlformats-officedocument.presentationml.slideLayout+xml"/>
  <Override PartName="/ppt/slides/slide69.xml" ContentType="application/vnd.openxmlformats-officedocument.presentationml.slide+xml"/>
  <Override PartName="/ppt/slideMasters/slideMaster70.xml" ContentType="application/vnd.openxmlformats-officedocument.presentationml.slideMaster+xml"/>
  <Override PartName="/ppt/slideLayouts/slideLayout70.xml" ContentType="application/vnd.openxmlformats-officedocument.presentationml.slideLayout+xml"/>
  <Override PartName="/ppt/slides/slide70.xml" ContentType="application/vnd.openxmlformats-officedocument.presentationml.slide+xml"/>
  <Override PartName="/ppt/slideMasters/slideMaster71.xml" ContentType="application/vnd.openxmlformats-officedocument.presentationml.slideMaster+xml"/>
  <Override PartName="/ppt/slideLayouts/slideLayout71.xml" ContentType="application/vnd.openxmlformats-officedocument.presentationml.slideLayout+xml"/>
  <Override PartName="/ppt/slides/slide71.xml" ContentType="application/vnd.openxmlformats-officedocument.presentationml.slide+xml"/>
  <Override PartName="/ppt/slideMasters/slideMaster72.xml" ContentType="application/vnd.openxmlformats-officedocument.presentationml.slideMaster+xml"/>
  <Override PartName="/ppt/slideLayouts/slideLayout72.xml" ContentType="application/vnd.openxmlformats-officedocument.presentationml.slideLayout+xml"/>
  <Override PartName="/ppt/slides/slide72.xml" ContentType="application/vnd.openxmlformats-officedocument.presentationml.slide+xml"/>
  <Override PartName="/ppt/slideMasters/slideMaster73.xml" ContentType="application/vnd.openxmlformats-officedocument.presentationml.slideMaster+xml"/>
  <Override PartName="/ppt/slideLayouts/slideLayout73.xml" ContentType="application/vnd.openxmlformats-officedocument.presentationml.slideLayout+xml"/>
  <Override PartName="/ppt/slides/slide73.xml" ContentType="application/vnd.openxmlformats-officedocument.presentationml.slide+xml"/>
  <Override PartName="/ppt/slideMasters/slideMaster74.xml" ContentType="application/vnd.openxmlformats-officedocument.presentationml.slideMaster+xml"/>
  <Override PartName="/ppt/slideLayouts/slideLayout74.xml" ContentType="application/vnd.openxmlformats-officedocument.presentationml.slideLayout+xml"/>
  <Override PartName="/ppt/slides/slide74.xml" ContentType="application/vnd.openxmlformats-officedocument.presentationml.slide+xml"/>
  <Override PartName="/ppt/slideMasters/slideMaster75.xml" ContentType="application/vnd.openxmlformats-officedocument.presentationml.slideMaster+xml"/>
  <Override PartName="/ppt/slideLayouts/slideLayout75.xml" ContentType="application/vnd.openxmlformats-officedocument.presentationml.slideLayout+xml"/>
  <Override PartName="/ppt/slides/slide75.xml" ContentType="application/vnd.openxmlformats-officedocument.presentationml.slide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arget="slides/slide45.xml" Type="http://schemas.openxmlformats.org/officeDocument/2006/relationships/slide"/>  <Relationship Id="rId47" Target="slides/slide46.xml" Type="http://schemas.openxmlformats.org/officeDocument/2006/relationships/slide"/>  <Relationship Id="rId48" Target="slides/slide47.xml" Type="http://schemas.openxmlformats.org/officeDocument/2006/relationships/slide"/>  <Relationship Id="rId49" Target="slides/slide48.xml" Type="http://schemas.openxmlformats.org/officeDocument/2006/relationships/slide"/>  <Relationship Id="rId50" Target="slides/slide49.xml" Type="http://schemas.openxmlformats.org/officeDocument/2006/relationships/slide"/>  <Relationship Id="rId51" Target="slides/slide50.xml" Type="http://schemas.openxmlformats.org/officeDocument/2006/relationships/slide"/>  <Relationship Id="rId52" Target="slides/slide51.xml" Type="http://schemas.openxmlformats.org/officeDocument/2006/relationships/slide"/>  <Relationship Id="rId53" Target="slides/slide52.xml" Type="http://schemas.openxmlformats.org/officeDocument/2006/relationships/slide"/>  <Relationship Id="rId54" Target="slides/slide53.xml" Type="http://schemas.openxmlformats.org/officeDocument/2006/relationships/slide"/>  <Relationship Id="rId55" Target="slides/slide54.xml" Type="http://schemas.openxmlformats.org/officeDocument/2006/relationships/slide"/>  <Relationship Id="rId56" Target="slides/slide55.xml" Type="http://schemas.openxmlformats.org/officeDocument/2006/relationships/slide"/>  <Relationship Id="rId57" Target="slides/slide56.xml" Type="http://schemas.openxmlformats.org/officeDocument/2006/relationships/slide"/>  <Relationship Id="rId58" Target="slides/slide57.xml" Type="http://schemas.openxmlformats.org/officeDocument/2006/relationships/slide"/>  <Relationship Id="rId59" Target="slides/slide58.xml" Type="http://schemas.openxmlformats.org/officeDocument/2006/relationships/slide"/>  <Relationship Id="rId60" Target="slides/slide59.xml" Type="http://schemas.openxmlformats.org/officeDocument/2006/relationships/slide"/>  <Relationship Id="rId61" Target="slides/slide60.xml" Type="http://schemas.openxmlformats.org/officeDocument/2006/relationships/slide"/>  <Relationship Id="rId62" Target="slides/slide61.xml" Type="http://schemas.openxmlformats.org/officeDocument/2006/relationships/slide"/>  <Relationship Id="rId63" Target="slides/slide62.xml" Type="http://schemas.openxmlformats.org/officeDocument/2006/relationships/slide"/>  <Relationship Id="rId64" Target="slides/slide63.xml" Type="http://schemas.openxmlformats.org/officeDocument/2006/relationships/slide"/>  <Relationship Id="rId65" Target="slides/slide64.xml" Type="http://schemas.openxmlformats.org/officeDocument/2006/relationships/slide"/>  <Relationship Id="rId66" Target="slides/slide65.xml" Type="http://schemas.openxmlformats.org/officeDocument/2006/relationships/slide"/>  <Relationship Id="rId67" Target="slides/slide66.xml" Type="http://schemas.openxmlformats.org/officeDocument/2006/relationships/slide"/>  <Relationship Id="rId68" Target="slides/slide67.xml" Type="http://schemas.openxmlformats.org/officeDocument/2006/relationships/slide"/>  <Relationship Id="rId69" Target="slides/slide68.xml" Type="http://schemas.openxmlformats.org/officeDocument/2006/relationships/slide"/>  <Relationship Id="rId70" Target="slides/slide69.xml" Type="http://schemas.openxmlformats.org/officeDocument/2006/relationships/slide"/>  <Relationship Id="rId71" Target="slides/slide70.xml" Type="http://schemas.openxmlformats.org/officeDocument/2006/relationships/slide"/>  <Relationship Id="rId72" Target="slides/slide71.xml" Type="http://schemas.openxmlformats.org/officeDocument/2006/relationships/slide"/>  <Relationship Id="rId73" Target="slides/slide72.xml" Type="http://schemas.openxmlformats.org/officeDocument/2006/relationships/slide"/>  <Relationship Id="rId74" Target="slides/slide73.xml" Type="http://schemas.openxmlformats.org/officeDocument/2006/relationships/slide"/>  <Relationship Id="rId75" Target="slides/slide74.xml" Type="http://schemas.openxmlformats.org/officeDocument/2006/relationships/slide"/>  <Relationship Id="rId76" Target="slides/slide75.xml" Type="http://schemas.openxmlformats.org/officeDocument/2006/relationships/slide"/>  <Relationship Id="rId77" Type="http://schemas.openxmlformats.org/officeDocument/2006/relationships/presProps" Target="presProps.xml"/>  <Relationship Id="rId78" Type="http://schemas.openxmlformats.org/officeDocument/2006/relationships/viewProps" Target="viewProps.xml"/>  <Relationship Id="rId79" Type="http://schemas.openxmlformats.org/officeDocument/2006/relationships/theme" Target="theme/theme1.xml"/>  <Relationship Id="rId8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17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18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19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21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22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23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24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25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26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27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28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29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31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32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33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34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35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36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37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38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39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40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41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42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43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44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45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46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47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48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49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50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51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52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53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54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55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56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57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58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59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60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61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62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63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64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65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66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67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68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69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70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71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72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73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74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75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  <Relationship Id="rId1" Target="../slideLayouts/slideLayout1.xml" Type="http://schemas.openxmlformats.org/officeDocument/2006/relationships/slideLayout"/>  <Relationship Id="rId2" Target="../slideLayouts/slideLayout2.xml" Type="http://schemas.openxmlformats.org/officeDocument/2006/relationships/slideLayout"/>  <Relationship Id="rId3" Target="../slideLayouts/slideLayout3.xml" Type="http://schemas.openxmlformats.org/officeDocument/2006/relationships/slideLayout"/>  <Relationship Id="rId4" Target="../slideLayouts/slideLayout4.xml" Type="http://schemas.openxmlformats.org/officeDocument/2006/relationships/slideLayout"/>  <Relationship Id="rId5" Target="../slideLayouts/slideLayout5.xml" Type="http://schemas.openxmlformats.org/officeDocument/2006/relationships/slideLayout"/>  <Relationship Id="rId6" Target="../slideLayouts/slideLayout6.xml" Type="http://schemas.openxmlformats.org/officeDocument/2006/relationships/slideLayout"/>  <Relationship Id="rId7" Target="../slideLayouts/slideLayout7.xml" Type="http://schemas.openxmlformats.org/officeDocument/2006/relationships/slideLayout"/>  <Relationship Id="rId8" Target="../slideLayouts/slideLayout8.xml" Type="http://schemas.openxmlformats.org/officeDocument/2006/relationships/slideLayout"/>  <Relationship Id="rId9" Target="../slideLayouts/slideLayout9.xml" Type="http://schemas.openxmlformats.org/officeDocument/2006/relationships/slideLayout"/>  <Relationship Id="rId10" Target="../slideLayouts/slideLayout10.xml" Type="http://schemas.openxmlformats.org/officeDocument/2006/relationships/slideLayout"/>  <Relationship Id="rId11" Target="../slideLayouts/slideLayout11.xml" Type="http://schemas.openxmlformats.org/officeDocument/2006/relationships/slideLayout"/>  <Relationship Id="rId12" Target="../slideLayouts/slideLayout12.xml" Type="http://schemas.openxmlformats.org/officeDocument/2006/relationships/slideLayout"/>  <Relationship Id="rId13" Target="../slideLayouts/slideLayout13.xml" Type="http://schemas.openxmlformats.org/officeDocument/2006/relationships/slideLayout"/>  <Relationship Id="rId14" Target="../slideLayouts/slideLayout14.xml" Type="http://schemas.openxmlformats.org/officeDocument/2006/relationships/slideLayout"/>  <Relationship Id="rId15" Target="../slideLayouts/slideLayout15.xml" Type="http://schemas.openxmlformats.org/officeDocument/2006/relationships/slideLayout"/>  <Relationship Id="rId16" Target="../slideLayouts/slideLayout16.xml" Type="http://schemas.openxmlformats.org/officeDocument/2006/relationships/slideLayout"/>  <Relationship Id="rId17" Target="../slideLayouts/slideLayout17.xml" Type="http://schemas.openxmlformats.org/officeDocument/2006/relationships/slideLayout"/>  <Relationship Id="rId18" Target="../slideLayouts/slideLayout18.xml" Type="http://schemas.openxmlformats.org/officeDocument/2006/relationships/slideLayout"/>  <Relationship Id="rId19" Target="../slideLayouts/slideLayout19.xml" Type="http://schemas.openxmlformats.org/officeDocument/2006/relationships/slideLayout"/>  <Relationship Id="rId20" Target="../slideLayouts/slideLayout20.xml" Type="http://schemas.openxmlformats.org/officeDocument/2006/relationships/slideLayout"/>  <Relationship Id="rId21" Target="../slideLayouts/slideLayout21.xml" Type="http://schemas.openxmlformats.org/officeDocument/2006/relationships/slideLayout"/>  <Relationship Id="rId22" Target="../slideLayouts/slideLayout22.xml" Type="http://schemas.openxmlformats.org/officeDocument/2006/relationships/slideLayout"/>  <Relationship Id="rId23" Target="../slideLayouts/slideLayout23.xml" Type="http://schemas.openxmlformats.org/officeDocument/2006/relationships/slideLayout"/>  <Relationship Id="rId24" Target="../slideLayouts/slideLayout24.xml" Type="http://schemas.openxmlformats.org/officeDocument/2006/relationships/slideLayout"/>  <Relationship Id="rId25" Target="../slideLayouts/slideLayout25.xml" Type="http://schemas.openxmlformats.org/officeDocument/2006/relationships/slideLayout"/>  <Relationship Id="rId26" Target="../slideLayouts/slideLayout26.xml" Type="http://schemas.openxmlformats.org/officeDocument/2006/relationships/slideLayout"/>  <Relationship Id="rId27" Target="../slideLayouts/slideLayout27.xml" Type="http://schemas.openxmlformats.org/officeDocument/2006/relationships/slideLayout"/>  <Relationship Id="rId28" Target="../slideLayouts/slideLayout28.xml" Type="http://schemas.openxmlformats.org/officeDocument/2006/relationships/slideLayout"/>  <Relationship Id="rId29" Target="../slideLayouts/slideLayout29.xml" Type="http://schemas.openxmlformats.org/officeDocument/2006/relationships/slideLayout"/>  <Relationship Id="rId30" Target="../slideLayouts/slideLayout30.xml" Type="http://schemas.openxmlformats.org/officeDocument/2006/relationships/slideLayout"/>  <Relationship Id="rId31" Target="../slideLayouts/slideLayout31.xml" Type="http://schemas.openxmlformats.org/officeDocument/2006/relationships/slideLayout"/>  <Relationship Id="rId32" Target="../slideLayouts/slideLayout32.xml" Type="http://schemas.openxmlformats.org/officeDocument/2006/relationships/slideLayout"/>  <Relationship Id="rId33" Target="../slideLayouts/slideLayout33.xml" Type="http://schemas.openxmlformats.org/officeDocument/2006/relationships/slideLayout"/>  <Relationship Id="rId34" Target="../slideLayouts/slideLayout34.xml" Type="http://schemas.openxmlformats.org/officeDocument/2006/relationships/slideLayout"/>  <Relationship Id="rId35" Target="../slideLayouts/slideLayout35.xml" Type="http://schemas.openxmlformats.org/officeDocument/2006/relationships/slideLayout"/>  <Relationship Id="rId36" Target="../slideLayouts/slideLayout36.xml" Type="http://schemas.openxmlformats.org/officeDocument/2006/relationships/slideLayout"/>  <Relationship Id="rId37" Target="../slideLayouts/slideLayout37.xml" Type="http://schemas.openxmlformats.org/officeDocument/2006/relationships/slideLayout"/>  <Relationship Id="rId38" Target="../slideLayouts/slideLayout38.xml" Type="http://schemas.openxmlformats.org/officeDocument/2006/relationships/slideLayout"/>  <Relationship Id="rId39" Target="../slideLayouts/slideLayout39.xml" Type="http://schemas.openxmlformats.org/officeDocument/2006/relationships/slideLayout"/>  <Relationship Id="rId40" Target="../slideLayouts/slideLayout40.xml" Type="http://schemas.openxmlformats.org/officeDocument/2006/relationships/slideLayout"/>  <Relationship Id="rId41" Target="../slideLayouts/slideLayout41.xml" Type="http://schemas.openxmlformats.org/officeDocument/2006/relationships/slideLayout"/>  <Relationship Id="rId42" Target="../slideLayouts/slideLayout42.xml" Type="http://schemas.openxmlformats.org/officeDocument/2006/relationships/slideLayout"/>  <Relationship Id="rId43" Target="../slideLayouts/slideLayout43.xml" Type="http://schemas.openxmlformats.org/officeDocument/2006/relationships/slideLayout"/>  <Relationship Id="rId44" Target="../slideLayouts/slideLayout44.xml" Type="http://schemas.openxmlformats.org/officeDocument/2006/relationships/slideLayout"/>  <Relationship Id="rId45" Target="../slideLayouts/slideLayout45.xml" Type="http://schemas.openxmlformats.org/officeDocument/2006/relationships/slideLayout"/>  <Relationship Id="rId46" Target="../slideLayouts/slideLayout46.xml" Type="http://schemas.openxmlformats.org/officeDocument/2006/relationships/slideLayout"/>  <Relationship Id="rId47" Target="../slideLayouts/slideLayout47.xml" Type="http://schemas.openxmlformats.org/officeDocument/2006/relationships/slideLayout"/>  <Relationship Id="rId48" Target="../slideLayouts/slideLayout48.xml" Type="http://schemas.openxmlformats.org/officeDocument/2006/relationships/slideLayout"/>  <Relationship Id="rId49" Target="../slideLayouts/slideLayout49.xml" Type="http://schemas.openxmlformats.org/officeDocument/2006/relationships/slideLayout"/>  <Relationship Id="rId50" Target="../slideLayouts/slideLayout50.xml" Type="http://schemas.openxmlformats.org/officeDocument/2006/relationships/slideLayout"/>  <Relationship Id="rId51" Target="../slideLayouts/slideLayout51.xml" Type="http://schemas.openxmlformats.org/officeDocument/2006/relationships/slideLayout"/>  <Relationship Id="rId52" Target="../slideLayouts/slideLayout52.xml" Type="http://schemas.openxmlformats.org/officeDocument/2006/relationships/slideLayout"/>  <Relationship Id="rId53" Target="../slideLayouts/slideLayout53.xml" Type="http://schemas.openxmlformats.org/officeDocument/2006/relationships/slideLayout"/>  <Relationship Id="rId54" Target="../slideLayouts/slideLayout54.xml" Type="http://schemas.openxmlformats.org/officeDocument/2006/relationships/slideLayout"/>  <Relationship Id="rId55" Target="../slideLayouts/slideLayout55.xml" Type="http://schemas.openxmlformats.org/officeDocument/2006/relationships/slideLayout"/>  <Relationship Id="rId56" Target="../slideLayouts/slideLayout56.xml" Type="http://schemas.openxmlformats.org/officeDocument/2006/relationships/slideLayout"/>  <Relationship Id="rId57" Target="../slideLayouts/slideLayout57.xml" Type="http://schemas.openxmlformats.org/officeDocument/2006/relationships/slideLayout"/>  <Relationship Id="rId58" Target="../slideLayouts/slideLayout58.xml" Type="http://schemas.openxmlformats.org/officeDocument/2006/relationships/slideLayout"/>  <Relationship Id="rId59" Target="../slideLayouts/slideLayout59.xml" Type="http://schemas.openxmlformats.org/officeDocument/2006/relationships/slideLayout"/>  <Relationship Id="rId60" Target="../slideLayouts/slideLayout60.xml" Type="http://schemas.openxmlformats.org/officeDocument/2006/relationships/slideLayout"/>  <Relationship Id="rId61" Target="../slideLayouts/slideLayout61.xml" Type="http://schemas.openxmlformats.org/officeDocument/2006/relationships/slideLayout"/>  <Relationship Id="rId62" Target="../slideLayouts/slideLayout62.xml" Type="http://schemas.openxmlformats.org/officeDocument/2006/relationships/slideLayout"/>  <Relationship Id="rId63" Target="../slideLayouts/slideLayout63.xml" Type="http://schemas.openxmlformats.org/officeDocument/2006/relationships/slideLayout"/>  <Relationship Id="rId64" Target="../slideLayouts/slideLayout64.xml" Type="http://schemas.openxmlformats.org/officeDocument/2006/relationships/slideLayout"/>  <Relationship Id="rId65" Target="../slideLayouts/slideLayout65.xml" Type="http://schemas.openxmlformats.org/officeDocument/2006/relationships/slideLayout"/>  <Relationship Id="rId66" Target="../slideLayouts/slideLayout66.xml" Type="http://schemas.openxmlformats.org/officeDocument/2006/relationships/slideLayout"/>  <Relationship Id="rId67" Target="../slideLayouts/slideLayout67.xml" Type="http://schemas.openxmlformats.org/officeDocument/2006/relationships/slideLayout"/>  <Relationship Id="rId68" Target="../slideLayouts/slideLayout68.xml" Type="http://schemas.openxmlformats.org/officeDocument/2006/relationships/slideLayout"/>  <Relationship Id="rId69" Target="../slideLayouts/slideLayout69.xml" Type="http://schemas.openxmlformats.org/officeDocument/2006/relationships/slideLayout"/>  <Relationship Id="rId70" Target="../slideLayouts/slideLayout70.xml" Type="http://schemas.openxmlformats.org/officeDocument/2006/relationships/slideLayout"/>  <Relationship Id="rId71" Target="../slideLayouts/slideLayout71.xml" Type="http://schemas.openxmlformats.org/officeDocument/2006/relationships/slideLayout"/>  <Relationship Id="rId72" Target="../slideLayouts/slideLayout72.xml" Type="http://schemas.openxmlformats.org/officeDocument/2006/relationships/slideLayout"/>  <Relationship Id="rId73" Target="../slideLayouts/slideLayout73.xml" Type="http://schemas.openxmlformats.org/officeDocument/2006/relationships/slideLayout"/>  <Relationship Id="rId74" Target="../slideLayouts/slideLayout74.xml" Type="http://schemas.openxmlformats.org/officeDocument/2006/relationships/slideLayout"/>  <Relationship Id="rId75" Target="../slideLayouts/slideLayout75.xml" Type="http://schemas.openxmlformats.org/officeDocument/2006/relationships/slideLayout"/>  <Relationship Id="rId76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 <Relationship Id="rId1" Target="../slideLayouts/slideLayout1.xml" Type="http://schemas.openxmlformats.org/officeDocument/2006/relationships/slideLayout"/><Relationship Id="rId2" Target="../media/image1.jp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
<Relationships xmlns="http://schemas.openxmlformats.org/package/2006/relationships"> <Relationship Id="rId1" Target="../slideLayouts/slideLayout10.xml" Type="http://schemas.openxmlformats.org/officeDocument/2006/relationships/slideLayout"/><Relationship Id="rId12" Target="../media/image11.jpg" Type="http://schemas.openxmlformats.org/officeDocument/2006/relationships/image"/></Relationships>
</file>

<file path=ppt/slides/_rels/slide11.xml.rels><?xml version="1.0" encoding="UTF-8" standalone="yes"?>
<Relationships xmlns="http://schemas.openxmlformats.org/package/2006/relationships"> <Relationship Id="rId1" Target="../slideLayouts/slideLayout11.xml" Type="http://schemas.openxmlformats.org/officeDocument/2006/relationships/slideLayout"/><Relationship Id="rId13" Target="../media/image12.jpg" Type="http://schemas.openxmlformats.org/officeDocument/2006/relationships/image"/></Relationships>
</file>

<file path=ppt/slides/_rels/slide12.xml.rels><?xml version="1.0" encoding="UTF-8" standalone="yes"?>
<Relationships xmlns="http://schemas.openxmlformats.org/package/2006/relationships"> <Relationship Id="rId1" Target="../slideLayouts/slideLayout12.xml" Type="http://schemas.openxmlformats.org/officeDocument/2006/relationships/slideLayout"/><Relationship Id="rId14" Target="../media/image13.jpg" Type="http://schemas.openxmlformats.org/officeDocument/2006/relationships/image"/></Relationships>
</file>

<file path=ppt/slides/_rels/slide13.xml.rels><?xml version="1.0" encoding="UTF-8" standalone="yes"?>
<Relationships xmlns="http://schemas.openxmlformats.org/package/2006/relationships"> <Relationship Id="rId1" Target="../slideLayouts/slideLayout13.xml" Type="http://schemas.openxmlformats.org/officeDocument/2006/relationships/slideLayout"/><Relationship Id="rId15" Target="../media/image14.jpg" Type="http://schemas.openxmlformats.org/officeDocument/2006/relationships/image"/></Relationships>
</file>

<file path=ppt/slides/_rels/slide14.xml.rels><?xml version="1.0" encoding="UTF-8" standalone="yes"?>
<Relationships xmlns="http://schemas.openxmlformats.org/package/2006/relationships"> <Relationship Id="rId1" Target="../slideLayouts/slideLayout14.xml" Type="http://schemas.openxmlformats.org/officeDocument/2006/relationships/slideLayout"/><Relationship Id="rId16" Target="../media/image15.jpg" Type="http://schemas.openxmlformats.org/officeDocument/2006/relationships/image"/></Relationships>
</file>

<file path=ppt/slides/_rels/slide15.xml.rels><?xml version="1.0" encoding="UTF-8" standalone="yes"?>
<Relationships xmlns="http://schemas.openxmlformats.org/package/2006/relationships"> <Relationship Id="rId1" Target="../slideLayouts/slideLayout15.xml" Type="http://schemas.openxmlformats.org/officeDocument/2006/relationships/slideLayout"/><Relationship Id="rId17" Target="../media/image16.jpg" Type="http://schemas.openxmlformats.org/officeDocument/2006/relationships/image"/></Relationships>
</file>

<file path=ppt/slides/_rels/slide16.xml.rels><?xml version="1.0" encoding="UTF-8" standalone="yes"?>
<Relationships xmlns="http://schemas.openxmlformats.org/package/2006/relationships"> <Relationship Id="rId1" Target="../slideLayouts/slideLayout16.xml" Type="http://schemas.openxmlformats.org/officeDocument/2006/relationships/slideLayout"/><Relationship Id="rId18" Target="../media/image17.jpg" Type="http://schemas.openxmlformats.org/officeDocument/2006/relationships/image"/></Relationships>
</file>

<file path=ppt/slides/_rels/slide17.xml.rels><?xml version="1.0" encoding="UTF-8" standalone="yes"?>
<Relationships xmlns="http://schemas.openxmlformats.org/package/2006/relationships"> <Relationship Id="rId1" Target="../slideLayouts/slideLayout17.xml" Type="http://schemas.openxmlformats.org/officeDocument/2006/relationships/slideLayout"/><Relationship Id="rId19" Target="../media/image18.jpg" Type="http://schemas.openxmlformats.org/officeDocument/2006/relationships/image"/></Relationships>
</file>

<file path=ppt/slides/_rels/slide18.xml.rels><?xml version="1.0" encoding="UTF-8" standalone="yes"?>
<Relationships xmlns="http://schemas.openxmlformats.org/package/2006/relationships"> <Relationship Id="rId1" Target="../slideLayouts/slideLayout18.xml" Type="http://schemas.openxmlformats.org/officeDocument/2006/relationships/slideLayout"/><Relationship Id="rId20" Target="../media/image19.jpg" Type="http://schemas.openxmlformats.org/officeDocument/2006/relationships/image"/></Relationships>
</file>

<file path=ppt/slides/_rels/slide19.xml.rels><?xml version="1.0" encoding="UTF-8" standalone="yes"?>
<Relationships xmlns="http://schemas.openxmlformats.org/package/2006/relationships"> <Relationship Id="rId1" Target="../slideLayouts/slideLayout19.xml" Type="http://schemas.openxmlformats.org/officeDocument/2006/relationships/slideLayout"/><Relationship Id="rId21" Target="../media/image20.jpg" Type="http://schemas.openxmlformats.org/officeDocument/2006/relationships/image"/></Relationships>
</file>

<file path=ppt/slides/_rels/slide2.xml.rels><?xml version="1.0" encoding="UTF-8" standalone="yes"?>
<Relationships xmlns="http://schemas.openxmlformats.org/package/2006/relationships"> <Relationship Id="rId1" Target="../slideLayouts/slideLayout2.xml" Type="http://schemas.openxmlformats.org/officeDocument/2006/relationships/slideLayout"/><Relationship Id="rId4" Target="../media/image3.jpg" Type="http://schemas.openxmlformats.org/officeDocument/2006/relationships/image"/></Relationships>
</file>

<file path=ppt/slides/_rels/slide20.xml.rels><?xml version="1.0" encoding="UTF-8" standalone="yes"?>
<Relationships xmlns="http://schemas.openxmlformats.org/package/2006/relationships"> <Relationship Id="rId1" Target="../slideLayouts/slideLayout20.xml" Type="http://schemas.openxmlformats.org/officeDocument/2006/relationships/slideLayout"/><Relationship Id="rId22" Target="../media/image21.jpg" Type="http://schemas.openxmlformats.org/officeDocument/2006/relationships/image"/></Relationships>
</file>

<file path=ppt/slides/_rels/slide21.xml.rels><?xml version="1.0" encoding="UTF-8" standalone="yes"?>
<Relationships xmlns="http://schemas.openxmlformats.org/package/2006/relationships"> <Relationship Id="rId1" Target="../slideLayouts/slideLayout21.xml" Type="http://schemas.openxmlformats.org/officeDocument/2006/relationships/slideLayout"/><Relationship Id="rId23" Target="../media/image22.jpg" Type="http://schemas.openxmlformats.org/officeDocument/2006/relationships/image"/></Relationships>
</file>

<file path=ppt/slides/_rels/slide22.xml.rels><?xml version="1.0" encoding="UTF-8" standalone="yes"?>
<Relationships xmlns="http://schemas.openxmlformats.org/package/2006/relationships"> <Relationship Id="rId1" Target="../slideLayouts/slideLayout22.xml" Type="http://schemas.openxmlformats.org/officeDocument/2006/relationships/slideLayout"/><Relationship Id="rId24" Target="../media/image23.jpg" Type="http://schemas.openxmlformats.org/officeDocument/2006/relationships/image"/></Relationships>
</file>

<file path=ppt/slides/_rels/slide23.xml.rels><?xml version="1.0" encoding="UTF-8" standalone="yes"?>
<Relationships xmlns="http://schemas.openxmlformats.org/package/2006/relationships"> <Relationship Id="rId1" Target="../slideLayouts/slideLayout23.xml" Type="http://schemas.openxmlformats.org/officeDocument/2006/relationships/slideLayout"/><Relationship Id="rId25" Target="../media/image24.jpg" Type="http://schemas.openxmlformats.org/officeDocument/2006/relationships/image"/></Relationships>
</file>

<file path=ppt/slides/_rels/slide24.xml.rels><?xml version="1.0" encoding="UTF-8" standalone="yes"?>
<Relationships xmlns="http://schemas.openxmlformats.org/package/2006/relationships"> <Relationship Id="rId1" Target="../slideLayouts/slideLayout24.xml" Type="http://schemas.openxmlformats.org/officeDocument/2006/relationships/slideLayout"/><Relationship Id="rId26" Target="../media/image25.jpg" Type="http://schemas.openxmlformats.org/officeDocument/2006/relationships/image"/></Relationships>
</file>

<file path=ppt/slides/_rels/slide25.xml.rels><?xml version="1.0" encoding="UTF-8" standalone="yes"?>
<Relationships xmlns="http://schemas.openxmlformats.org/package/2006/relationships"> <Relationship Id="rId1" Target="../slideLayouts/slideLayout25.xml" Type="http://schemas.openxmlformats.org/officeDocument/2006/relationships/slideLayout"/><Relationship Id="rId27" Target="../media/image26.jpg" Type="http://schemas.openxmlformats.org/officeDocument/2006/relationships/image"/></Relationships>
</file>

<file path=ppt/slides/_rels/slide26.xml.rels><?xml version="1.0" encoding="UTF-8" standalone="yes"?>
<Relationships xmlns="http://schemas.openxmlformats.org/package/2006/relationships"> <Relationship Id="rId1" Target="../slideLayouts/slideLayout26.xml" Type="http://schemas.openxmlformats.org/officeDocument/2006/relationships/slideLayout"/><Relationship Id="rId28" Target="../media/image27.jpg" Type="http://schemas.openxmlformats.org/officeDocument/2006/relationships/image"/></Relationships>
</file>

<file path=ppt/slides/_rels/slide27.xml.rels><?xml version="1.0" encoding="UTF-8" standalone="yes"?>
<Relationships xmlns="http://schemas.openxmlformats.org/package/2006/relationships"> <Relationship Id="rId1" Target="../slideLayouts/slideLayout27.xml" Type="http://schemas.openxmlformats.org/officeDocument/2006/relationships/slideLayout"/><Relationship Id="rId29" Target="../media/image28.jpg" Type="http://schemas.openxmlformats.org/officeDocument/2006/relationships/image"/></Relationships>
</file>

<file path=ppt/slides/_rels/slide28.xml.rels><?xml version="1.0" encoding="UTF-8" standalone="yes"?>
<Relationships xmlns="http://schemas.openxmlformats.org/package/2006/relationships"> <Relationship Id="rId1" Target="../slideLayouts/slideLayout28.xml" Type="http://schemas.openxmlformats.org/officeDocument/2006/relationships/slideLayout"/><Relationship Id="rId30" Target="../media/image29.jpg" Type="http://schemas.openxmlformats.org/officeDocument/2006/relationships/image"/></Relationships>
</file>

<file path=ppt/slides/_rels/slide29.xml.rels><?xml version="1.0" encoding="UTF-8" standalone="yes"?>
<Relationships xmlns="http://schemas.openxmlformats.org/package/2006/relationships"> <Relationship Id="rId1" Target="../slideLayouts/slideLayout29.xml" Type="http://schemas.openxmlformats.org/officeDocument/2006/relationships/slideLayout"/><Relationship Id="rId31" Target="../media/image30.jpg" Type="http://schemas.openxmlformats.org/officeDocument/2006/relationships/image"/></Relationships>
</file>

<file path=ppt/slides/_rels/slide3.xml.rels><?xml version="1.0" encoding="UTF-8" standalone="yes"?>
<Relationships xmlns="http://schemas.openxmlformats.org/package/2006/relationships"> <Relationship Id="rId1" Target="../slideLayouts/slideLayout3.xml" Type="http://schemas.openxmlformats.org/officeDocument/2006/relationships/slideLayout"/><Relationship Id="rId5" Target="../media/image4.jpg" Type="http://schemas.openxmlformats.org/officeDocument/2006/relationships/image"/></Relationships>
</file>

<file path=ppt/slides/_rels/slide30.xml.rels><?xml version="1.0" encoding="UTF-8" standalone="yes"?>
<Relationships xmlns="http://schemas.openxmlformats.org/package/2006/relationships"> <Relationship Id="rId1" Target="../slideLayouts/slideLayout30.xml" Type="http://schemas.openxmlformats.org/officeDocument/2006/relationships/slideLayout"/><Relationship Id="rId32" Target="../media/image31.jpg" Type="http://schemas.openxmlformats.org/officeDocument/2006/relationships/image"/></Relationships>
</file>

<file path=ppt/slides/_rels/slide31.xml.rels><?xml version="1.0" encoding="UTF-8" standalone="yes"?>
<Relationships xmlns="http://schemas.openxmlformats.org/package/2006/relationships"> <Relationship Id="rId1" Target="../slideLayouts/slideLayout31.xml" Type="http://schemas.openxmlformats.org/officeDocument/2006/relationships/slideLayout"/><Relationship Id="rId33" Target="../media/image32.jpg" Type="http://schemas.openxmlformats.org/officeDocument/2006/relationships/image"/></Relationships>
</file>

<file path=ppt/slides/_rels/slide32.xml.rels><?xml version="1.0" encoding="UTF-8" standalone="yes"?>
<Relationships xmlns="http://schemas.openxmlformats.org/package/2006/relationships"> <Relationship Id="rId1" Target="../slideLayouts/slideLayout32.xml" Type="http://schemas.openxmlformats.org/officeDocument/2006/relationships/slideLayout"/><Relationship Id="rId34" Target="../media/image33.jpg" Type="http://schemas.openxmlformats.org/officeDocument/2006/relationships/image"/></Relationships>
</file>

<file path=ppt/slides/_rels/slide33.xml.rels><?xml version="1.0" encoding="UTF-8" standalone="yes"?>
<Relationships xmlns="http://schemas.openxmlformats.org/package/2006/relationships"> <Relationship Id="rId1" Target="../slideLayouts/slideLayout33.xml" Type="http://schemas.openxmlformats.org/officeDocument/2006/relationships/slideLayout"/><Relationship Id="rId35" Target="../media/image34.jpg" Type="http://schemas.openxmlformats.org/officeDocument/2006/relationships/image"/></Relationships>
</file>

<file path=ppt/slides/_rels/slide34.xml.rels><?xml version="1.0" encoding="UTF-8" standalone="yes"?>
<Relationships xmlns="http://schemas.openxmlformats.org/package/2006/relationships"> <Relationship Id="rId1" Target="../slideLayouts/slideLayout34.xml" Type="http://schemas.openxmlformats.org/officeDocument/2006/relationships/slideLayout"/><Relationship Id="rId36" Target="../media/image35.jpg" Type="http://schemas.openxmlformats.org/officeDocument/2006/relationships/image"/></Relationships>
</file>

<file path=ppt/slides/_rels/slide35.xml.rels><?xml version="1.0" encoding="UTF-8" standalone="yes"?>
<Relationships xmlns="http://schemas.openxmlformats.org/package/2006/relationships"> <Relationship Id="rId1" Target="../slideLayouts/slideLayout35.xml" Type="http://schemas.openxmlformats.org/officeDocument/2006/relationships/slideLayout"/><Relationship Id="rId37" Target="../media/image36.jpg" Type="http://schemas.openxmlformats.org/officeDocument/2006/relationships/image"/></Relationships>
</file>

<file path=ppt/slides/_rels/slide36.xml.rels><?xml version="1.0" encoding="UTF-8" standalone="yes"?>
<Relationships xmlns="http://schemas.openxmlformats.org/package/2006/relationships"> <Relationship Id="rId1" Target="../slideLayouts/slideLayout36.xml" Type="http://schemas.openxmlformats.org/officeDocument/2006/relationships/slideLayout"/><Relationship Id="rId38" Target="../media/image37.jpg" Type="http://schemas.openxmlformats.org/officeDocument/2006/relationships/image"/></Relationships>
</file>

<file path=ppt/slides/_rels/slide37.xml.rels><?xml version="1.0" encoding="UTF-8" standalone="yes"?>
<Relationships xmlns="http://schemas.openxmlformats.org/package/2006/relationships"> <Relationship Id="rId1" Target="../slideLayouts/slideLayout37.xml" Type="http://schemas.openxmlformats.org/officeDocument/2006/relationships/slideLayout"/><Relationship Id="rId39" Target="../media/image38.jpg" Type="http://schemas.openxmlformats.org/officeDocument/2006/relationships/image"/></Relationships>
</file>

<file path=ppt/slides/_rels/slide38.xml.rels><?xml version="1.0" encoding="UTF-8" standalone="yes"?>
<Relationships xmlns="http://schemas.openxmlformats.org/package/2006/relationships"> <Relationship Id="rId1" Target="../slideLayouts/slideLayout38.xml" Type="http://schemas.openxmlformats.org/officeDocument/2006/relationships/slideLayout"/><Relationship Id="rId40" Target="../media/image39.jpg" Type="http://schemas.openxmlformats.org/officeDocument/2006/relationships/image"/></Relationships>
</file>

<file path=ppt/slides/_rels/slide39.xml.rels><?xml version="1.0" encoding="UTF-8" standalone="yes"?>
<Relationships xmlns="http://schemas.openxmlformats.org/package/2006/relationships"> <Relationship Id="rId1" Target="../slideLayouts/slideLayout39.xml" Type="http://schemas.openxmlformats.org/officeDocument/2006/relationships/slideLayout"/><Relationship Id="rId41" Target="../media/image40.jpg" Type="http://schemas.openxmlformats.org/officeDocument/2006/relationships/image"/></Relationships>
</file>

<file path=ppt/slides/_rels/slide4.xml.rels><?xml version="1.0" encoding="UTF-8" standalone="yes"?>
<Relationships xmlns="http://schemas.openxmlformats.org/package/2006/relationships"> <Relationship Id="rId1" Target="../slideLayouts/slideLayout4.xml" Type="http://schemas.openxmlformats.org/officeDocument/2006/relationships/slideLayout"/><Relationship Id="rId6" Target="../media/image5.jpg" Type="http://schemas.openxmlformats.org/officeDocument/2006/relationships/image"/></Relationships>
</file>

<file path=ppt/slides/_rels/slide40.xml.rels><?xml version="1.0" encoding="UTF-8" standalone="yes"?>
<Relationships xmlns="http://schemas.openxmlformats.org/package/2006/relationships"> <Relationship Id="rId1" Target="../slideLayouts/slideLayout40.xml" Type="http://schemas.openxmlformats.org/officeDocument/2006/relationships/slideLayout"/><Relationship Id="rId42" Target="../media/image41.jpg" Type="http://schemas.openxmlformats.org/officeDocument/2006/relationships/image"/></Relationships>
</file>

<file path=ppt/slides/_rels/slide41.xml.rels><?xml version="1.0" encoding="UTF-8" standalone="yes"?>
<Relationships xmlns="http://schemas.openxmlformats.org/package/2006/relationships"> <Relationship Id="rId1" Target="../slideLayouts/slideLayout41.xml" Type="http://schemas.openxmlformats.org/officeDocument/2006/relationships/slideLayout"/><Relationship Id="rId43" Target="../media/image42.jpg" Type="http://schemas.openxmlformats.org/officeDocument/2006/relationships/image"/></Relationships>
</file>

<file path=ppt/slides/_rels/slide42.xml.rels><?xml version="1.0" encoding="UTF-8" standalone="yes"?>
<Relationships xmlns="http://schemas.openxmlformats.org/package/2006/relationships"> <Relationship Id="rId1" Target="../slideLayouts/slideLayout42.xml" Type="http://schemas.openxmlformats.org/officeDocument/2006/relationships/slideLayout"/><Relationship Id="rId44" Target="../media/image43.jpg" Type="http://schemas.openxmlformats.org/officeDocument/2006/relationships/image"/></Relationships>
</file>

<file path=ppt/slides/_rels/slide43.xml.rels><?xml version="1.0" encoding="UTF-8" standalone="yes"?>
<Relationships xmlns="http://schemas.openxmlformats.org/package/2006/relationships"> <Relationship Id="rId1" Target="../slideLayouts/slideLayout43.xml" Type="http://schemas.openxmlformats.org/officeDocument/2006/relationships/slideLayout"/><Relationship Id="rId45" Target="../media/image44.jpg" Type="http://schemas.openxmlformats.org/officeDocument/2006/relationships/image"/></Relationships>
</file>

<file path=ppt/slides/_rels/slide44.xml.rels><?xml version="1.0" encoding="UTF-8" standalone="yes"?>
<Relationships xmlns="http://schemas.openxmlformats.org/package/2006/relationships"> <Relationship Id="rId1" Target="../slideLayouts/slideLayout44.xml" Type="http://schemas.openxmlformats.org/officeDocument/2006/relationships/slideLayout"/><Relationship Id="rId46" Target="../media/image45.jpg" Type="http://schemas.openxmlformats.org/officeDocument/2006/relationships/image"/></Relationships>
</file>

<file path=ppt/slides/_rels/slide45.xml.rels><?xml version="1.0" encoding="UTF-8" standalone="yes"?>
<Relationships xmlns="http://schemas.openxmlformats.org/package/2006/relationships"> <Relationship Id="rId1" Target="../slideLayouts/slideLayout45.xml" Type="http://schemas.openxmlformats.org/officeDocument/2006/relationships/slideLayout"/><Relationship Id="rId47" Target="../media/image46.jpg" Type="http://schemas.openxmlformats.org/officeDocument/2006/relationships/image"/></Relationships>
</file>

<file path=ppt/slides/_rels/slide46.xml.rels><?xml version="1.0" encoding="UTF-8" standalone="yes"?>
<Relationships xmlns="http://schemas.openxmlformats.org/package/2006/relationships"> <Relationship Id="rId1" Target="../slideLayouts/slideLayout46.xml" Type="http://schemas.openxmlformats.org/officeDocument/2006/relationships/slideLayout"/><Relationship Id="rId48" Target="../media/image47.jpg" Type="http://schemas.openxmlformats.org/officeDocument/2006/relationships/image"/></Relationships>
</file>

<file path=ppt/slides/_rels/slide47.xml.rels><?xml version="1.0" encoding="UTF-8" standalone="yes"?>
<Relationships xmlns="http://schemas.openxmlformats.org/package/2006/relationships"> <Relationship Id="rId1" Target="../slideLayouts/slideLayout47.xml" Type="http://schemas.openxmlformats.org/officeDocument/2006/relationships/slideLayout"/><Relationship Id="rId49" Target="../media/image48.jpg" Type="http://schemas.openxmlformats.org/officeDocument/2006/relationships/image"/></Relationships>
</file>

<file path=ppt/slides/_rels/slide48.xml.rels><?xml version="1.0" encoding="UTF-8" standalone="yes"?>
<Relationships xmlns="http://schemas.openxmlformats.org/package/2006/relationships"> <Relationship Id="rId1" Target="../slideLayouts/slideLayout48.xml" Type="http://schemas.openxmlformats.org/officeDocument/2006/relationships/slideLayout"/><Relationship Id="rId50" Target="../media/image49.jpg" Type="http://schemas.openxmlformats.org/officeDocument/2006/relationships/image"/></Relationships>
</file>

<file path=ppt/slides/_rels/slide49.xml.rels><?xml version="1.0" encoding="UTF-8" standalone="yes"?>
<Relationships xmlns="http://schemas.openxmlformats.org/package/2006/relationships"> <Relationship Id="rId1" Target="../slideLayouts/slideLayout49.xml" Type="http://schemas.openxmlformats.org/officeDocument/2006/relationships/slideLayout"/><Relationship Id="rId51" Target="../media/image50.jpg" Type="http://schemas.openxmlformats.org/officeDocument/2006/relationships/image"/></Relationships>
</file>

<file path=ppt/slides/_rels/slide5.xml.rels><?xml version="1.0" encoding="UTF-8" standalone="yes"?>
<Relationships xmlns="http://schemas.openxmlformats.org/package/2006/relationships"> <Relationship Id="rId1" Target="../slideLayouts/slideLayout5.xml" Type="http://schemas.openxmlformats.org/officeDocument/2006/relationships/slideLayout"/><Relationship Id="rId7" Target="../media/image6.jpg" Type="http://schemas.openxmlformats.org/officeDocument/2006/relationships/image"/></Relationships>
</file>

<file path=ppt/slides/_rels/slide50.xml.rels><?xml version="1.0" encoding="UTF-8" standalone="yes"?>
<Relationships xmlns="http://schemas.openxmlformats.org/package/2006/relationships"> <Relationship Id="rId1" Target="../slideLayouts/slideLayout50.xml" Type="http://schemas.openxmlformats.org/officeDocument/2006/relationships/slideLayout"/><Relationship Id="rId52" Target="../media/image51.jpg" Type="http://schemas.openxmlformats.org/officeDocument/2006/relationships/image"/></Relationships>
</file>

<file path=ppt/slides/_rels/slide51.xml.rels><?xml version="1.0" encoding="UTF-8" standalone="yes"?>
<Relationships xmlns="http://schemas.openxmlformats.org/package/2006/relationships"> <Relationship Id="rId1" Target="../slideLayouts/slideLayout51.xml" Type="http://schemas.openxmlformats.org/officeDocument/2006/relationships/slideLayout"/><Relationship Id="rId53" Target="../media/image52.jpg" Type="http://schemas.openxmlformats.org/officeDocument/2006/relationships/image"/></Relationships>
</file>

<file path=ppt/slides/_rels/slide52.xml.rels><?xml version="1.0" encoding="UTF-8" standalone="yes"?>
<Relationships xmlns="http://schemas.openxmlformats.org/package/2006/relationships"> <Relationship Id="rId1" Target="../slideLayouts/slideLayout52.xml" Type="http://schemas.openxmlformats.org/officeDocument/2006/relationships/slideLayout"/><Relationship Id="rId54" Target="../media/image53.jpg" Type="http://schemas.openxmlformats.org/officeDocument/2006/relationships/image"/></Relationships>
</file>

<file path=ppt/slides/_rels/slide53.xml.rels><?xml version="1.0" encoding="UTF-8" standalone="yes"?>
<Relationships xmlns="http://schemas.openxmlformats.org/package/2006/relationships"> <Relationship Id="rId1" Target="../slideLayouts/slideLayout53.xml" Type="http://schemas.openxmlformats.org/officeDocument/2006/relationships/slideLayout"/><Relationship Id="rId55" Target="../media/image54.jpg" Type="http://schemas.openxmlformats.org/officeDocument/2006/relationships/image"/></Relationships>
</file>

<file path=ppt/slides/_rels/slide54.xml.rels><?xml version="1.0" encoding="UTF-8" standalone="yes"?>
<Relationships xmlns="http://schemas.openxmlformats.org/package/2006/relationships"> <Relationship Id="rId1" Target="../slideLayouts/slideLayout54.xml" Type="http://schemas.openxmlformats.org/officeDocument/2006/relationships/slideLayout"/><Relationship Id="rId56" Target="../media/image55.jpg" Type="http://schemas.openxmlformats.org/officeDocument/2006/relationships/image"/></Relationships>
</file>

<file path=ppt/slides/_rels/slide55.xml.rels><?xml version="1.0" encoding="UTF-8" standalone="yes"?>
<Relationships xmlns="http://schemas.openxmlformats.org/package/2006/relationships"> <Relationship Id="rId1" Target="../slideLayouts/slideLayout55.xml" Type="http://schemas.openxmlformats.org/officeDocument/2006/relationships/slideLayout"/><Relationship Id="rId57" Target="../media/image56.jpg" Type="http://schemas.openxmlformats.org/officeDocument/2006/relationships/image"/></Relationships>
</file>

<file path=ppt/slides/_rels/slide56.xml.rels><?xml version="1.0" encoding="UTF-8" standalone="yes"?>
<Relationships xmlns="http://schemas.openxmlformats.org/package/2006/relationships"> <Relationship Id="rId1" Target="../slideLayouts/slideLayout56.xml" Type="http://schemas.openxmlformats.org/officeDocument/2006/relationships/slideLayout"/><Relationship Id="rId58" Target="../media/image57.jpg" Type="http://schemas.openxmlformats.org/officeDocument/2006/relationships/image"/></Relationships>
</file>

<file path=ppt/slides/_rels/slide57.xml.rels><?xml version="1.0" encoding="UTF-8" standalone="yes"?>
<Relationships xmlns="http://schemas.openxmlformats.org/package/2006/relationships"> <Relationship Id="rId1" Target="../slideLayouts/slideLayout57.xml" Type="http://schemas.openxmlformats.org/officeDocument/2006/relationships/slideLayout"/><Relationship Id="rId59" Target="../media/image58.jpg" Type="http://schemas.openxmlformats.org/officeDocument/2006/relationships/image"/></Relationships>
</file>

<file path=ppt/slides/_rels/slide58.xml.rels><?xml version="1.0" encoding="UTF-8" standalone="yes"?>
<Relationships xmlns="http://schemas.openxmlformats.org/package/2006/relationships"> <Relationship Id="rId1" Target="../slideLayouts/slideLayout58.xml" Type="http://schemas.openxmlformats.org/officeDocument/2006/relationships/slideLayout"/><Relationship Id="rId60" Target="../media/image59.jpg" Type="http://schemas.openxmlformats.org/officeDocument/2006/relationships/image"/></Relationships>
</file>

<file path=ppt/slides/_rels/slide59.xml.rels><?xml version="1.0" encoding="UTF-8" standalone="yes"?>
<Relationships xmlns="http://schemas.openxmlformats.org/package/2006/relationships"> <Relationship Id="rId1" Target="../slideLayouts/slideLayout59.xml" Type="http://schemas.openxmlformats.org/officeDocument/2006/relationships/slideLayout"/><Relationship Id="rId61" Target="../media/image60.jpg" Type="http://schemas.openxmlformats.org/officeDocument/2006/relationships/image"/></Relationships>
</file>

<file path=ppt/slides/_rels/slide6.xml.rels><?xml version="1.0" encoding="UTF-8" standalone="yes"?>
<Relationships xmlns="http://schemas.openxmlformats.org/package/2006/relationships"> <Relationship Id="rId1" Target="../slideLayouts/slideLayout6.xml" Type="http://schemas.openxmlformats.org/officeDocument/2006/relationships/slideLayout"/><Relationship Id="rId8" Target="../media/image7.jpg" Type="http://schemas.openxmlformats.org/officeDocument/2006/relationships/image"/></Relationships>
</file>

<file path=ppt/slides/_rels/slide60.xml.rels><?xml version="1.0" encoding="UTF-8" standalone="yes"?>
<Relationships xmlns="http://schemas.openxmlformats.org/package/2006/relationships"> <Relationship Id="rId1" Target="../slideLayouts/slideLayout60.xml" Type="http://schemas.openxmlformats.org/officeDocument/2006/relationships/slideLayout"/><Relationship Id="rId62" Target="../media/image61.jpg" Type="http://schemas.openxmlformats.org/officeDocument/2006/relationships/image"/></Relationships>
</file>

<file path=ppt/slides/_rels/slide61.xml.rels><?xml version="1.0" encoding="UTF-8" standalone="yes"?>
<Relationships xmlns="http://schemas.openxmlformats.org/package/2006/relationships"> <Relationship Id="rId1" Target="../slideLayouts/slideLayout61.xml" Type="http://schemas.openxmlformats.org/officeDocument/2006/relationships/slideLayout"/><Relationship Id="rId63" Target="../media/image62.jpg" Type="http://schemas.openxmlformats.org/officeDocument/2006/relationships/image"/></Relationships>
</file>

<file path=ppt/slides/_rels/slide62.xml.rels><?xml version="1.0" encoding="UTF-8" standalone="yes"?>
<Relationships xmlns="http://schemas.openxmlformats.org/package/2006/relationships"> <Relationship Id="rId1" Target="../slideLayouts/slideLayout62.xml" Type="http://schemas.openxmlformats.org/officeDocument/2006/relationships/slideLayout"/><Relationship Id="rId64" Target="../media/image63.jpg" Type="http://schemas.openxmlformats.org/officeDocument/2006/relationships/image"/></Relationships>
</file>

<file path=ppt/slides/_rels/slide63.xml.rels><?xml version="1.0" encoding="UTF-8" standalone="yes"?>
<Relationships xmlns="http://schemas.openxmlformats.org/package/2006/relationships"> <Relationship Id="rId1" Target="../slideLayouts/slideLayout63.xml" Type="http://schemas.openxmlformats.org/officeDocument/2006/relationships/slideLayout"/><Relationship Id="rId65" Target="../media/image64.jpg" Type="http://schemas.openxmlformats.org/officeDocument/2006/relationships/image"/></Relationships>
</file>

<file path=ppt/slides/_rels/slide64.xml.rels><?xml version="1.0" encoding="UTF-8" standalone="yes"?>
<Relationships xmlns="http://schemas.openxmlformats.org/package/2006/relationships"> <Relationship Id="rId1" Target="../slideLayouts/slideLayout64.xml" Type="http://schemas.openxmlformats.org/officeDocument/2006/relationships/slideLayout"/><Relationship Id="rId66" Target="../media/image65.jpg" Type="http://schemas.openxmlformats.org/officeDocument/2006/relationships/image"/></Relationships>
</file>

<file path=ppt/slides/_rels/slide65.xml.rels><?xml version="1.0" encoding="UTF-8" standalone="yes"?>
<Relationships xmlns="http://schemas.openxmlformats.org/package/2006/relationships"> <Relationship Id="rId1" Target="../slideLayouts/slideLayout65.xml" Type="http://schemas.openxmlformats.org/officeDocument/2006/relationships/slideLayout"/><Relationship Id="rId67" Target="../media/image66.jpg" Type="http://schemas.openxmlformats.org/officeDocument/2006/relationships/image"/></Relationships>
</file>

<file path=ppt/slides/_rels/slide66.xml.rels><?xml version="1.0" encoding="UTF-8" standalone="yes"?>
<Relationships xmlns="http://schemas.openxmlformats.org/package/2006/relationships"> <Relationship Id="rId1" Target="../slideLayouts/slideLayout66.xml" Type="http://schemas.openxmlformats.org/officeDocument/2006/relationships/slideLayout"/><Relationship Id="rId68" Target="../media/image67.jpg" Type="http://schemas.openxmlformats.org/officeDocument/2006/relationships/image"/></Relationships>
</file>

<file path=ppt/slides/_rels/slide67.xml.rels><?xml version="1.0" encoding="UTF-8" standalone="yes"?>
<Relationships xmlns="http://schemas.openxmlformats.org/package/2006/relationships"> <Relationship Id="rId1" Target="../slideLayouts/slideLayout67.xml" Type="http://schemas.openxmlformats.org/officeDocument/2006/relationships/slideLayout"/><Relationship Id="rId69" Target="../media/image68.jpg" Type="http://schemas.openxmlformats.org/officeDocument/2006/relationships/image"/></Relationships>
</file>

<file path=ppt/slides/_rels/slide68.xml.rels><?xml version="1.0" encoding="UTF-8" standalone="yes"?>
<Relationships xmlns="http://schemas.openxmlformats.org/package/2006/relationships"> <Relationship Id="rId1" Target="../slideLayouts/slideLayout68.xml" Type="http://schemas.openxmlformats.org/officeDocument/2006/relationships/slideLayout"/><Relationship Id="rId70" Target="../media/image69.jpg" Type="http://schemas.openxmlformats.org/officeDocument/2006/relationships/image"/></Relationships>
</file>

<file path=ppt/slides/_rels/slide69.xml.rels><?xml version="1.0" encoding="UTF-8" standalone="yes"?>
<Relationships xmlns="http://schemas.openxmlformats.org/package/2006/relationships"> <Relationship Id="rId1" Target="../slideLayouts/slideLayout69.xml" Type="http://schemas.openxmlformats.org/officeDocument/2006/relationships/slideLayout"/><Relationship Id="rId71" Target="../media/image70.jpg" Type="http://schemas.openxmlformats.org/officeDocument/2006/relationships/image"/></Relationships>
</file>

<file path=ppt/slides/_rels/slide7.xml.rels><?xml version="1.0" encoding="UTF-8" standalone="yes"?>
<Relationships xmlns="http://schemas.openxmlformats.org/package/2006/relationships"> <Relationship Id="rId1" Target="../slideLayouts/slideLayout7.xml" Type="http://schemas.openxmlformats.org/officeDocument/2006/relationships/slideLayout"/><Relationship Id="rId9" Target="../media/image8.jpg" Type="http://schemas.openxmlformats.org/officeDocument/2006/relationships/image"/></Relationships>
</file>

<file path=ppt/slides/_rels/slide70.xml.rels><?xml version="1.0" encoding="UTF-8" standalone="yes"?>
<Relationships xmlns="http://schemas.openxmlformats.org/package/2006/relationships"> <Relationship Id="rId1" Target="../slideLayouts/slideLayout70.xml" Type="http://schemas.openxmlformats.org/officeDocument/2006/relationships/slideLayout"/><Relationship Id="rId72" Target="../media/image71.jpg" Type="http://schemas.openxmlformats.org/officeDocument/2006/relationships/image"/></Relationships>
</file>

<file path=ppt/slides/_rels/slide71.xml.rels><?xml version="1.0" encoding="UTF-8" standalone="yes"?>
<Relationships xmlns="http://schemas.openxmlformats.org/package/2006/relationships"> <Relationship Id="rId1" Target="../slideLayouts/slideLayout71.xml" Type="http://schemas.openxmlformats.org/officeDocument/2006/relationships/slideLayout"/><Relationship Id="rId73" Target="../media/image72.jpg" Type="http://schemas.openxmlformats.org/officeDocument/2006/relationships/image"/></Relationships>
</file>

<file path=ppt/slides/_rels/slide72.xml.rels><?xml version="1.0" encoding="UTF-8" standalone="yes"?>
<Relationships xmlns="http://schemas.openxmlformats.org/package/2006/relationships"> <Relationship Id="rId1" Target="../slideLayouts/slideLayout72.xml" Type="http://schemas.openxmlformats.org/officeDocument/2006/relationships/slideLayout"/><Relationship Id="rId74" Target="../media/image73.jpg" Type="http://schemas.openxmlformats.org/officeDocument/2006/relationships/image"/></Relationships>
</file>

<file path=ppt/slides/_rels/slide73.xml.rels><?xml version="1.0" encoding="UTF-8" standalone="yes"?>
<Relationships xmlns="http://schemas.openxmlformats.org/package/2006/relationships"> <Relationship Id="rId1" Target="../slideLayouts/slideLayout73.xml" Type="http://schemas.openxmlformats.org/officeDocument/2006/relationships/slideLayout"/><Relationship Id="rId75" Target="../media/image74.jpg" Type="http://schemas.openxmlformats.org/officeDocument/2006/relationships/image"/></Relationships>
</file>

<file path=ppt/slides/_rels/slide74.xml.rels><?xml version="1.0" encoding="UTF-8" standalone="yes"?>
<Relationships xmlns="http://schemas.openxmlformats.org/package/2006/relationships"> <Relationship Id="rId1" Target="../slideLayouts/slideLayout74.xml" Type="http://schemas.openxmlformats.org/officeDocument/2006/relationships/slideLayout"/><Relationship Id="rId76" Target="../media/image75.jpg" Type="http://schemas.openxmlformats.org/officeDocument/2006/relationships/image"/></Relationships>
</file>

<file path=ppt/slides/_rels/slide75.xml.rels><?xml version="1.0" encoding="UTF-8" standalone="yes"?>
<Relationships xmlns="http://schemas.openxmlformats.org/package/2006/relationships"> <Relationship Id="rId1" Target="../slideLayouts/slideLayout75.xml" Type="http://schemas.openxmlformats.org/officeDocument/2006/relationships/slideLayout"/><Relationship Id="rId77" Target="../media/image76.jpg" Type="http://schemas.openxmlformats.org/officeDocument/2006/relationships/image"/></Relationships>
</file>

<file path=ppt/slides/_rels/slide8.xml.rels><?xml version="1.0" encoding="UTF-8" standalone="yes"?>
<Relationships xmlns="http://schemas.openxmlformats.org/package/2006/relationships"> <Relationship Id="rId1" Target="../slideLayouts/slideLayout8.xml" Type="http://schemas.openxmlformats.org/officeDocument/2006/relationships/slideLayout"/><Relationship Id="rId10" Target="../media/image9.jpg" Type="http://schemas.openxmlformats.org/officeDocument/2006/relationships/image"/></Relationships>
</file>

<file path=ppt/slides/_rels/slide9.xml.rels><?xml version="1.0" encoding="UTF-8" standalone="yes"?>
<Relationships xmlns="http://schemas.openxmlformats.org/package/2006/relationships"> <Relationship Id="rId1" Target="../slideLayouts/slideLayout9.xml" Type="http://schemas.openxmlformats.org/officeDocument/2006/relationships/slideLayout"/><Relationship Id="rId11" Target="../media/image10.jp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1440" y="457200"/>
            <a:ext cx="5852160" cy="771525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/>
          <a:lstStyle/>
          <a:p>
            <a:pPr/>
            <a:r>
              <a:rPr lang="en-US" sz="6000" dirty="0" smtClean="0">
                <a:solidFill>
                  <a:srgbClr val="000000"/>
                </a:solidFill>
                <a:latin typeface="Century Gothic" pitchFamily="34" charset="0"/>
                <a:cs typeface="Century Gothic" pitchFamily="34" charset="0"/>
              </a:rPr>
              <a:t>Welcome!</a:t>
            </a:r>
          </a:p>
        </p:txBody>
      </p:sp>
      <p:sp>
        <p:nvSpPr>
          <p:cNvPr id="3" name="Object 2"/>
          <p:cNvSpPr/>
          <p:nvPr/>
        </p:nvSpPr>
        <p:spPr>
          <a:xfrm>
            <a:off x="4846320" y="457200"/>
            <a:ext cx="3657600" cy="874395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/>
          <a:lstStyle/>
          <a:p>
            <a:pPr algn="ctr"/>
            <a:r>
              <a:rPr lang="en-US" b="1" sz="3200" dirty="0" smtClean="0">
                <a:solidFill>
                  <a:srgbClr val="00cc00"/>
                </a:solidFill>
                <a:latin typeface="Century Gothic" pitchFamily="34" charset="0"/>
                <a:cs typeface="Century Gothic" pitchFamily="34" charset="0"/>
              </a:rPr>
              <a:t>12-11-2017</a:t>
            </a:r>
          </a:p>
        </p:txBody>
      </p:sp>
      <p:pic>
        <p:nvPicPr>
          <p:cNvPr id="4" name="Object 3" descr="./public/images/churchPic.jp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4389120" cy="16459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457200" y="3017520"/>
            <a:ext cx="3657600" cy="360045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/>
          <a:lstStyle/>
          <a:p>
            <a:pPr/>
            <a:r>
              <a:rPr lang="en-US" b="1" sz="2400" dirty="0" smtClean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&lt;Insert Title Here&gt;</a:t>
            </a:r>
          </a:p>
        </p:txBody>
      </p:sp>
      <p:sp>
        <p:nvSpPr>
          <p:cNvPr id="6" name="Object 5"/>
          <p:cNvSpPr/>
          <p:nvPr/>
        </p:nvSpPr>
        <p:spPr>
          <a:xfrm>
            <a:off x="457200" y="3383280"/>
            <a:ext cx="3657600" cy="360045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/>
          <a:lstStyle/>
          <a:p>
            <a:pPr/>
            <a:r>
              <a:rPr lang="en-US" b="1" sz="2400" dirty="0" smtClean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&lt;Insert Speaker's Name Here&gt;</a:t>
            </a:r>
          </a:p>
        </p:txBody>
      </p:sp>
      <p:pic>
        <p:nvPicPr>
          <p:cNvPr id="7" name="Object 6" descr="./public/images/highstreetlogo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840480"/>
            <a:ext cx="777240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He has caused the golden sun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all the day his course to run.
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And the moon to shine by night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with her starry sisters bright.
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All things living He can feed,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His full hand supplies their need.
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Let us then with gladsome mind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praise the Lord, for He is kind:
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/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John Milton, 1608-1674
</a:t>
            </a:r>
          </a:p>
        </p:txBody>
      </p:sp>
      <p:sp>
        <p:nvSpPr>
          <p:cNvPr id="4" name="Object 3"/>
          <p:cNvSpPr/>
          <p:nvPr/>
        </p:nvSpPr>
        <p:spPr>
          <a:xfrm>
            <a:off x="822960" y="4663440"/>
            <a:ext cx="5852160" cy="2571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400" dirty="0" smtClean="0">
                <a:solidFill>
                  <a:srgbClr val="ffffff"/>
                </a:solidFill>
                <a:latin typeface="Times New Roman" pitchFamily="34" charset="0"/>
                <a:cs typeface="Times New Roman" pitchFamily="34" charset="0"/>
              </a:rPr>
              <a:t>CCLI 128675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blueCrossBackground.jp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blueCrossBackground.jp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bibleReading.jp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0" y="0"/>
            <a:ext cx="9144000" cy="462915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657600" y="3383280"/>
            <a:ext cx="5486400" cy="514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b="1" sz="3200" dirty="0" smtClean="0">
                <a:solidFill>
                  <a:srgbClr val="000000"/>
                </a:solidFill>
                <a:latin typeface="Century Gothic" pitchFamily="34" charset="0"/>
                <a:cs typeface="Century Gothic" pitchFamily="34" charset="0"/>
              </a:rPr>
              <a:t>&lt;Insert Bible Reading Here&gt;</a:t>
            </a:r>
          </a:p>
        </p:txBody>
      </p:sp>
      <p:sp>
        <p:nvSpPr>
          <p:cNvPr id="4" name="Object 3"/>
          <p:cNvSpPr/>
          <p:nvPr/>
        </p:nvSpPr>
        <p:spPr>
          <a:xfrm>
            <a:off x="3657600" y="3840480"/>
            <a:ext cx="5486400" cy="514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b="1" sz="3200" dirty="0" smtClean="0">
                <a:solidFill>
                  <a:srgbClr val="000000"/>
                </a:solidFill>
                <a:latin typeface="Century Gothic" pitchFamily="34" charset="0"/>
                <a:cs typeface="Century Gothic" pitchFamily="34" charset="0"/>
              </a:rPr>
              <a:t>Reader: &lt;Insert Reader Here&gt;</a:t>
            </a:r>
          </a:p>
        </p:txBody>
      </p:sp>
      <p:sp>
        <p:nvSpPr>
          <p:cNvPr id="5" name="Object 4"/>
          <p:cNvSpPr/>
          <p:nvPr/>
        </p:nvSpPr>
        <p:spPr>
          <a:xfrm>
            <a:off x="3657600" y="4297680"/>
            <a:ext cx="5486400" cy="514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b="1" sz="3200" dirty="0" smtClean="0">
                <a:solidFill>
                  <a:srgbClr val="000000"/>
                </a:solidFill>
                <a:latin typeface="Century Gothic" pitchFamily="34" charset="0"/>
                <a:cs typeface="Century Gothic" pitchFamily="34" charset="0"/>
              </a:rPr>
              <a:t>Page: &lt;Insert Page No Here&gt;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blueCrossBackground.jp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" y="640080"/>
            <a:ext cx="8229600" cy="3600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          IPH 26
  Let Us With A Gladsome Mind
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Let us with a gladsome mind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praise the Lord, for He is kind:
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Let us blaze His name abroad,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of gods He is the God:
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He with all-commanding might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filled the new-made world with light.
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He has caused the golden sun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all the day his course to run.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" y="640080"/>
            <a:ext cx="8229600" cy="3600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          IPH 26
  Let Us With A Gladsome Mind
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And the moon to shine by night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with her starry sisters bright.
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All things living He can feed,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His full hand supplies their need.
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Let us then with gladsome mind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praise the Lord, for He is kind:
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/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John Milton, 1608-1674
</a:t>
            </a:r>
          </a:p>
        </p:txBody>
      </p:sp>
      <p:sp>
        <p:nvSpPr>
          <p:cNvPr id="4" name="Object 3"/>
          <p:cNvSpPr/>
          <p:nvPr/>
        </p:nvSpPr>
        <p:spPr>
          <a:xfrm>
            <a:off x="822960" y="4663440"/>
            <a:ext cx="5852160" cy="2571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400" dirty="0" smtClean="0">
                <a:solidFill>
                  <a:srgbClr val="ffffff"/>
                </a:solidFill>
                <a:latin typeface="Times New Roman" pitchFamily="34" charset="0"/>
                <a:cs typeface="Times New Roman" pitchFamily="34" charset="0"/>
              </a:rPr>
              <a:t>CCLI 128675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blueCrossBackground.jpg">    </p:cNvPr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" y="640080"/>
            <a:ext cx="8229600" cy="3600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          IPH 26
  Let Us With A Gladsome Mind
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Let us with a gladsome mind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praise the Lord, for He is kind:
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Let us with a gladsome mind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praise the Lord, for He is kind:
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Let us blaze His name abroad,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of gods He is the God:
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He with all-commanding might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filled the new-made world with light.
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He has caused the golden sun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all the day his course to run.
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And the moon to shine by night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with her starry sisters bright.
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All things living He can feed,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His full hand supplies their need.
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Let us then with gladsome mind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praise the Lord, for He is kind:
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/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John Milton, 1608-1674
</a:t>
            </a:r>
          </a:p>
        </p:txBody>
      </p:sp>
      <p:sp>
        <p:nvSpPr>
          <p:cNvPr id="4" name="Object 3"/>
          <p:cNvSpPr/>
          <p:nvPr/>
        </p:nvSpPr>
        <p:spPr>
          <a:xfrm>
            <a:off x="822960" y="4663440"/>
            <a:ext cx="5852160" cy="2571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400" dirty="0" smtClean="0">
                <a:solidFill>
                  <a:srgbClr val="ffffff"/>
                </a:solidFill>
                <a:latin typeface="Times New Roman" pitchFamily="34" charset="0"/>
                <a:cs typeface="Times New Roman" pitchFamily="34" charset="0"/>
              </a:rPr>
              <a:t>CCLI 128675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blueCrossBackground.jpg">    </p:cNvPr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bibleReading.jpg">    </p:cNvPr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0" y="0"/>
            <a:ext cx="9144000" cy="462915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657600" y="3383280"/>
            <a:ext cx="5486400" cy="514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b="1" sz="3200" dirty="0" smtClean="0">
                <a:solidFill>
                  <a:srgbClr val="000000"/>
                </a:solidFill>
                <a:latin typeface="Century Gothic" pitchFamily="34" charset="0"/>
                <a:cs typeface="Century Gothic" pitchFamily="34" charset="0"/>
              </a:rPr>
              <a:t>&lt;Insert Bible Reading Here&gt;</a:t>
            </a:r>
          </a:p>
        </p:txBody>
      </p:sp>
      <p:sp>
        <p:nvSpPr>
          <p:cNvPr id="4" name="Object 3"/>
          <p:cNvSpPr/>
          <p:nvPr/>
        </p:nvSpPr>
        <p:spPr>
          <a:xfrm>
            <a:off x="3657600" y="3840480"/>
            <a:ext cx="5486400" cy="514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b="1" sz="3200" dirty="0" smtClean="0">
                <a:solidFill>
                  <a:srgbClr val="000000"/>
                </a:solidFill>
                <a:latin typeface="Century Gothic" pitchFamily="34" charset="0"/>
                <a:cs typeface="Century Gothic" pitchFamily="34" charset="0"/>
              </a:rPr>
              <a:t>Reader: &lt;Insert Reader Here&gt;</a:t>
            </a:r>
          </a:p>
        </p:txBody>
      </p:sp>
      <p:sp>
        <p:nvSpPr>
          <p:cNvPr id="5" name="Object 4"/>
          <p:cNvSpPr/>
          <p:nvPr/>
        </p:nvSpPr>
        <p:spPr>
          <a:xfrm>
            <a:off x="3657600" y="4297680"/>
            <a:ext cx="5486400" cy="5143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b="1" sz="3200" dirty="0" smtClean="0">
                <a:solidFill>
                  <a:srgbClr val="000000"/>
                </a:solidFill>
                <a:latin typeface="Century Gothic" pitchFamily="34" charset="0"/>
                <a:cs typeface="Century Gothic" pitchFamily="34" charset="0"/>
              </a:rPr>
              <a:t>Page: &lt;Insert Page No Here&gt;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blueCrossBackground.jpg">    </p:cNvPr>
          <p:cNvPicPr>
            <a:picLocks noChangeAspect="1"/>
          </p:cNvPicPr>
          <p:nvPr/>
        </p:nvPicPr>
        <p:blipFill>
          <a:blip r:embed="rId59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60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" y="640080"/>
            <a:ext cx="8229600" cy="3600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          IPH 26
  Let Us With A Gladsome Mind
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61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Let us with a gladsome mind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praise the Lord, for He is kind: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Let us blaze His name abroad,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of gods He is the God:
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6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6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Let us blaze His name abroad,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of gods He is the God:
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64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65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He with all-commanding might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filled the new-made world with light.
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66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6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He has caused the golden sun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all the day his course to run.
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68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69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And the moon to shine by night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with her starry sisters bright.
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70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71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All things living He can feed,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His full hand supplies their need.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7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7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Let us then with gladsome mind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praise the Lord, for He is kind:
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74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75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/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John Milton, 1608-1674
</a:t>
            </a:r>
          </a:p>
        </p:txBody>
      </p:sp>
      <p:sp>
        <p:nvSpPr>
          <p:cNvPr id="4" name="Object 3"/>
          <p:cNvSpPr/>
          <p:nvPr/>
        </p:nvSpPr>
        <p:spPr>
          <a:xfrm>
            <a:off x="822960" y="4663440"/>
            <a:ext cx="5852160" cy="2571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400" dirty="0" smtClean="0">
                <a:solidFill>
                  <a:srgbClr val="ffffff"/>
                </a:solidFill>
                <a:latin typeface="Times New Roman" pitchFamily="34" charset="0"/>
                <a:cs typeface="Times New Roman" pitchFamily="34" charset="0"/>
              </a:rPr>
              <a:t>CCLI 128675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blueCrossBackground.jpg">    </p:cNvPr>
          <p:cNvPicPr>
            <a:picLocks noChangeAspect="1"/>
          </p:cNvPicPr>
          <p:nvPr/>
        </p:nvPicPr>
        <p:blipFill>
          <a:blip r:embed="rId76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coffeepic.jpg">    </p:cNvPr>
          <p:cNvPicPr>
            <a:picLocks noChangeAspect="1"/>
          </p:cNvPicPr>
          <p:nvPr/>
        </p:nvPicPr>
        <p:blipFill>
          <a:blip r:embed="rId77" cstate="print"/>
          <a:stretch>
            <a:fillRect/>
          </a:stretch>
        </p:blipFill>
        <p:spPr>
          <a:xfrm>
            <a:off x="4114800" y="0"/>
            <a:ext cx="4572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91440" y="0"/>
            <a:ext cx="5486400" cy="10287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b="1" sz="3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Fancy a CUPPA</a:t>
            </a:r>
          </a:p>
        </p:txBody>
      </p:sp>
      <p:sp>
        <p:nvSpPr>
          <p:cNvPr id="4" name="Object 3"/>
          <p:cNvSpPr/>
          <p:nvPr/>
        </p:nvSpPr>
        <p:spPr>
          <a:xfrm>
            <a:off x="91440" y="457200"/>
            <a:ext cx="5486400" cy="10287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b="1" sz="3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 a CHAT after</a:t>
            </a:r>
          </a:p>
        </p:txBody>
      </p:sp>
      <p:sp>
        <p:nvSpPr>
          <p:cNvPr id="5" name="Object 4"/>
          <p:cNvSpPr/>
          <p:nvPr/>
        </p:nvSpPr>
        <p:spPr>
          <a:xfrm>
            <a:off x="91440" y="914400"/>
            <a:ext cx="5486400" cy="10287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b="1" sz="3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church??</a:t>
            </a:r>
          </a:p>
        </p:txBody>
      </p:sp>
      <p:sp>
        <p:nvSpPr>
          <p:cNvPr id="6" name="Object 5"/>
          <p:cNvSpPr/>
          <p:nvPr/>
        </p:nvSpPr>
        <p:spPr>
          <a:xfrm>
            <a:off x="91440" y="1371600"/>
            <a:ext cx="5486400" cy="10287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b="1" sz="3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Don't be rushing away!...</a:t>
            </a:r>
          </a:p>
        </p:txBody>
      </p:sp>
      <p:sp>
        <p:nvSpPr>
          <p:cNvPr id="7" name="Object 6"/>
          <p:cNvSpPr/>
          <p:nvPr/>
        </p:nvSpPr>
        <p:spPr>
          <a:xfrm>
            <a:off x="91440" y="1828800"/>
            <a:ext cx="5943600" cy="10287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b="1" sz="3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...Teas and coffees served in</a:t>
            </a:r>
          </a:p>
        </p:txBody>
      </p:sp>
      <p:sp>
        <p:nvSpPr>
          <p:cNvPr id="8" name="Object 7"/>
          <p:cNvSpPr/>
          <p:nvPr/>
        </p:nvSpPr>
        <p:spPr>
          <a:xfrm>
            <a:off x="91440" y="2286000"/>
            <a:ext cx="5486400" cy="10287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b="1" sz="3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hall after the service...</a:t>
            </a:r>
          </a:p>
        </p:txBody>
      </p:sp>
      <p:sp>
        <p:nvSpPr>
          <p:cNvPr id="9" name="Object 8"/>
          <p:cNvSpPr/>
          <p:nvPr/>
        </p:nvSpPr>
        <p:spPr>
          <a:xfrm>
            <a:off x="91440" y="2743200"/>
            <a:ext cx="5486400" cy="10287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b="1" sz="3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...Everyone welcome!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He with all-commanding might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filled the new-made world with light.
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ublic/images/Navy-Blue-Plain-Backgrounds.jp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4320" y="91440"/>
            <a:ext cx="8686800" cy="50406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For His mercy shall endure,</a:t>
            </a:r>
          </a:p>
          <a:p>
            <a:pPr algn="ctr"/>
            <a:r>
              <a:rPr lang="en-US" sz="6600" dirty="0" smtClean="0">
                <a:solidFill>
                  <a:srgbClr val="ffffff"/>
                </a:solidFill>
                <a:latin typeface="Arial Rounded MT Bold" pitchFamily="34" charset="0"/>
                <a:cs typeface="Arial Rounded MT Bold" pitchFamily="34" charset="0"/>
              </a:rPr>
              <a:t> ever faithful, ever sure.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</vt:vector>
  </TitlesOfParts>
  <Company>High Street Presbyterian, Antrim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AutoPowerpoint</dc:creator>
  <cp:lastModifiedBy>AutoPowerpoint</cp:lastModifiedBy>
  <cp:revision>1</cp:revision>
  <dcterms:created xsi:type="dcterms:W3CDTF">2017-11-12T17:38:52.976Z</dcterms:created>
  <dcterms:modified xsi:type="dcterms:W3CDTF">2017-11-12T17:38:52.976Z</dcterms:modified>
</cp:coreProperties>
</file>