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6398" r:id="rId4"/>
  </p:sldMasterIdLst>
  <p:notesMasterIdLst>
    <p:notesMasterId r:id="rId62"/>
  </p:notesMasterIdLst>
  <p:sldIdLst>
    <p:sldId id="256" r:id="rId5"/>
    <p:sldId id="962" r:id="rId6"/>
    <p:sldId id="1152" r:id="rId7"/>
    <p:sldId id="1153" r:id="rId8"/>
    <p:sldId id="1159" r:id="rId9"/>
    <p:sldId id="1160" r:id="rId10"/>
    <p:sldId id="1158" r:id="rId11"/>
    <p:sldId id="1223" r:id="rId12"/>
    <p:sldId id="1224" r:id="rId13"/>
    <p:sldId id="1225" r:id="rId14"/>
    <p:sldId id="1226" r:id="rId15"/>
    <p:sldId id="979" r:id="rId16"/>
    <p:sldId id="1228" r:id="rId17"/>
    <p:sldId id="1227" r:id="rId18"/>
    <p:sldId id="1231" r:id="rId19"/>
    <p:sldId id="1230" r:id="rId20"/>
    <p:sldId id="1229" r:id="rId21"/>
    <p:sldId id="1169" r:id="rId22"/>
    <p:sldId id="1163" r:id="rId23"/>
    <p:sldId id="1178" r:id="rId24"/>
    <p:sldId id="1179" r:id="rId25"/>
    <p:sldId id="1180" r:id="rId26"/>
    <p:sldId id="1181" r:id="rId27"/>
    <p:sldId id="1182" r:id="rId28"/>
    <p:sldId id="1185" r:id="rId29"/>
    <p:sldId id="1183" r:id="rId30"/>
    <p:sldId id="1171" r:id="rId31"/>
    <p:sldId id="1100" r:id="rId32"/>
    <p:sldId id="1233" r:id="rId33"/>
    <p:sldId id="1232" r:id="rId34"/>
    <p:sldId id="1235" r:id="rId35"/>
    <p:sldId id="1234" r:id="rId36"/>
    <p:sldId id="1172" r:id="rId37"/>
    <p:sldId id="1173" r:id="rId38"/>
    <p:sldId id="1186" r:id="rId39"/>
    <p:sldId id="1187" r:id="rId40"/>
    <p:sldId id="1188" r:id="rId41"/>
    <p:sldId id="1190" r:id="rId42"/>
    <p:sldId id="1174" r:id="rId43"/>
    <p:sldId id="1192" r:id="rId44"/>
    <p:sldId id="1222" r:id="rId45"/>
    <p:sldId id="1221" r:id="rId46"/>
    <p:sldId id="1175" r:id="rId47"/>
    <p:sldId id="1176" r:id="rId48"/>
    <p:sldId id="1210" r:id="rId49"/>
    <p:sldId id="1211" r:id="rId50"/>
    <p:sldId id="1212" r:id="rId51"/>
    <p:sldId id="1213" r:id="rId52"/>
    <p:sldId id="1214" r:id="rId53"/>
    <p:sldId id="1217" r:id="rId54"/>
    <p:sldId id="1218" r:id="rId55"/>
    <p:sldId id="1216" r:id="rId56"/>
    <p:sldId id="1215" r:id="rId57"/>
    <p:sldId id="1219" r:id="rId58"/>
    <p:sldId id="1220" r:id="rId59"/>
    <p:sldId id="1147" r:id="rId60"/>
    <p:sldId id="1148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428" autoAdjust="0"/>
    <p:restoredTop sz="94645" autoAdjust="0"/>
  </p:normalViewPr>
  <p:slideViewPr>
    <p:cSldViewPr>
      <p:cViewPr varScale="1">
        <p:scale>
          <a:sx n="62" d="100"/>
          <a:sy n="62" d="100"/>
        </p:scale>
        <p:origin x="-1081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31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C9CA35F-3551-49F3-AD17-24EF14ED7116}" type="datetimeFigureOut">
              <a:rPr lang="en-GB"/>
              <a:pPr>
                <a:defRPr/>
              </a:pPr>
              <a:t>01/01/2008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5C36334-C6F2-4D4C-A562-5C469EFCDD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35597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36334-C6F2-4D4C-A562-5C469EFCDD46}" type="slidenum">
              <a:rPr lang="en-GB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4206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36334-C6F2-4D4C-A562-5C469EFCDD46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2806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36334-C6F2-4D4C-A562-5C469EFCDD46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1192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426C07-6E42-4B53-ADC7-840AA1A7416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681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C0EBF90-5AB7-48DE-BB4F-A7A56C605CFE}" type="slidenum">
              <a:rPr lang="en-US">
                <a:solidFill>
                  <a:srgbClr val="000000"/>
                </a:solidFill>
                <a:ea typeface="ＭＳ Ｐゴシック" pitchFamily="34" charset="-128"/>
              </a:rPr>
              <a:pPr>
                <a:defRPr/>
              </a:pPr>
              <a:t>57</a:t>
            </a:fld>
            <a:endParaRPr lang="en-US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A64484C-4282-4048-B0B2-9AE2EEA51962}" type="datetime1">
              <a:rPr lang="en-GB"/>
              <a:pPr>
                <a:defRPr/>
              </a:pPr>
              <a:t>01/01/2008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16/10/11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64CB4-ECD1-4C5E-B278-88CBB8BD5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359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DFFAEA5-86A7-4F71-8EA2-DD086CF3EAB3}" type="datetime1">
              <a:rPr lang="en-GB"/>
              <a:pPr>
                <a:defRPr/>
              </a:pPr>
              <a:t>01/01/2008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16/10/11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A2925-0143-4144-B5B4-5B7C10127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71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C7965E2-C30D-4450-81FA-66FB356D6224}" type="datetime1">
              <a:rPr lang="en-GB"/>
              <a:pPr>
                <a:defRPr/>
              </a:pPr>
              <a:t>01/01/2008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16/10/11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45061-476E-451F-8EA6-F93BFA748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792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1B812AA-5898-41A1-BF9F-0AE8885C273F}" type="datetime1">
              <a:rPr lang="en-GB"/>
              <a:pPr>
                <a:defRPr/>
              </a:pPr>
              <a:t>01/01/2008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16/10/11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D280E-61E3-4734-9BE7-E49ECF329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1832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fld id="{25F43944-31FC-499D-8017-0A75E6689859}" type="datetimeFigureOut">
              <a:rPr lang="en-US"/>
              <a:pPr>
                <a:defRPr/>
              </a:pPr>
              <a:t>1/1/2008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B07F762-EC19-4FE8-BBBD-E6335B666D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0149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fld id="{BF9793ED-24DF-4423-941A-A53B12B35AE7}" type="datetimeFigureOut">
              <a:rPr lang="en-US"/>
              <a:pPr>
                <a:defRPr/>
              </a:pPr>
              <a:t>1/1/2008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AC21FF2B-314F-4132-BAD6-BF05687AF8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19209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fld id="{647EBCB8-B11D-4CCA-A610-071FD5FE613F}" type="datetimeFigureOut">
              <a:rPr lang="en-US"/>
              <a:pPr>
                <a:defRPr/>
              </a:pPr>
              <a:t>1/1/2008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1E7253D-2D37-4268-8B36-EE222D1ED2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23409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fld id="{9A85AE4A-FCE5-4B49-8386-3808D3D58B09}" type="datetimeFigureOut">
              <a:rPr lang="en-US"/>
              <a:pPr>
                <a:defRPr/>
              </a:pPr>
              <a:t>1/1/2008</a:t>
            </a:fld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334F8360-D6FB-40D3-B55F-8269082DCF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06919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fld id="{9D20B35C-52EF-4CD9-A2B3-C84C1E22CFC9}" type="datetimeFigureOut">
              <a:rPr lang="en-US"/>
              <a:pPr>
                <a:defRPr/>
              </a:pPr>
              <a:t>1/1/2008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C5D6B4A-59CF-45DC-8E36-C22A117C6B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67596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fld id="{64C2A912-205A-48FF-9530-41FA334BA93B}" type="datetimeFigureOut">
              <a:rPr lang="en-US"/>
              <a:pPr>
                <a:defRPr/>
              </a:pPr>
              <a:t>1/1/2008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F6D1B2EE-198C-44EB-9424-67C28E376D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59728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fld id="{4E9421D3-E5B5-45D5-96FC-19B871360F38}" type="datetimeFigureOut">
              <a:rPr lang="en-US"/>
              <a:pPr>
                <a:defRPr/>
              </a:pPr>
              <a:t>1/1/2008</a:t>
            </a:fld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FEE82AB-582C-479B-B354-016C897C6E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4453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B347BBC-7563-4B7C-B3AE-60D3C668484F}" type="datetime1">
              <a:rPr lang="en-GB"/>
              <a:pPr>
                <a:defRPr/>
              </a:pPr>
              <a:t>01/01/2008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16/10/11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05A63-A2A2-4C2D-B21E-764E0C134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837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fld id="{72DDA09D-A486-4FFA-8338-6387570316D7}" type="datetimeFigureOut">
              <a:rPr lang="en-US"/>
              <a:pPr>
                <a:defRPr/>
              </a:pPr>
              <a:t>1/1/2008</a:t>
            </a:fld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6EC9CF5-C743-4E57-B4E5-65A0362059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43995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fld id="{4F1F933E-4544-431E-8127-165963C76185}" type="datetimeFigureOut">
              <a:rPr lang="en-US"/>
              <a:pPr>
                <a:defRPr/>
              </a:pPr>
              <a:t>1/1/2008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14538AE4-B0CC-4F9A-8AE4-5D69BA8D83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52213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fld id="{368ECF22-D4C4-440E-A0E9-F83A4F51B785}" type="datetimeFigureOut">
              <a:rPr lang="en-US"/>
              <a:pPr>
                <a:defRPr/>
              </a:pPr>
              <a:t>1/1/2008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BF553B2-0BA5-45CB-81E5-89902093C6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95127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22E99C16-322C-493E-8D8F-AE0AF6E4922F}" type="datetime1">
              <a:rPr lang="en-US"/>
              <a:pPr>
                <a:defRPr/>
              </a:pPr>
              <a:t>1/1/2008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9159-B4BC-4F76-A6A2-40FB2288D2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77025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9A2796BE-6DCD-4858-BE14-CACE50728199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4ABC0-C990-438C-9150-B6C11B20B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7671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2192AEA2-8F41-4204-AAA8-41E024874218}" type="datetime1">
              <a:rPr lang="en-US"/>
              <a:pPr>
                <a:defRPr/>
              </a:pPr>
              <a:t>1/1/2008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1C1FC-097C-4697-8919-B8C203C131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10107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ED23E320-3E5F-46E7-AA1F-31B1A243612E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A4C88-B46C-47A5-B20F-7C942435D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2216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7BDDE0B9-12EE-4E6A-991E-F296BC9B68D7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38A5A-5F1A-4351-8E1B-913573E0E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9761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D11AC3D1-559C-41B9-A1EC-EA5CC78D38EB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00F4F-FCFD-4DC4-B7C9-74C1FD5BA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6920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F9C80EE6-5E08-47ED-A726-D85584DA04C7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384F9-84B7-4DD7-8D22-B20C4C0F7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306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EAD9EE1-56C1-4975-9F94-68278B347F53}" type="datetime1">
              <a:rPr lang="en-GB"/>
              <a:pPr>
                <a:defRPr/>
              </a:pPr>
              <a:t>01/01/2008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16/10/11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AF7F5-02B3-4925-BE9A-17B44C756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72872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B2385AB8-D46D-41D9-8AFC-6E7864B54D32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FEA9B-65E6-4293-BC90-FF0EEED11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6050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3FC45B8D-C308-43DE-A4B1-B117562C9806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A70BD-D180-4FAC-90C2-C0370767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6992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398238C5-8D9B-491B-878F-70E38BF6CF98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4A92F-CA6A-4328-A6D5-ABFE266EA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248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D4B9638A-B056-48F6-9B5A-5AACA81A34EF}" type="datetime1">
              <a:rPr lang="en-US"/>
              <a:pPr>
                <a:defRPr/>
              </a:pPr>
              <a:t>1/1/2008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4CFF7A48-C02F-42CE-9396-EB5B45A590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661007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8E233BB6-ADBB-48C6-9CE2-5AEF23C6D44F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32B7B129-0B52-45B5-B884-6EA65CDF2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71272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D14ABE0B-FCD3-4265-8718-B4F3A58BF43E}" type="datetime1">
              <a:rPr lang="en-US"/>
              <a:pPr>
                <a:defRPr/>
              </a:pPr>
              <a:t>1/1/2008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275FFC7D-A238-4C44-B623-F7D6A249D7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89472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474DC642-2971-4BF1-8295-9E48ED31591C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23BDA1DD-B19B-42D0-9EA5-9277E51DC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6414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6C61104F-C606-4470-A619-584BCAFF74C2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702CC820-F0F1-41B1-9AA0-5A86D0C35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0559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D72B8BD5-EE57-48F6-9D76-EDB54CC20604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9C1E93CB-83F4-4799-8C10-78472A6FC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55538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3A5A4491-EB60-41FB-BD4F-E71B5362BE74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A54E216E-5FDE-4DD6-82B8-8738A67BC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891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B6FA1E-5E6B-4E5C-BE9C-DDA077EB7CDB}" type="datetime1">
              <a:rPr lang="en-GB"/>
              <a:pPr>
                <a:defRPr/>
              </a:pPr>
              <a:t>01/01/2008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16/10/11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F72BA-F61B-4C12-A1F3-079FF550B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44871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16123715-768D-4019-BC8A-585FBA818DF4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0CED8EF1-7C5A-4958-BF1B-E86FC64AB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44544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688DF5AF-A75A-4027-9406-739420B72B49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FE53D24E-3C75-4D03-AF89-8E42A616E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63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BF60359D-7F2A-4426-B0E0-3B37C425E696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ＭＳ Ｐゴシック" pitchFamily="-65" charset="-128"/>
              </a:defRPr>
            </a:lvl1pPr>
          </a:lstStyle>
          <a:p>
            <a:pPr>
              <a:defRPr/>
            </a:pPr>
            <a:fld id="{3C403EB9-4A56-41EF-9B3F-48AFF40C4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723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7F2A286-B71D-4A52-98AB-AF87675D4DB0}" type="datetime1">
              <a:rPr lang="en-GB"/>
              <a:pPr>
                <a:defRPr/>
              </a:pPr>
              <a:t>01/01/2008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16/10/11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F2AA8-F223-45BA-AECD-76882E9DD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793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FAC4E91-7269-467A-A5E2-D3942C19CF08}" type="datetime1">
              <a:rPr lang="en-GB"/>
              <a:pPr>
                <a:defRPr/>
              </a:pPr>
              <a:t>01/01/2008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16/10/11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2FF57-664C-42ED-A4DA-9EC8E8791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05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688" y="6300788"/>
            <a:ext cx="23669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55E8C48-293D-41F1-8948-EDA434A1B98F}" type="datetime1">
              <a:rPr lang="en-GB"/>
              <a:pPr>
                <a:defRPr/>
              </a:pPr>
              <a:t>01/01/2008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16/10/11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084DB-FA0A-4F9D-876A-E12C920BB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28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entury Gothic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entury Gothic" pitchFamily="34" charset="0"/>
              </a:defRPr>
            </a:lvl1pPr>
            <a:lvl2pPr>
              <a:defRPr sz="2800">
                <a:latin typeface="Century Gothic" pitchFamily="34" charset="0"/>
              </a:defRPr>
            </a:lvl2pPr>
            <a:lvl3pPr>
              <a:defRPr sz="2400">
                <a:latin typeface="Century Gothic" pitchFamily="34" charset="0"/>
              </a:defRPr>
            </a:lvl3pPr>
            <a:lvl4pPr>
              <a:defRPr sz="2000">
                <a:latin typeface="Century Gothic" pitchFamily="34" charset="0"/>
              </a:defRPr>
            </a:lvl4pPr>
            <a:lvl5pPr>
              <a:defRPr sz="2000">
                <a:latin typeface="Century Gothic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E6857AE-221A-435F-8F1A-CF4533A01F8E}" type="datetime1">
              <a:rPr lang="en-GB"/>
              <a:pPr>
                <a:defRPr/>
              </a:pPr>
              <a:t>01/01/2008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16/10/11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4C906-B548-411E-8119-7FFED121F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91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entury Gothic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entury Gothic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502FC6A-AB58-4FEF-B3C5-F9DBCAD35AF9}" type="datetime1">
              <a:rPr lang="en-GB"/>
              <a:pPr>
                <a:defRPr/>
              </a:pPr>
              <a:t>01/01/2008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16/10/11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15C35-766B-4522-95B9-7A47DF541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983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-106" charset="0"/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fld id="{422E3CDC-7E4C-4061-A7D2-282ABBBC8863}" type="datetime1">
              <a:rPr lang="en-GB"/>
              <a:pPr>
                <a:defRPr/>
              </a:pPr>
              <a:t>01/01/2008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16/10/11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DE7F91A-41D5-49D2-9C12-CA7DD8876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688" y="6300788"/>
            <a:ext cx="236696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350" r:id="rId1"/>
    <p:sldLayoutId id="2147486351" r:id="rId2"/>
    <p:sldLayoutId id="2147486352" r:id="rId3"/>
    <p:sldLayoutId id="2147486353" r:id="rId4"/>
    <p:sldLayoutId id="2147486354" r:id="rId5"/>
    <p:sldLayoutId id="2147486355" r:id="rId6"/>
    <p:sldLayoutId id="2147486356" r:id="rId7"/>
    <p:sldLayoutId id="2147486357" r:id="rId8"/>
    <p:sldLayoutId id="2147486358" r:id="rId9"/>
    <p:sldLayoutId id="2147486359" r:id="rId10"/>
    <p:sldLayoutId id="2147486360" r:id="rId11"/>
    <p:sldLayoutId id="2147486361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Gothic" pitchFamily="34" charset="0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entury Gothic" pitchFamily="34" charset="0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entury Gothic" pitchFamily="34" charset="0"/>
          <a:ea typeface="ＭＳ Ｐゴシック" pitchFamily="-106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ＭＳ Ｐゴシック" pitchFamily="-106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ＭＳ Ｐゴシック" pitchFamily="-106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ＭＳ Ｐゴシック" pitchFamily="-106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2CCF5809-A3A8-4554-B93B-AEA3DB0C07E6}" type="datetimeFigureOut">
              <a:rPr lang="en-US"/>
              <a:pPr>
                <a:defRPr/>
              </a:pPr>
              <a:t>1/1/2008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2C30A80-4124-4D41-BA5B-A36D422F4B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62" r:id="rId1"/>
    <p:sldLayoutId id="2147486363" r:id="rId2"/>
    <p:sldLayoutId id="2147486364" r:id="rId3"/>
    <p:sldLayoutId id="2147486365" r:id="rId4"/>
    <p:sldLayoutId id="2147486366" r:id="rId5"/>
    <p:sldLayoutId id="2147486367" r:id="rId6"/>
    <p:sldLayoutId id="2147486368" r:id="rId7"/>
    <p:sldLayoutId id="2147486369" r:id="rId8"/>
    <p:sldLayoutId id="2147486370" r:id="rId9"/>
    <p:sldLayoutId id="2147486371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65601E-9FF3-4A09-B42F-47F4102E9086}" type="datetime1">
              <a:rPr lang="en-US"/>
              <a:pPr>
                <a:defRPr/>
              </a:pPr>
              <a:t>1/1/2008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A5F6A14-96CD-4536-A274-DB13EFEDD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73" r:id="rId1"/>
    <p:sldLayoutId id="2147486374" r:id="rId2"/>
    <p:sldLayoutId id="2147486375" r:id="rId3"/>
    <p:sldLayoutId id="2147486376" r:id="rId4"/>
    <p:sldLayoutId id="2147486377" r:id="rId5"/>
    <p:sldLayoutId id="2147486378" r:id="rId6"/>
    <p:sldLayoutId id="2147486379" r:id="rId7"/>
    <p:sldLayoutId id="2147486380" r:id="rId8"/>
    <p:sldLayoutId id="2147486381" r:id="rId9"/>
    <p:sldLayoutId id="2147486382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50000">
              <a:srgbClr val="181847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 eaLnBrk="1" hangingPunct="1">
              <a:defRPr/>
            </a:pPr>
            <a:fld id="{9CDF9097-76B3-40AF-B9E5-75196A141962}" type="datetime1">
              <a:rPr lang="en-US"/>
              <a:pPr eaLnBrk="1" hangingPunct="1">
                <a:defRPr/>
              </a:pPr>
              <a:t>1/1/2008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 eaLnBrk="1" hangingPunct="1">
              <a:defRPr/>
            </a:pPr>
            <a:fld id="{27EF3C4F-CA2D-44A6-9AA8-26301D258B92}" type="slidenum">
              <a:rPr lang="en-US"/>
              <a:pPr eaLnBrk="1" hangingPunct="1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19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99" r:id="rId1"/>
    <p:sldLayoutId id="2147486400" r:id="rId2"/>
    <p:sldLayoutId id="2147486401" r:id="rId3"/>
    <p:sldLayoutId id="2147486402" r:id="rId4"/>
    <p:sldLayoutId id="2147486403" r:id="rId5"/>
    <p:sldLayoutId id="2147486404" r:id="rId6"/>
    <p:sldLayoutId id="2147486405" r:id="rId7"/>
    <p:sldLayoutId id="2147486406" r:id="rId8"/>
    <p:sldLayoutId id="2147486407" r:id="rId9"/>
    <p:sldLayoutId id="2147486408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ev%20I%20McKee\Desktop\Song%20Pyramid%20Rock_WMV%20V9.wmv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ev%20I%20McKee\Desktop\Memory%20Verse%20Pyramid_WMV%20V9.wmv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250825" y="4868863"/>
            <a:ext cx="8229600" cy="16557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8800" dirty="0">
                <a:ea typeface="ＭＳ Ｐゴシック" panose="020B0600070205080204" pitchFamily="34" charset="-128"/>
              </a:rPr>
              <a:t>High Street</a:t>
            </a:r>
          </a:p>
        </p:txBody>
      </p:sp>
      <p:grpSp>
        <p:nvGrpSpPr>
          <p:cNvPr id="53251" name="Group 5"/>
          <p:cNvGrpSpPr>
            <a:grpSpLocks/>
          </p:cNvGrpSpPr>
          <p:nvPr/>
        </p:nvGrpSpPr>
        <p:grpSpPr bwMode="auto">
          <a:xfrm>
            <a:off x="2411413" y="4868863"/>
            <a:ext cx="6375400" cy="1685925"/>
            <a:chOff x="2195736" y="1484784"/>
            <a:chExt cx="6375970" cy="1685925"/>
          </a:xfrm>
        </p:grpSpPr>
        <p:pic>
          <p:nvPicPr>
            <p:cNvPr id="5325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1484784"/>
              <a:ext cx="1695450" cy="168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2780928"/>
              <a:ext cx="461962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98425" y="620713"/>
            <a:ext cx="56165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Welcome!</a:t>
            </a:r>
          </a:p>
        </p:txBody>
      </p:sp>
      <p:pic>
        <p:nvPicPr>
          <p:cNvPr id="53253" name="Picture 3" descr="chur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75929"/>
            <a:ext cx="4319587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Box 9"/>
          <p:cNvSpPr txBox="1">
            <a:spLocks noChangeArrowheads="1"/>
          </p:cNvSpPr>
          <p:nvPr/>
        </p:nvSpPr>
        <p:spPr bwMode="auto">
          <a:xfrm>
            <a:off x="5004048" y="620688"/>
            <a:ext cx="38164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76B531"/>
                </a:solidFill>
              </a:rPr>
              <a:t>Sunday 6</a:t>
            </a:r>
            <a:r>
              <a:rPr lang="en-US" altLang="en-US" b="1" baseline="30000" dirty="0">
                <a:solidFill>
                  <a:srgbClr val="76B531"/>
                </a:solidFill>
              </a:rPr>
              <a:t>th</a:t>
            </a:r>
            <a:r>
              <a:rPr lang="en-US" altLang="en-US" b="1" dirty="0">
                <a:solidFill>
                  <a:srgbClr val="76B531"/>
                </a:solidFill>
              </a:rPr>
              <a:t> August 2017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368300" y="3581400"/>
            <a:ext cx="87487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rgbClr val="92D050"/>
                </a:solidFill>
                <a:latin typeface="Arial" panose="020B0604020202020204" pitchFamily="34" charset="0"/>
              </a:rPr>
              <a:t>Holiday Bible Club / Inspire Service 2017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rgbClr val="92D050"/>
                </a:solidFill>
                <a:latin typeface="Arial" panose="020B0604020202020204" pitchFamily="34" charset="0"/>
              </a:rPr>
              <a:t>Rev Colin McDowell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Come on and celebrate, celebrate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Celebrate</a:t>
            </a: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 and sing;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Celebrate and sing to the King. </a:t>
            </a:r>
          </a:p>
        </p:txBody>
      </p:sp>
    </p:spTree>
    <p:extLst>
      <p:ext uri="{BB962C8B-B14F-4D97-AF65-F5344CB8AC3E}">
        <p14:creationId xmlns:p14="http://schemas.microsoft.com/office/powerpoint/2010/main" xmlns="" val="9064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642350" cy="6264275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Come on and celebrate, celebrate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Celebrate</a:t>
            </a: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 and sing;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Celebrate and sing to the King. </a:t>
            </a:r>
            <a:r>
              <a:rPr lang="en-GB" altLang="en-US" dirty="0">
                <a:solidFill>
                  <a:srgbClr val="FFFF00"/>
                </a:solidFill>
                <a:cs typeface="Times New Roman" pitchFamily="18" charset="0"/>
              </a:rPr>
              <a:t/>
            </a:r>
            <a:br>
              <a:rPr lang="en-GB" altLang="en-US" dirty="0">
                <a:solidFill>
                  <a:srgbClr val="FFFF00"/>
                </a:solidFill>
                <a:cs typeface="Times New Roman" pitchFamily="18" charset="0"/>
              </a:rPr>
            </a:br>
            <a:endParaRPr lang="en-GB" altLang="en-US" dirty="0">
              <a:solidFill>
                <a:srgbClr val="FFFF00"/>
              </a:solidFill>
              <a:cs typeface="Times New Roman" pitchFamily="18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94445" y="6376039"/>
            <a:ext cx="8099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 sz="1800" dirty="0">
                <a:solidFill>
                  <a:schemeClr val="bg1"/>
                </a:solidFill>
                <a:cs typeface="Times New Roman" pitchFamily="18" charset="0"/>
              </a:rPr>
              <a:t>							</a:t>
            </a:r>
            <a:r>
              <a:rPr lang="en-GB" altLang="en-US" sz="1800" i="1" dirty="0">
                <a:solidFill>
                  <a:schemeClr val="bg1"/>
                </a:solidFill>
                <a:cs typeface="Times New Roman" pitchFamily="18" charset="0"/>
              </a:rPr>
              <a:t>CCLI</a:t>
            </a:r>
            <a:r>
              <a:rPr lang="en-GB" altLang="en-US" sz="1800" dirty="0">
                <a:solidFill>
                  <a:schemeClr val="bg1"/>
                </a:solidFill>
                <a:cs typeface="Times New Roman" pitchFamily="18" charset="0"/>
              </a:rPr>
              <a:t> 128675</a:t>
            </a:r>
          </a:p>
        </p:txBody>
      </p:sp>
    </p:spTree>
    <p:extLst>
      <p:ext uri="{BB962C8B-B14F-4D97-AF65-F5344CB8AC3E}">
        <p14:creationId xmlns:p14="http://schemas.microsoft.com/office/powerpoint/2010/main" xmlns="" val="41832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jcnaturehealing7.com/var/m_8/84/84b/26793/270733-291698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16/10/11</a:t>
            </a:r>
            <a:endParaRPr lang="en-US"/>
          </a:p>
        </p:txBody>
      </p:sp>
      <p:pic>
        <p:nvPicPr>
          <p:cNvPr id="5" name="Song Pyramid Rock_WMV V9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jcnaturehealing7.com/var/m_8/84/84b/26793/270733-291698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emory Ver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85794"/>
            <a:ext cx="9144000" cy="513979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16/10/11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16/10/11</a:t>
            </a:r>
            <a:endParaRPr lang="en-US"/>
          </a:p>
        </p:txBody>
      </p:sp>
      <p:pic>
        <p:nvPicPr>
          <p:cNvPr id="5" name="Memory Verse Pyramid_WMV V9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jcnaturehealing7.com/var/m_8/84/84b/26793/270733-291698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713788" cy="6264275"/>
          </a:xfrm>
        </p:spPr>
        <p:txBody>
          <a:bodyPr/>
          <a:lstStyle/>
          <a:p>
            <a:r>
              <a:rPr lang="en-GB" altLang="en-US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God’s love is the best love </a:t>
            </a:r>
          </a:p>
        </p:txBody>
      </p:sp>
    </p:spTree>
    <p:extLst>
      <p:ext uri="{BB962C8B-B14F-4D97-AF65-F5344CB8AC3E}">
        <p14:creationId xmlns:p14="http://schemas.microsoft.com/office/powerpoint/2010/main" xmlns="" val="29041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God’s love is the best love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That the world has ever </a:t>
            </a:r>
            <a:r>
              <a:rPr lang="en-GB" altLang="en-US" sz="54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ever</a:t>
            </a: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 known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Deeper than the ocean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it’s the love that God above has shown </a:t>
            </a:r>
          </a:p>
        </p:txBody>
      </p:sp>
    </p:spTree>
    <p:extLst>
      <p:ext uri="{BB962C8B-B14F-4D97-AF65-F5344CB8AC3E}">
        <p14:creationId xmlns:p14="http://schemas.microsoft.com/office/powerpoint/2010/main" xmlns="" val="3783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jcnaturehealing7.com/var/m_8/84/84b/26793/270733-291698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Higher than the sun and moon and stars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Further than from earth to planet mars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Gods love is the best love </a:t>
            </a:r>
          </a:p>
        </p:txBody>
      </p:sp>
    </p:spTree>
    <p:extLst>
      <p:ext uri="{BB962C8B-B14F-4D97-AF65-F5344CB8AC3E}">
        <p14:creationId xmlns:p14="http://schemas.microsoft.com/office/powerpoint/2010/main" xmlns="" val="20199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That the world has ever </a:t>
            </a:r>
            <a:r>
              <a:rPr lang="en-GB" altLang="en-US" sz="54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ever</a:t>
            </a: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Could ever </a:t>
            </a:r>
            <a:r>
              <a:rPr lang="en-GB" altLang="en-US" sz="54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ever</a:t>
            </a: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Will ever </a:t>
            </a:r>
            <a:r>
              <a:rPr lang="en-GB" altLang="en-US" sz="54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ever</a:t>
            </a: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 know.</a:t>
            </a:r>
          </a:p>
        </p:txBody>
      </p:sp>
    </p:spTree>
    <p:extLst>
      <p:ext uri="{BB962C8B-B14F-4D97-AF65-F5344CB8AC3E}">
        <p14:creationId xmlns:p14="http://schemas.microsoft.com/office/powerpoint/2010/main" xmlns="" val="19654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God’s ways are the best ways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That the world has ever </a:t>
            </a:r>
            <a:r>
              <a:rPr lang="en-GB" altLang="en-US" sz="54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ever</a:t>
            </a: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 seen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Jesus came from heaven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Gave up everything to set us free .</a:t>
            </a:r>
          </a:p>
        </p:txBody>
      </p:sp>
    </p:spTree>
    <p:extLst>
      <p:ext uri="{BB962C8B-B14F-4D97-AF65-F5344CB8AC3E}">
        <p14:creationId xmlns:p14="http://schemas.microsoft.com/office/powerpoint/2010/main" xmlns="" val="9515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Never sinned in word or thought or deed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Yet died on the cross for you and me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God’s ways are the best ways </a:t>
            </a:r>
          </a:p>
        </p:txBody>
      </p:sp>
    </p:spTree>
    <p:extLst>
      <p:ext uri="{BB962C8B-B14F-4D97-AF65-F5344CB8AC3E}">
        <p14:creationId xmlns:p14="http://schemas.microsoft.com/office/powerpoint/2010/main" xmlns="" val="30850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That the world has ever </a:t>
            </a:r>
            <a:r>
              <a:rPr lang="en-GB" altLang="en-US" sz="54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ever</a:t>
            </a: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Could ever </a:t>
            </a:r>
            <a:r>
              <a:rPr lang="en-GB" altLang="en-US" sz="54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ever</a:t>
            </a: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Will ever </a:t>
            </a:r>
            <a:r>
              <a:rPr lang="en-GB" altLang="en-US" sz="54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ever</a:t>
            </a: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 know.</a:t>
            </a:r>
          </a:p>
        </p:txBody>
      </p:sp>
    </p:spTree>
    <p:extLst>
      <p:ext uri="{BB962C8B-B14F-4D97-AF65-F5344CB8AC3E}">
        <p14:creationId xmlns:p14="http://schemas.microsoft.com/office/powerpoint/2010/main" xmlns="" val="36248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God’s word is the best word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That the world has ever </a:t>
            </a:r>
            <a:r>
              <a:rPr lang="en-GB" altLang="en-US" sz="54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ever</a:t>
            </a: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 known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Better than the best books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Is the Bible that the Lord has given </a:t>
            </a:r>
          </a:p>
        </p:txBody>
      </p:sp>
    </p:spTree>
    <p:extLst>
      <p:ext uri="{BB962C8B-B14F-4D97-AF65-F5344CB8AC3E}">
        <p14:creationId xmlns:p14="http://schemas.microsoft.com/office/powerpoint/2010/main" xmlns="" val="16484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Read it everyday and learn from it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Let God guide you with his perfect truth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God’s word is the best word</a:t>
            </a:r>
          </a:p>
        </p:txBody>
      </p:sp>
    </p:spTree>
    <p:extLst>
      <p:ext uri="{BB962C8B-B14F-4D97-AF65-F5344CB8AC3E}">
        <p14:creationId xmlns:p14="http://schemas.microsoft.com/office/powerpoint/2010/main" xmlns="" val="20982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That the world has ever </a:t>
            </a:r>
            <a:r>
              <a:rPr lang="en-GB" altLang="en-US" sz="54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ever</a:t>
            </a: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Could ever </a:t>
            </a:r>
            <a:r>
              <a:rPr lang="en-GB" altLang="en-US" sz="54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ever</a:t>
            </a: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Will ever </a:t>
            </a:r>
            <a:r>
              <a:rPr lang="en-GB" altLang="en-US" sz="54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ever</a:t>
            </a: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 know.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A83CE8F-B14F-4600-911B-441FB092340D}"/>
              </a:ext>
            </a:extLst>
          </p:cNvPr>
          <p:cNvSpPr/>
          <p:nvPr/>
        </p:nvSpPr>
        <p:spPr>
          <a:xfrm>
            <a:off x="4211960" y="59513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en-US" dirty="0">
                <a:solidFill>
                  <a:schemeClr val="bg1"/>
                </a:solidFill>
                <a:cs typeface="Times New Roman" pitchFamily="18" charset="0"/>
              </a:rPr>
              <a:t>							</a:t>
            </a:r>
            <a:r>
              <a:rPr lang="en-GB" altLang="en-US" i="1" dirty="0">
                <a:solidFill>
                  <a:schemeClr val="bg1"/>
                </a:solidFill>
                <a:cs typeface="Times New Roman" pitchFamily="18" charset="0"/>
              </a:rPr>
              <a:t>CCLI</a:t>
            </a:r>
            <a:r>
              <a:rPr lang="en-GB" altLang="en-US" dirty="0">
                <a:solidFill>
                  <a:schemeClr val="bg1"/>
                </a:solidFill>
                <a:cs typeface="Times New Roman" pitchFamily="18" charset="0"/>
              </a:rPr>
              <a:t> 128675</a:t>
            </a:r>
          </a:p>
        </p:txBody>
      </p:sp>
    </p:spTree>
    <p:extLst>
      <p:ext uri="{BB962C8B-B14F-4D97-AF65-F5344CB8AC3E}">
        <p14:creationId xmlns:p14="http://schemas.microsoft.com/office/powerpoint/2010/main" xmlns="" val="27366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jcnaturehealing7.com/var/m_8/84/84b/26793/270733-291698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730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713788" cy="6264275"/>
          </a:xfrm>
        </p:spPr>
        <p:txBody>
          <a:bodyPr/>
          <a:lstStyle/>
          <a:p>
            <a:r>
              <a:rPr lang="en-GB" altLang="en-US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Come on and celebrate</a:t>
            </a:r>
            <a:endParaRPr lang="en-GB" altLang="en-US" b="1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Arial Rounded MT Bold" panose="020F07040305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jcnaturehealing7.com/var/m_8/84/84b/26793/270733-291698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730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jcnaturehealing7.com/var/m_8/84/84b/26793/270733-291698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730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713788" cy="6264275"/>
          </a:xfrm>
        </p:spPr>
        <p:txBody>
          <a:bodyPr/>
          <a:lstStyle/>
          <a:p>
            <a:r>
              <a:rPr lang="en-GB" altLang="en-US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All over the world</a:t>
            </a:r>
            <a:endParaRPr lang="en-GB" altLang="en-US" b="1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Arial Rounded MT Bold" panose="020F07040305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06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All over the world the Spirit is moving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All over the world as the prophet said it would be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endParaRPr lang="en-GB" altLang="en-US" sz="5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Arial Rounded MT Bold" panose="020F07040305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55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All over the world there's a mighty revelation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Of the glory of the Lord, as the waters cover the sea</a:t>
            </a:r>
          </a:p>
        </p:txBody>
      </p:sp>
    </p:spTree>
    <p:extLst>
      <p:ext uri="{BB962C8B-B14F-4D97-AF65-F5344CB8AC3E}">
        <p14:creationId xmlns:p14="http://schemas.microsoft.com/office/powerpoint/2010/main" xmlns="" val="12904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All over His church God's Spirit is moving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All over His church as the prophet said it would be </a:t>
            </a:r>
          </a:p>
        </p:txBody>
      </p:sp>
    </p:spTree>
    <p:extLst>
      <p:ext uri="{BB962C8B-B14F-4D97-AF65-F5344CB8AC3E}">
        <p14:creationId xmlns:p14="http://schemas.microsoft.com/office/powerpoint/2010/main" xmlns="" val="23390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All over His church there's a mighty revelation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Of the glory of the Lord, as the waters cover the sea </a:t>
            </a:r>
          </a:p>
        </p:txBody>
      </p:sp>
    </p:spTree>
    <p:extLst>
      <p:ext uri="{BB962C8B-B14F-4D97-AF65-F5344CB8AC3E}">
        <p14:creationId xmlns:p14="http://schemas.microsoft.com/office/powerpoint/2010/main" xmlns="" val="18941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Right here in this place the Spirit is moving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Right here in this place as the prophet said it would be </a:t>
            </a:r>
          </a:p>
        </p:txBody>
      </p:sp>
    </p:spTree>
    <p:extLst>
      <p:ext uri="{BB962C8B-B14F-4D97-AF65-F5344CB8AC3E}">
        <p14:creationId xmlns:p14="http://schemas.microsoft.com/office/powerpoint/2010/main" xmlns="" val="21355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Right here in this place there's a mighty revelation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Of the glory of the Lord, as the waters cover the sea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A83CE8F-B14F-4600-911B-441FB092340D}"/>
              </a:ext>
            </a:extLst>
          </p:cNvPr>
          <p:cNvSpPr/>
          <p:nvPr/>
        </p:nvSpPr>
        <p:spPr>
          <a:xfrm>
            <a:off x="4211960" y="59513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en-US" dirty="0">
                <a:solidFill>
                  <a:schemeClr val="bg1"/>
                </a:solidFill>
                <a:cs typeface="Times New Roman" pitchFamily="18" charset="0"/>
              </a:rPr>
              <a:t>							</a:t>
            </a:r>
            <a:r>
              <a:rPr lang="en-GB" altLang="en-US" i="1" dirty="0">
                <a:solidFill>
                  <a:schemeClr val="bg1"/>
                </a:solidFill>
                <a:cs typeface="Times New Roman" pitchFamily="18" charset="0"/>
              </a:rPr>
              <a:t>CCLI</a:t>
            </a:r>
            <a:r>
              <a:rPr lang="en-GB" altLang="en-US" dirty="0">
                <a:solidFill>
                  <a:schemeClr val="bg1"/>
                </a:solidFill>
                <a:cs typeface="Times New Roman" pitchFamily="18" charset="0"/>
              </a:rPr>
              <a:t> 128675</a:t>
            </a:r>
          </a:p>
        </p:txBody>
      </p:sp>
    </p:spTree>
    <p:extLst>
      <p:ext uri="{BB962C8B-B14F-4D97-AF65-F5344CB8AC3E}">
        <p14:creationId xmlns:p14="http://schemas.microsoft.com/office/powerpoint/2010/main" xmlns="" val="7961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Come on and celebrate His gift of love,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We will celebrate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The Son of God who loved us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And gave us life. </a:t>
            </a:r>
          </a:p>
        </p:txBody>
      </p:sp>
    </p:spTree>
    <p:extLst>
      <p:ext uri="{BB962C8B-B14F-4D97-AF65-F5344CB8AC3E}">
        <p14:creationId xmlns:p14="http://schemas.microsoft.com/office/powerpoint/2010/main" xmlns="" val="25381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jcnaturehealing7.com/var/m_8/84/84b/26793/270733-291698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97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bible-reading-gu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4986338"/>
            <a:ext cx="9144000" cy="1871662"/>
          </a:xfrm>
          <a:prstGeom prst="rect">
            <a:avLst/>
          </a:prstGeom>
          <a:solidFill>
            <a:schemeClr val="bg1">
              <a:alpha val="58038"/>
            </a:schemeClr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5540" name="TextBox 2"/>
          <p:cNvSpPr txBox="1">
            <a:spLocks noChangeArrowheads="1"/>
          </p:cNvSpPr>
          <p:nvPr/>
        </p:nvSpPr>
        <p:spPr bwMode="auto">
          <a:xfrm>
            <a:off x="0" y="4986338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Genesis</a:t>
            </a:r>
            <a:r>
              <a:rPr kumimoji="0" lang="en-GB" alt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50:15-21</a:t>
            </a:r>
            <a:endParaRPr kumimoji="0" lang="fr-F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Reader: </a:t>
            </a:r>
            <a:r>
              <a:rPr kumimoji="0" lang="en-GB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Rev Colin McDowell</a:t>
            </a:r>
            <a:endParaRPr kumimoji="0" lang="en-GB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Page </a:t>
            </a:r>
            <a:r>
              <a:rPr kumimoji="0" lang="en-GB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57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14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jcnaturehealing7.com/var/m_8/84/84b/26793/270733-291698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635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713788" cy="6264275"/>
          </a:xfrm>
        </p:spPr>
        <p:txBody>
          <a:bodyPr/>
          <a:lstStyle/>
          <a:p>
            <a:r>
              <a:rPr lang="en-GB" altLang="en-US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Lord the light of your love is shining</a:t>
            </a:r>
          </a:p>
        </p:txBody>
      </p:sp>
    </p:spTree>
    <p:extLst>
      <p:ext uri="{BB962C8B-B14F-4D97-AF65-F5344CB8AC3E}">
        <p14:creationId xmlns:p14="http://schemas.microsoft.com/office/powerpoint/2010/main" xmlns="" val="35842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Lord, the light of your love is shining,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In the midst of the darkness, shining;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endParaRPr lang="en-GB" altLang="en-US" sz="54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Arial Rounded MT Bold" panose="020F07040305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78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Jesus, light of the world, shine upon us;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Set us free by the truth you now bring us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Shine on me, shine on me.</a:t>
            </a:r>
          </a:p>
        </p:txBody>
      </p:sp>
    </p:spTree>
    <p:extLst>
      <p:ext uri="{BB962C8B-B14F-4D97-AF65-F5344CB8AC3E}">
        <p14:creationId xmlns:p14="http://schemas.microsoft.com/office/powerpoint/2010/main" xmlns="" val="4543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Shine, Jesus, shine,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Fill this land with the Father's glory;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Blaze, Spirit, blaze,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Set our hearts on fire. </a:t>
            </a:r>
          </a:p>
        </p:txBody>
      </p:sp>
    </p:spTree>
    <p:extLst>
      <p:ext uri="{BB962C8B-B14F-4D97-AF65-F5344CB8AC3E}">
        <p14:creationId xmlns:p14="http://schemas.microsoft.com/office/powerpoint/2010/main" xmlns="" val="18859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Flow, river, flow,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Flood the nations with grace and mercy;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Send forth your word,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Lord, and let there be light! </a:t>
            </a:r>
          </a:p>
        </p:txBody>
      </p:sp>
    </p:spTree>
    <p:extLst>
      <p:ext uri="{BB962C8B-B14F-4D97-AF65-F5344CB8AC3E}">
        <p14:creationId xmlns:p14="http://schemas.microsoft.com/office/powerpoint/2010/main" xmlns="" val="3868528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Lord, I come to your awesome presence,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From the shadows into your radiance;</a:t>
            </a:r>
          </a:p>
        </p:txBody>
      </p:sp>
    </p:spTree>
    <p:extLst>
      <p:ext uri="{BB962C8B-B14F-4D97-AF65-F5344CB8AC3E}">
        <p14:creationId xmlns:p14="http://schemas.microsoft.com/office/powerpoint/2010/main" xmlns="" val="12023701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By the blood I may enter your brightness,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Search me, try me, consume all my darkness.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Shine on me, shine on me. </a:t>
            </a:r>
          </a:p>
        </p:txBody>
      </p:sp>
    </p:spTree>
    <p:extLst>
      <p:ext uri="{BB962C8B-B14F-4D97-AF65-F5344CB8AC3E}">
        <p14:creationId xmlns:p14="http://schemas.microsoft.com/office/powerpoint/2010/main" xmlns="" val="36120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We’ll shout Your praise, O King,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You give us joy nothing else can bring,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We’ll give to You our offering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In celebration praise. </a:t>
            </a:r>
          </a:p>
        </p:txBody>
      </p:sp>
    </p:spTree>
    <p:extLst>
      <p:ext uri="{BB962C8B-B14F-4D97-AF65-F5344CB8AC3E}">
        <p14:creationId xmlns:p14="http://schemas.microsoft.com/office/powerpoint/2010/main" xmlns="" val="42709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Shine, Jesus, shine,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Fill this land with the Father's glory;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Blaze, Spirit, blaze,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Set our hearts on fire. </a:t>
            </a:r>
          </a:p>
        </p:txBody>
      </p:sp>
    </p:spTree>
    <p:extLst>
      <p:ext uri="{BB962C8B-B14F-4D97-AF65-F5344CB8AC3E}">
        <p14:creationId xmlns:p14="http://schemas.microsoft.com/office/powerpoint/2010/main" xmlns="" val="10900741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Flow, river, flow,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Flood the nations with grace and mercy;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Send forth your word,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Lord, and let there be light! </a:t>
            </a:r>
          </a:p>
        </p:txBody>
      </p:sp>
    </p:spTree>
    <p:extLst>
      <p:ext uri="{BB962C8B-B14F-4D97-AF65-F5344CB8AC3E}">
        <p14:creationId xmlns:p14="http://schemas.microsoft.com/office/powerpoint/2010/main" xmlns="" val="26801390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As we gaze on your kingly brightness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So our faces display your likeness. </a:t>
            </a:r>
          </a:p>
        </p:txBody>
      </p:sp>
    </p:spTree>
    <p:extLst>
      <p:ext uri="{BB962C8B-B14F-4D97-AF65-F5344CB8AC3E}">
        <p14:creationId xmlns:p14="http://schemas.microsoft.com/office/powerpoint/2010/main" xmlns="" val="3905513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Ever changing from glory to glory,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Mirrored here may our lives tell your story.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Shine on me, shine on me.</a:t>
            </a:r>
          </a:p>
        </p:txBody>
      </p:sp>
    </p:spTree>
    <p:extLst>
      <p:ext uri="{BB962C8B-B14F-4D97-AF65-F5344CB8AC3E}">
        <p14:creationId xmlns:p14="http://schemas.microsoft.com/office/powerpoint/2010/main" xmlns="" val="294431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Shine, Jesus, shine,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Fill this land with the Father's glory;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Blaze, Spirit, blaze,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Set our hearts on fire. </a:t>
            </a:r>
          </a:p>
        </p:txBody>
      </p:sp>
    </p:spTree>
    <p:extLst>
      <p:ext uri="{BB962C8B-B14F-4D97-AF65-F5344CB8AC3E}">
        <p14:creationId xmlns:p14="http://schemas.microsoft.com/office/powerpoint/2010/main" xmlns="" val="654954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Flow, river, flow,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Flood the nations with grace and mercy;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Send forth your word,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Lord, and let there be light!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AA89A7A-8368-4642-A408-F3C37CB314D0}"/>
              </a:ext>
            </a:extLst>
          </p:cNvPr>
          <p:cNvSpPr/>
          <p:nvPr/>
        </p:nvSpPr>
        <p:spPr>
          <a:xfrm>
            <a:off x="4211960" y="59513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en-US" dirty="0">
                <a:solidFill>
                  <a:schemeClr val="bg1"/>
                </a:solidFill>
                <a:cs typeface="Times New Roman" pitchFamily="18" charset="0"/>
              </a:rPr>
              <a:t>							</a:t>
            </a:r>
            <a:r>
              <a:rPr lang="en-GB" altLang="en-US" i="1" dirty="0">
                <a:solidFill>
                  <a:schemeClr val="bg1"/>
                </a:solidFill>
                <a:cs typeface="Times New Roman" pitchFamily="18" charset="0"/>
              </a:rPr>
              <a:t>CCLI</a:t>
            </a:r>
            <a:r>
              <a:rPr lang="en-GB" altLang="en-US" dirty="0">
                <a:solidFill>
                  <a:schemeClr val="bg1"/>
                </a:solidFill>
                <a:cs typeface="Times New Roman" pitchFamily="18" charset="0"/>
              </a:rPr>
              <a:t> 128675</a:t>
            </a:r>
          </a:p>
        </p:txBody>
      </p:sp>
    </p:spTree>
    <p:extLst>
      <p:ext uri="{BB962C8B-B14F-4D97-AF65-F5344CB8AC3E}">
        <p14:creationId xmlns:p14="http://schemas.microsoft.com/office/powerpoint/2010/main" xmlns="" val="1840584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://jcnaturehealing7.com/var/m_8/84/84b/26793/270733-291698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34612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4" descr="Tea C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8350" y="0"/>
            <a:ext cx="456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323850" y="333375"/>
            <a:ext cx="5832475" cy="378618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363538" algn="l"/>
                <a:tab pos="628650" algn="l"/>
                <a:tab pos="981075" algn="l"/>
                <a:tab pos="134461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363538" algn="l"/>
                <a:tab pos="628650" algn="l"/>
                <a:tab pos="981075" algn="l"/>
                <a:tab pos="134461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363538" algn="l"/>
                <a:tab pos="628650" algn="l"/>
                <a:tab pos="981075" algn="l"/>
                <a:tab pos="134461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363538" algn="l"/>
                <a:tab pos="628650" algn="l"/>
                <a:tab pos="981075" algn="l"/>
                <a:tab pos="13446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363538" algn="l"/>
                <a:tab pos="628650" algn="l"/>
                <a:tab pos="981075" algn="l"/>
                <a:tab pos="13446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3538" algn="l"/>
                <a:tab pos="628650" algn="l"/>
                <a:tab pos="981075" algn="l"/>
                <a:tab pos="13446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3538" algn="l"/>
                <a:tab pos="628650" algn="l"/>
                <a:tab pos="981075" algn="l"/>
                <a:tab pos="13446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3538" algn="l"/>
                <a:tab pos="628650" algn="l"/>
                <a:tab pos="981075" algn="l"/>
                <a:tab pos="13446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3538" algn="l"/>
                <a:tab pos="628650" algn="l"/>
                <a:tab pos="981075" algn="l"/>
                <a:tab pos="134461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b="1">
                <a:solidFill>
                  <a:srgbClr val="000000"/>
                </a:solidFill>
                <a:ea typeface="ＭＳ Ｐゴシック" pitchFamily="34" charset="-128"/>
                <a:cs typeface="Arial" charset="0"/>
              </a:rPr>
              <a:t>Fancy a CUPPA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0000"/>
                </a:solidFill>
                <a:ea typeface="ＭＳ Ｐゴシック" pitchFamily="34" charset="-128"/>
                <a:cs typeface="Arial" charset="0"/>
              </a:rPr>
              <a:t>	and a CHAT after Church??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b="1">
                <a:solidFill>
                  <a:srgbClr val="000000"/>
                </a:solidFill>
                <a:ea typeface="ＭＳ Ｐゴシック" pitchFamily="34" charset="-128"/>
                <a:cs typeface="Arial" charset="0"/>
              </a:rPr>
              <a:t>Don’t be rushing away!...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b="1">
                <a:solidFill>
                  <a:srgbClr val="000000"/>
                </a:solidFill>
                <a:ea typeface="ＭＳ Ｐゴシック" pitchFamily="34" charset="-128"/>
                <a:cs typeface="Arial" charset="0"/>
              </a:rPr>
              <a:t>...Teas and coffees served in the hall after the service...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b="1">
                <a:solidFill>
                  <a:srgbClr val="000000"/>
                </a:solidFill>
                <a:ea typeface="ＭＳ Ｐゴシック" pitchFamily="34" charset="-128"/>
                <a:cs typeface="Arial" charset="0"/>
              </a:rPr>
              <a:t>...Everyone welcome!</a:t>
            </a:r>
            <a:endParaRPr lang="en-US" altLang="en-US" b="1">
              <a:solidFill>
                <a:srgbClr val="000000"/>
              </a:solidFill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8929258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Come on and celebrate, celebrate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Celebrate</a:t>
            </a: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 and sing;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Celebrate and sing to the King. </a:t>
            </a:r>
          </a:p>
        </p:txBody>
      </p:sp>
    </p:spTree>
    <p:extLst>
      <p:ext uri="{BB962C8B-B14F-4D97-AF65-F5344CB8AC3E}">
        <p14:creationId xmlns:p14="http://schemas.microsoft.com/office/powerpoint/2010/main" xmlns="" val="9064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642350" cy="6264275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Come on and celebrate, celebrate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Celebrate</a:t>
            </a: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 and sing;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Celebrate and sing to the King. </a:t>
            </a:r>
            <a:r>
              <a:rPr lang="en-GB" altLang="en-US" dirty="0">
                <a:solidFill>
                  <a:srgbClr val="FFFF00"/>
                </a:solidFill>
                <a:cs typeface="Times New Roman" pitchFamily="18" charset="0"/>
              </a:rPr>
              <a:t/>
            </a:r>
            <a:br>
              <a:rPr lang="en-GB" altLang="en-US" dirty="0">
                <a:solidFill>
                  <a:srgbClr val="FFFF00"/>
                </a:solidFill>
                <a:cs typeface="Times New Roman" pitchFamily="18" charset="0"/>
              </a:rPr>
            </a:br>
            <a:endParaRPr lang="en-GB" altLang="en-US" dirty="0">
              <a:solidFill>
                <a:srgbClr val="FFFF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32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Come on and celebrate His gift of love,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We will celebrate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The Son of God who loved us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And gave us life. </a:t>
            </a:r>
          </a:p>
        </p:txBody>
      </p:sp>
    </p:spTree>
    <p:extLst>
      <p:ext uri="{BB962C8B-B14F-4D97-AF65-F5344CB8AC3E}">
        <p14:creationId xmlns:p14="http://schemas.microsoft.com/office/powerpoint/2010/main" xmlns="" val="25381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6337300"/>
          </a:xfrm>
        </p:spPr>
        <p:txBody>
          <a:bodyPr anchor="ctr"/>
          <a:lstStyle/>
          <a:p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We’ll shout Your praise, O King,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You give us joy nothing else can bring,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We’ll give to You our offering </a:t>
            </a:r>
            <a:b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</a:br>
            <a:r>
              <a:rPr lang="en-GB" altLang="en-US" sz="54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  <a:cs typeface="Times New Roman" pitchFamily="18" charset="0"/>
              </a:rPr>
              <a:t>In celebration praise. </a:t>
            </a:r>
          </a:p>
        </p:txBody>
      </p:sp>
    </p:spTree>
    <p:extLst>
      <p:ext uri="{BB962C8B-B14F-4D97-AF65-F5344CB8AC3E}">
        <p14:creationId xmlns:p14="http://schemas.microsoft.com/office/powerpoint/2010/main" xmlns="" val="42709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urch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hurch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hurch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11189</TotalTime>
  <Words>316</Words>
  <Application>Microsoft Office PowerPoint</Application>
  <PresentationFormat>On-screen Show (4:3)</PresentationFormat>
  <Paragraphs>64</Paragraphs>
  <Slides>57</Slides>
  <Notes>5</Notes>
  <HiddenSlides>0</HiddenSlides>
  <MMClips>2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Office Theme</vt:lpstr>
      <vt:lpstr>Church</vt:lpstr>
      <vt:lpstr>1_Church</vt:lpstr>
      <vt:lpstr>2_Church</vt:lpstr>
      <vt:lpstr>Slide 1</vt:lpstr>
      <vt:lpstr>Slide 2</vt:lpstr>
      <vt:lpstr>Come on and celebrate</vt:lpstr>
      <vt:lpstr>Come on and celebrate His gift of love,  We will celebrate  The Son of God who loved us  And gave us life. </vt:lpstr>
      <vt:lpstr>We’ll shout Your praise, O King,  You give us joy nothing else can bring,  We’ll give to You our offering  In celebration praise. </vt:lpstr>
      <vt:lpstr>Come on and celebrate, celebrate  Celebrate and sing;  Celebrate and sing to the King. </vt:lpstr>
      <vt:lpstr>Come on and celebrate, celebrate  Celebrate and sing;  Celebrate and sing to the King.  </vt:lpstr>
      <vt:lpstr>Come on and celebrate His gift of love,  We will celebrate  The Son of God who loved us  And gave us life. </vt:lpstr>
      <vt:lpstr>We’ll shout Your praise, O King,  You give us joy nothing else can bring,  We’ll give to You our offering  In celebration praise. </vt:lpstr>
      <vt:lpstr>Come on and celebrate, celebrate  Celebrate and sing;  Celebrate and sing to the King. </vt:lpstr>
      <vt:lpstr>Come on and celebrate, celebrate  Celebrate and sing;  Celebrate and sing to the King.  </vt:lpstr>
      <vt:lpstr>Slide 12</vt:lpstr>
      <vt:lpstr>Slide 13</vt:lpstr>
      <vt:lpstr>Slide 14</vt:lpstr>
      <vt:lpstr>Slide 15</vt:lpstr>
      <vt:lpstr>Slide 16</vt:lpstr>
      <vt:lpstr>Slide 17</vt:lpstr>
      <vt:lpstr>God’s love is the best love </vt:lpstr>
      <vt:lpstr>God’s love is the best love  That the world has ever ever known  Deeper than the ocean  it’s the love that God above has shown </vt:lpstr>
      <vt:lpstr>Higher than the sun and moon and stars  Further than from earth to planet mars  Gods love is the best love </vt:lpstr>
      <vt:lpstr>That the world has ever ever  Could ever ever  Will ever ever know.</vt:lpstr>
      <vt:lpstr>God’s ways are the best ways  That the world has ever ever seen  Jesus came from heaven  Gave up everything to set us free .</vt:lpstr>
      <vt:lpstr>Never sinned in word or thought or deed  Yet died on the cross for you and me  God’s ways are the best ways </vt:lpstr>
      <vt:lpstr>That the world has ever ever  Could ever ever  Will ever ever know.</vt:lpstr>
      <vt:lpstr>God’s word is the best word  That the world has ever ever known  Better than the best books  Is the Bible that the Lord has given </vt:lpstr>
      <vt:lpstr>Read it everyday and learn from it  Let God guide you with his perfect truth  God’s word is the best word</vt:lpstr>
      <vt:lpstr>That the world has ever ever  Could ever ever  Will ever ever know.</vt:lpstr>
      <vt:lpstr>Slide 28</vt:lpstr>
      <vt:lpstr>Slide 29</vt:lpstr>
      <vt:lpstr>Slide 30</vt:lpstr>
      <vt:lpstr>Slide 31</vt:lpstr>
      <vt:lpstr>Slide 32</vt:lpstr>
      <vt:lpstr>All over the world</vt:lpstr>
      <vt:lpstr>All over the world the Spirit is moving  All over the world as the prophet said it would be  </vt:lpstr>
      <vt:lpstr>All over the world there's a mighty revelation  Of the glory of the Lord, as the waters cover the sea</vt:lpstr>
      <vt:lpstr>All over His church God's Spirit is moving  All over His church as the prophet said it would be </vt:lpstr>
      <vt:lpstr>All over His church there's a mighty revelation  Of the glory of the Lord, as the waters cover the sea </vt:lpstr>
      <vt:lpstr>Right here in this place the Spirit is moving  Right here in this place as the prophet said it would be </vt:lpstr>
      <vt:lpstr>Right here in this place there's a mighty revelation  Of the glory of the Lord, as the waters cover the sea </vt:lpstr>
      <vt:lpstr>Slide 40</vt:lpstr>
      <vt:lpstr>Slide 41</vt:lpstr>
      <vt:lpstr>Slide 42</vt:lpstr>
      <vt:lpstr>Lord the light of your love is shining</vt:lpstr>
      <vt:lpstr>Lord, the light of your love is shining,  In the midst of the darkness, shining;  </vt:lpstr>
      <vt:lpstr>Jesus, light of the world, shine upon us;  Set us free by the truth you now bring us Shine on me, shine on me.</vt:lpstr>
      <vt:lpstr>Shine, Jesus, shine,  Fill this land with the Father's glory;  Blaze, Spirit, blaze,  Set our hearts on fire. </vt:lpstr>
      <vt:lpstr>Flow, river, flow,  Flood the nations with grace and mercy;  Send forth your word,  Lord, and let there be light! </vt:lpstr>
      <vt:lpstr>Lord, I come to your awesome presence,  From the shadows into your radiance;</vt:lpstr>
      <vt:lpstr>By the blood I may enter your brightness,  Search me, try me, consume all my darkness.  Shine on me, shine on me. </vt:lpstr>
      <vt:lpstr>Shine, Jesus, shine,  Fill this land with the Father's glory;  Blaze, Spirit, blaze,  Set our hearts on fire. </vt:lpstr>
      <vt:lpstr>Flow, river, flow,  Flood the nations with grace and mercy;  Send forth your word,  Lord, and let there be light! </vt:lpstr>
      <vt:lpstr>As we gaze on your kingly brightness  So our faces display your likeness. </vt:lpstr>
      <vt:lpstr>Ever changing from glory to glory,  Mirrored here may our lives tell your story.  Shine on me, shine on me.</vt:lpstr>
      <vt:lpstr>Shine, Jesus, shine,  Fill this land with the Father's glory;  Blaze, Spirit, blaze,  Set our hearts on fire. </vt:lpstr>
      <vt:lpstr>Flow, river, flow,  Flood the nations with grace and mercy;  Send forth your word,  Lord, and let there be light! </vt:lpstr>
      <vt:lpstr>Slide 56</vt:lpstr>
      <vt:lpstr>Slide 57</vt:lpstr>
    </vt:vector>
  </TitlesOfParts>
  <Company>University of Ulster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ICT Customer Services</dc:creator>
  <cp:lastModifiedBy>Rev I McKee</cp:lastModifiedBy>
  <cp:revision>218</cp:revision>
  <dcterms:created xsi:type="dcterms:W3CDTF">2013-04-30T13:11:00Z</dcterms:created>
  <dcterms:modified xsi:type="dcterms:W3CDTF">2008-01-01T00:11:16Z</dcterms:modified>
  <cp:version>20101</cp:version>
</cp:coreProperties>
</file>