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  <Relationship Id="rId1" Target="../slideLayouts/slideLayout1.xml" Type="http://schemas.openxmlformats.org/officeDocument/2006/relationships/slideLayout"/>  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 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pPr algn="ctr"/>
            <a:r>
              <a:rPr lang="en-US" sz="1800" dirty="0" smtClean="0">
                <a:solidFill>
                  <a:srgbClr val="0088CC"/>
                </a:solidFill>
              </a:rPr>
              <a:t>Lots of text....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High Street Presbyterian, Antrim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AutoPowerpoint</dc:creator>
  <cp:lastModifiedBy>AutoPowerpoint</cp:lastModifiedBy>
  <cp:revision>1</cp:revision>
  <dcterms:created xsi:type="dcterms:W3CDTF">2017-07-26T19:46:28.075Z</dcterms:created>
  <dcterms:modified xsi:type="dcterms:W3CDTF">2017-07-26T19:46:28.075Z</dcterms:modified>
</cp:coreProperties>
</file>