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sldIdLst>
    <p:sldId id="256" r:id="rId2"/>
    <p:sldId id="258" r:id="rId3"/>
    <p:sldId id="263" r:id="rId4"/>
    <p:sldId id="260" r:id="rId5"/>
    <p:sldId id="262" r:id="rId6"/>
    <p:sldId id="287" r:id="rId7"/>
    <p:sldId id="288" r:id="rId8"/>
    <p:sldId id="289" r:id="rId9"/>
    <p:sldId id="290" r:id="rId10"/>
    <p:sldId id="291" r:id="rId11"/>
    <p:sldId id="259" r:id="rId12"/>
    <p:sldId id="28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DE3234-E149-440F-B91F-F6A3B192187B}" v="11" dt="2021-07-22T20:48:39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234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glas Marinho" userId="ed031677bdef02be" providerId="LiveId" clId="{57DE3234-E149-440F-B91F-F6A3B192187B}"/>
    <pc:docChg chg="undo redo custSel addSld delSld modSld sldOrd">
      <pc:chgData name="Douglas Marinho" userId="ed031677bdef02be" providerId="LiveId" clId="{57DE3234-E149-440F-B91F-F6A3B192187B}" dt="2021-07-22T22:03:31.613" v="3155" actId="20577"/>
      <pc:docMkLst>
        <pc:docMk/>
      </pc:docMkLst>
      <pc:sldChg chg="delSp mod">
        <pc:chgData name="Douglas Marinho" userId="ed031677bdef02be" providerId="LiveId" clId="{57DE3234-E149-440F-B91F-F6A3B192187B}" dt="2021-07-22T21:25:06.010" v="3151" actId="478"/>
        <pc:sldMkLst>
          <pc:docMk/>
          <pc:sldMk cId="2558759475" sldId="258"/>
        </pc:sldMkLst>
        <pc:spChg chg="del">
          <ac:chgData name="Douglas Marinho" userId="ed031677bdef02be" providerId="LiveId" clId="{57DE3234-E149-440F-B91F-F6A3B192187B}" dt="2021-07-22T17:52:56.955" v="0" actId="478"/>
          <ac:spMkLst>
            <pc:docMk/>
            <pc:sldMk cId="2558759475" sldId="258"/>
            <ac:spMk id="3" creationId="{BFC8E832-EDFE-4BFF-B7FA-E6DC66A9BE63}"/>
          </ac:spMkLst>
        </pc:spChg>
        <pc:spChg chg="del">
          <ac:chgData name="Douglas Marinho" userId="ed031677bdef02be" providerId="LiveId" clId="{57DE3234-E149-440F-B91F-F6A3B192187B}" dt="2021-07-22T21:25:06.010" v="3151" actId="478"/>
          <ac:spMkLst>
            <pc:docMk/>
            <pc:sldMk cId="2558759475" sldId="258"/>
            <ac:spMk id="10" creationId="{53537A19-6643-4E57-9B65-434E0B74EB85}"/>
          </ac:spMkLst>
        </pc:spChg>
        <pc:picChg chg="del">
          <ac:chgData name="Douglas Marinho" userId="ed031677bdef02be" providerId="LiveId" clId="{57DE3234-E149-440F-B91F-F6A3B192187B}" dt="2021-07-22T17:52:56.955" v="0" actId="478"/>
          <ac:picMkLst>
            <pc:docMk/>
            <pc:sldMk cId="2558759475" sldId="258"/>
            <ac:picMk id="3074" creationId="{85CCAC31-9EFB-4951-B343-B78E0AC9C874}"/>
          </ac:picMkLst>
        </pc:picChg>
      </pc:sldChg>
      <pc:sldChg chg="modSp add mod">
        <pc:chgData name="Douglas Marinho" userId="ed031677bdef02be" providerId="LiveId" clId="{57DE3234-E149-440F-B91F-F6A3B192187B}" dt="2021-07-22T20:48:39.284" v="3150" actId="1076"/>
        <pc:sldMkLst>
          <pc:docMk/>
          <pc:sldMk cId="2229613738" sldId="259"/>
        </pc:sldMkLst>
        <pc:spChg chg="mod">
          <ac:chgData name="Douglas Marinho" userId="ed031677bdef02be" providerId="LiveId" clId="{57DE3234-E149-440F-B91F-F6A3B192187B}" dt="2021-07-22T20:48:32.334" v="3148" actId="1076"/>
          <ac:spMkLst>
            <pc:docMk/>
            <pc:sldMk cId="2229613738" sldId="259"/>
            <ac:spMk id="2" creationId="{C3F422C3-989D-4178-AE46-4591512DAD09}"/>
          </ac:spMkLst>
        </pc:spChg>
        <pc:picChg chg="mod">
          <ac:chgData name="Douglas Marinho" userId="ed031677bdef02be" providerId="LiveId" clId="{57DE3234-E149-440F-B91F-F6A3B192187B}" dt="2021-07-22T20:48:36.003" v="3149" actId="1076"/>
          <ac:picMkLst>
            <pc:docMk/>
            <pc:sldMk cId="2229613738" sldId="259"/>
            <ac:picMk id="4100" creationId="{802D12F1-0DF9-444C-BDB8-1C33EF7202DE}"/>
          </ac:picMkLst>
        </pc:picChg>
        <pc:picChg chg="mod">
          <ac:chgData name="Douglas Marinho" userId="ed031677bdef02be" providerId="LiveId" clId="{57DE3234-E149-440F-B91F-F6A3B192187B}" dt="2021-07-22T20:48:39.284" v="3150" actId="1076"/>
          <ac:picMkLst>
            <pc:docMk/>
            <pc:sldMk cId="2229613738" sldId="259"/>
            <ac:picMk id="4102" creationId="{B4F219B7-B441-4963-8652-07AE8E1406FF}"/>
          </ac:picMkLst>
        </pc:picChg>
      </pc:sldChg>
      <pc:sldChg chg="delSp modSp mod">
        <pc:chgData name="Douglas Marinho" userId="ed031677bdef02be" providerId="LiveId" clId="{57DE3234-E149-440F-B91F-F6A3B192187B}" dt="2021-07-22T19:09:32.290" v="135" actId="20577"/>
        <pc:sldMkLst>
          <pc:docMk/>
          <pc:sldMk cId="1059827254" sldId="260"/>
        </pc:sldMkLst>
        <pc:spChg chg="mod">
          <ac:chgData name="Douglas Marinho" userId="ed031677bdef02be" providerId="LiveId" clId="{57DE3234-E149-440F-B91F-F6A3B192187B}" dt="2021-07-22T18:06:42.078" v="40" actId="1076"/>
          <ac:spMkLst>
            <pc:docMk/>
            <pc:sldMk cId="1059827254" sldId="260"/>
            <ac:spMk id="2" creationId="{B926D135-CCD4-49FF-85E6-30F390125949}"/>
          </ac:spMkLst>
        </pc:spChg>
        <pc:spChg chg="mod">
          <ac:chgData name="Douglas Marinho" userId="ed031677bdef02be" providerId="LiveId" clId="{57DE3234-E149-440F-B91F-F6A3B192187B}" dt="2021-07-22T19:08:11.729" v="55" actId="113"/>
          <ac:spMkLst>
            <pc:docMk/>
            <pc:sldMk cId="1059827254" sldId="260"/>
            <ac:spMk id="4" creationId="{826991CC-2CC1-4E13-941A-9F2893D29074}"/>
          </ac:spMkLst>
        </pc:spChg>
        <pc:spChg chg="mod">
          <ac:chgData name="Douglas Marinho" userId="ed031677bdef02be" providerId="LiveId" clId="{57DE3234-E149-440F-B91F-F6A3B192187B}" dt="2021-07-22T19:09:32.290" v="135" actId="20577"/>
          <ac:spMkLst>
            <pc:docMk/>
            <pc:sldMk cId="1059827254" sldId="260"/>
            <ac:spMk id="5" creationId="{3B9BBA33-CBAE-4E46-8AAB-A1B68724D8DF}"/>
          </ac:spMkLst>
        </pc:spChg>
        <pc:picChg chg="del">
          <ac:chgData name="Douglas Marinho" userId="ed031677bdef02be" providerId="LiveId" clId="{57DE3234-E149-440F-B91F-F6A3B192187B}" dt="2021-07-22T17:53:11.058" v="16" actId="478"/>
          <ac:picMkLst>
            <pc:docMk/>
            <pc:sldMk cId="1059827254" sldId="260"/>
            <ac:picMk id="6" creationId="{6D626D5F-B410-41A2-85D4-E28B609D99A7}"/>
          </ac:picMkLst>
        </pc:picChg>
      </pc:sldChg>
      <pc:sldChg chg="addSp delSp modSp mod">
        <pc:chgData name="Douglas Marinho" userId="ed031677bdef02be" providerId="LiveId" clId="{57DE3234-E149-440F-B91F-F6A3B192187B}" dt="2021-07-22T19:58:52.128" v="1618" actId="113"/>
        <pc:sldMkLst>
          <pc:docMk/>
          <pc:sldMk cId="968777285" sldId="262"/>
        </pc:sldMkLst>
        <pc:spChg chg="mod">
          <ac:chgData name="Douglas Marinho" userId="ed031677bdef02be" providerId="LiveId" clId="{57DE3234-E149-440F-B91F-F6A3B192187B}" dt="2021-07-22T19:15:10.494" v="146" actId="20577"/>
          <ac:spMkLst>
            <pc:docMk/>
            <pc:sldMk cId="968777285" sldId="262"/>
            <ac:spMk id="2" creationId="{7A2773E0-2A79-41E9-8673-D4351AE30337}"/>
          </ac:spMkLst>
        </pc:spChg>
        <pc:spChg chg="mod">
          <ac:chgData name="Douglas Marinho" userId="ed031677bdef02be" providerId="LiveId" clId="{57DE3234-E149-440F-B91F-F6A3B192187B}" dt="2021-07-22T19:58:52.128" v="1618" actId="113"/>
          <ac:spMkLst>
            <pc:docMk/>
            <pc:sldMk cId="968777285" sldId="262"/>
            <ac:spMk id="3" creationId="{0954D2CA-07EB-48CF-AF03-28FC92CEA419}"/>
          </ac:spMkLst>
        </pc:spChg>
        <pc:spChg chg="del">
          <ac:chgData name="Douglas Marinho" userId="ed031677bdef02be" providerId="LiveId" clId="{57DE3234-E149-440F-B91F-F6A3B192187B}" dt="2021-07-22T19:21:58.127" v="340" actId="478"/>
          <ac:spMkLst>
            <pc:docMk/>
            <pc:sldMk cId="968777285" sldId="262"/>
            <ac:spMk id="7" creationId="{1F4E57FB-1F01-4312-B7C3-CA8BA78EF538}"/>
          </ac:spMkLst>
        </pc:spChg>
        <pc:spChg chg="add mod">
          <ac:chgData name="Douglas Marinho" userId="ed031677bdef02be" providerId="LiveId" clId="{57DE3234-E149-440F-B91F-F6A3B192187B}" dt="2021-07-22T19:53:49.541" v="1473" actId="1076"/>
          <ac:spMkLst>
            <pc:docMk/>
            <pc:sldMk cId="968777285" sldId="262"/>
            <ac:spMk id="8" creationId="{53C8D312-3738-4385-8498-DD88BE70679E}"/>
          </ac:spMkLst>
        </pc:spChg>
        <pc:picChg chg="add mod">
          <ac:chgData name="Douglas Marinho" userId="ed031677bdef02be" providerId="LiveId" clId="{57DE3234-E149-440F-B91F-F6A3B192187B}" dt="2021-07-22T19:21:51.489" v="339" actId="1076"/>
          <ac:picMkLst>
            <pc:docMk/>
            <pc:sldMk cId="968777285" sldId="262"/>
            <ac:picMk id="1026" creationId="{6F126F38-31CD-49B4-AF79-B1BF49AB0C38}"/>
          </ac:picMkLst>
        </pc:picChg>
      </pc:sldChg>
      <pc:sldChg chg="addSp modSp mod">
        <pc:chgData name="Douglas Marinho" userId="ed031677bdef02be" providerId="LiveId" clId="{57DE3234-E149-440F-B91F-F6A3B192187B}" dt="2021-07-22T22:03:31.613" v="3155" actId="20577"/>
        <pc:sldMkLst>
          <pc:docMk/>
          <pc:sldMk cId="2215290671" sldId="287"/>
        </pc:sldMkLst>
        <pc:spChg chg="mod">
          <ac:chgData name="Douglas Marinho" userId="ed031677bdef02be" providerId="LiveId" clId="{57DE3234-E149-440F-B91F-F6A3B192187B}" dt="2021-07-22T19:22:21.764" v="393" actId="20577"/>
          <ac:spMkLst>
            <pc:docMk/>
            <pc:sldMk cId="2215290671" sldId="287"/>
            <ac:spMk id="2" creationId="{7A2773E0-2A79-41E9-8673-D4351AE30337}"/>
          </ac:spMkLst>
        </pc:spChg>
        <pc:spChg chg="mod">
          <ac:chgData name="Douglas Marinho" userId="ed031677bdef02be" providerId="LiveId" clId="{57DE3234-E149-440F-B91F-F6A3B192187B}" dt="2021-07-22T19:41:59.962" v="714" actId="6549"/>
          <ac:spMkLst>
            <pc:docMk/>
            <pc:sldMk cId="2215290671" sldId="287"/>
            <ac:spMk id="3" creationId="{0954D2CA-07EB-48CF-AF03-28FC92CEA419}"/>
          </ac:spMkLst>
        </pc:spChg>
        <pc:spChg chg="add mod">
          <ac:chgData name="Douglas Marinho" userId="ed031677bdef02be" providerId="LiveId" clId="{57DE3234-E149-440F-B91F-F6A3B192187B}" dt="2021-07-22T22:03:31.613" v="3155" actId="20577"/>
          <ac:spMkLst>
            <pc:docMk/>
            <pc:sldMk cId="2215290671" sldId="287"/>
            <ac:spMk id="5" creationId="{909993C9-DD89-48D4-BB80-DF951E0AF71D}"/>
          </ac:spMkLst>
        </pc:spChg>
        <pc:spChg chg="add mod">
          <ac:chgData name="Douglas Marinho" userId="ed031677bdef02be" providerId="LiveId" clId="{57DE3234-E149-440F-B91F-F6A3B192187B}" dt="2021-07-22T19:47:32.327" v="984" actId="20577"/>
          <ac:spMkLst>
            <pc:docMk/>
            <pc:sldMk cId="2215290671" sldId="287"/>
            <ac:spMk id="6" creationId="{E24D3C1B-CF72-4311-A0E5-ADDB2CD95473}"/>
          </ac:spMkLst>
        </pc:spChg>
      </pc:sldChg>
      <pc:sldChg chg="del">
        <pc:chgData name="Douglas Marinho" userId="ed031677bdef02be" providerId="LiveId" clId="{57DE3234-E149-440F-B91F-F6A3B192187B}" dt="2021-07-22T19:48:02.482" v="985" actId="47"/>
        <pc:sldMkLst>
          <pc:docMk/>
          <pc:sldMk cId="317889569" sldId="288"/>
        </pc:sldMkLst>
      </pc:sldChg>
      <pc:sldChg chg="delSp modSp add mod">
        <pc:chgData name="Douglas Marinho" userId="ed031677bdef02be" providerId="LiveId" clId="{57DE3234-E149-440F-B91F-F6A3B192187B}" dt="2021-07-22T20:01:27.924" v="1873" actId="20577"/>
        <pc:sldMkLst>
          <pc:docMk/>
          <pc:sldMk cId="2018978154" sldId="288"/>
        </pc:sldMkLst>
        <pc:spChg chg="mod">
          <ac:chgData name="Douglas Marinho" userId="ed031677bdef02be" providerId="LiveId" clId="{57DE3234-E149-440F-B91F-F6A3B192187B}" dt="2021-07-22T19:48:23.262" v="1015" actId="20577"/>
          <ac:spMkLst>
            <pc:docMk/>
            <pc:sldMk cId="2018978154" sldId="288"/>
            <ac:spMk id="2" creationId="{7A2773E0-2A79-41E9-8673-D4351AE30337}"/>
          </ac:spMkLst>
        </pc:spChg>
        <pc:spChg chg="mod">
          <ac:chgData name="Douglas Marinho" userId="ed031677bdef02be" providerId="LiveId" clId="{57DE3234-E149-440F-B91F-F6A3B192187B}" dt="2021-07-22T20:01:27.924" v="1873" actId="20577"/>
          <ac:spMkLst>
            <pc:docMk/>
            <pc:sldMk cId="2018978154" sldId="288"/>
            <ac:spMk id="3" creationId="{0954D2CA-07EB-48CF-AF03-28FC92CEA419}"/>
          </ac:spMkLst>
        </pc:spChg>
        <pc:spChg chg="del">
          <ac:chgData name="Douglas Marinho" userId="ed031677bdef02be" providerId="LiveId" clId="{57DE3234-E149-440F-B91F-F6A3B192187B}" dt="2021-07-22T19:52:03.237" v="1352" actId="478"/>
          <ac:spMkLst>
            <pc:docMk/>
            <pc:sldMk cId="2018978154" sldId="288"/>
            <ac:spMk id="5" creationId="{909993C9-DD89-48D4-BB80-DF951E0AF71D}"/>
          </ac:spMkLst>
        </pc:spChg>
        <pc:spChg chg="del">
          <ac:chgData name="Douglas Marinho" userId="ed031677bdef02be" providerId="LiveId" clId="{57DE3234-E149-440F-B91F-F6A3B192187B}" dt="2021-07-22T19:52:05.565" v="1353" actId="478"/>
          <ac:spMkLst>
            <pc:docMk/>
            <pc:sldMk cId="2018978154" sldId="288"/>
            <ac:spMk id="6" creationId="{E24D3C1B-CF72-4311-A0E5-ADDB2CD95473}"/>
          </ac:spMkLst>
        </pc:spChg>
      </pc:sldChg>
      <pc:sldChg chg="new del">
        <pc:chgData name="Douglas Marinho" userId="ed031677bdef02be" providerId="LiveId" clId="{57DE3234-E149-440F-B91F-F6A3B192187B}" dt="2021-07-22T20:01:36.948" v="1875" actId="47"/>
        <pc:sldMkLst>
          <pc:docMk/>
          <pc:sldMk cId="3859821721" sldId="289"/>
        </pc:sldMkLst>
      </pc:sldChg>
      <pc:sldChg chg="addSp delSp modSp add mod ord">
        <pc:chgData name="Douglas Marinho" userId="ed031677bdef02be" providerId="LiveId" clId="{57DE3234-E149-440F-B91F-F6A3B192187B}" dt="2021-07-22T20:21:21.736" v="2029" actId="1076"/>
        <pc:sldMkLst>
          <pc:docMk/>
          <pc:sldMk cId="3866231491" sldId="289"/>
        </pc:sldMkLst>
        <pc:spChg chg="mod">
          <ac:chgData name="Douglas Marinho" userId="ed031677bdef02be" providerId="LiveId" clId="{57DE3234-E149-440F-B91F-F6A3B192187B}" dt="2021-07-22T20:03:53.484" v="2019" actId="20577"/>
          <ac:spMkLst>
            <pc:docMk/>
            <pc:sldMk cId="3866231491" sldId="289"/>
            <ac:spMk id="2" creationId="{7A2773E0-2A79-41E9-8673-D4351AE30337}"/>
          </ac:spMkLst>
        </pc:spChg>
        <pc:spChg chg="mod">
          <ac:chgData name="Douglas Marinho" userId="ed031677bdef02be" providerId="LiveId" clId="{57DE3234-E149-440F-B91F-F6A3B192187B}" dt="2021-07-22T20:03:56.453" v="2021" actId="20577"/>
          <ac:spMkLst>
            <pc:docMk/>
            <pc:sldMk cId="3866231491" sldId="289"/>
            <ac:spMk id="3" creationId="{0954D2CA-07EB-48CF-AF03-28FC92CEA419}"/>
          </ac:spMkLst>
        </pc:spChg>
        <pc:spChg chg="mod">
          <ac:chgData name="Douglas Marinho" userId="ed031677bdef02be" providerId="LiveId" clId="{57DE3234-E149-440F-B91F-F6A3B192187B}" dt="2021-07-22T20:21:21.736" v="2029" actId="1076"/>
          <ac:spMkLst>
            <pc:docMk/>
            <pc:sldMk cId="3866231491" sldId="289"/>
            <ac:spMk id="5" creationId="{909993C9-DD89-48D4-BB80-DF951E0AF71D}"/>
          </ac:spMkLst>
        </pc:spChg>
        <pc:spChg chg="del">
          <ac:chgData name="Douglas Marinho" userId="ed031677bdef02be" providerId="LiveId" clId="{57DE3234-E149-440F-B91F-F6A3B192187B}" dt="2021-07-22T20:02:09.318" v="1922" actId="478"/>
          <ac:spMkLst>
            <pc:docMk/>
            <pc:sldMk cId="3866231491" sldId="289"/>
            <ac:spMk id="6" creationId="{E24D3C1B-CF72-4311-A0E5-ADDB2CD95473}"/>
          </ac:spMkLst>
        </pc:spChg>
        <pc:picChg chg="add mod">
          <ac:chgData name="Douglas Marinho" userId="ed031677bdef02be" providerId="LiveId" clId="{57DE3234-E149-440F-B91F-F6A3B192187B}" dt="2021-07-22T20:04:36.759" v="2025" actId="1076"/>
          <ac:picMkLst>
            <pc:docMk/>
            <pc:sldMk cId="3866231491" sldId="289"/>
            <ac:picMk id="7" creationId="{5E1FA4DA-F321-4D65-9B97-2AC46E2B4B9F}"/>
          </ac:picMkLst>
        </pc:picChg>
      </pc:sldChg>
      <pc:sldChg chg="addSp delSp modSp add mod">
        <pc:chgData name="Douglas Marinho" userId="ed031677bdef02be" providerId="LiveId" clId="{57DE3234-E149-440F-B91F-F6A3B192187B}" dt="2021-07-22T20:34:33.717" v="2502" actId="20577"/>
        <pc:sldMkLst>
          <pc:docMk/>
          <pc:sldMk cId="2981863301" sldId="290"/>
        </pc:sldMkLst>
        <pc:spChg chg="add del mod">
          <ac:chgData name="Douglas Marinho" userId="ed031677bdef02be" providerId="LiveId" clId="{57DE3234-E149-440F-B91F-F6A3B192187B}" dt="2021-07-22T20:27:45.525" v="2490" actId="20577"/>
          <ac:spMkLst>
            <pc:docMk/>
            <pc:sldMk cId="2981863301" sldId="290"/>
            <ac:spMk id="3" creationId="{0954D2CA-07EB-48CF-AF03-28FC92CEA419}"/>
          </ac:spMkLst>
        </pc:spChg>
        <pc:spChg chg="mod">
          <ac:chgData name="Douglas Marinho" userId="ed031677bdef02be" providerId="LiveId" clId="{57DE3234-E149-440F-B91F-F6A3B192187B}" dt="2021-07-22T20:34:33.717" v="2502" actId="20577"/>
          <ac:spMkLst>
            <pc:docMk/>
            <pc:sldMk cId="2981863301" sldId="290"/>
            <ac:spMk id="5" creationId="{909993C9-DD89-48D4-BB80-DF951E0AF71D}"/>
          </ac:spMkLst>
        </pc:spChg>
        <pc:picChg chg="del">
          <ac:chgData name="Douglas Marinho" userId="ed031677bdef02be" providerId="LiveId" clId="{57DE3234-E149-440F-B91F-F6A3B192187B}" dt="2021-07-22T20:24:45.237" v="2222" actId="478"/>
          <ac:picMkLst>
            <pc:docMk/>
            <pc:sldMk cId="2981863301" sldId="290"/>
            <ac:picMk id="7" creationId="{5E1FA4DA-F321-4D65-9B97-2AC46E2B4B9F}"/>
          </ac:picMkLst>
        </pc:picChg>
      </pc:sldChg>
      <pc:sldChg chg="delSp modSp add mod">
        <pc:chgData name="Douglas Marinho" userId="ed031677bdef02be" providerId="LiveId" clId="{57DE3234-E149-440F-B91F-F6A3B192187B}" dt="2021-07-22T20:45:54.342" v="3119" actId="113"/>
        <pc:sldMkLst>
          <pc:docMk/>
          <pc:sldMk cId="2352116266" sldId="291"/>
        </pc:sldMkLst>
        <pc:spChg chg="mod">
          <ac:chgData name="Douglas Marinho" userId="ed031677bdef02be" providerId="LiveId" clId="{57DE3234-E149-440F-B91F-F6A3B192187B}" dt="2021-07-22T20:35:41.992" v="2529" actId="20577"/>
          <ac:spMkLst>
            <pc:docMk/>
            <pc:sldMk cId="2352116266" sldId="291"/>
            <ac:spMk id="2" creationId="{7A2773E0-2A79-41E9-8673-D4351AE30337}"/>
          </ac:spMkLst>
        </pc:spChg>
        <pc:spChg chg="mod">
          <ac:chgData name="Douglas Marinho" userId="ed031677bdef02be" providerId="LiveId" clId="{57DE3234-E149-440F-B91F-F6A3B192187B}" dt="2021-07-22T20:45:54.342" v="3119" actId="113"/>
          <ac:spMkLst>
            <pc:docMk/>
            <pc:sldMk cId="2352116266" sldId="291"/>
            <ac:spMk id="3" creationId="{0954D2CA-07EB-48CF-AF03-28FC92CEA419}"/>
          </ac:spMkLst>
        </pc:spChg>
        <pc:spChg chg="del">
          <ac:chgData name="Douglas Marinho" userId="ed031677bdef02be" providerId="LiveId" clId="{57DE3234-E149-440F-B91F-F6A3B192187B}" dt="2021-07-22T20:43:08.944" v="2818" actId="478"/>
          <ac:spMkLst>
            <pc:docMk/>
            <pc:sldMk cId="2352116266" sldId="291"/>
            <ac:spMk id="5" creationId="{909993C9-DD89-48D4-BB80-DF951E0AF71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C6B3B9E2-1D51-4ED5-8EA3-920A8ED552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1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C27F06B8-6A62-49FB-810B-09D56DF868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0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46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746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4" r:id="rId2"/>
    <p:sldLayoutId id="214748366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969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334827" y="1179549"/>
            <a:ext cx="4161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Mais do que só a estrutura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25624" y="2019462"/>
            <a:ext cx="79632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ym typeface="Wingdings" panose="05000000000000000000" pitchFamily="2" charset="2"/>
              </a:rPr>
              <a:t>O </a:t>
            </a:r>
            <a:r>
              <a:rPr lang="pt-BR" dirty="0" err="1">
                <a:sym typeface="Wingdings" panose="05000000000000000000" pitchFamily="2" charset="2"/>
              </a:rPr>
              <a:t>bootstrap</a:t>
            </a:r>
            <a:r>
              <a:rPr lang="pt-BR" dirty="0">
                <a:sym typeface="Wingdings" panose="05000000000000000000" pitchFamily="2" charset="2"/>
              </a:rPr>
              <a:t> já vem com um belo </a:t>
            </a:r>
            <a:r>
              <a:rPr lang="pt-BR" b="1" dirty="0">
                <a:sym typeface="Wingdings" panose="05000000000000000000" pitchFamily="2" charset="2"/>
              </a:rPr>
              <a:t>pacote de cores </a:t>
            </a:r>
            <a:r>
              <a:rPr lang="pt-BR" dirty="0">
                <a:sym typeface="Wingdings" panose="05000000000000000000" pitchFamily="2" charset="2"/>
              </a:rPr>
              <a:t>e </a:t>
            </a:r>
            <a:r>
              <a:rPr lang="pt-BR" b="1" dirty="0">
                <a:sym typeface="Wingdings" panose="05000000000000000000" pitchFamily="2" charset="2"/>
              </a:rPr>
              <a:t>formatos</a:t>
            </a:r>
            <a:r>
              <a:rPr lang="pt-BR" dirty="0">
                <a:sym typeface="Wingdings" panose="05000000000000000000" pitchFamily="2" charset="2"/>
              </a:rPr>
              <a:t> para diversos </a:t>
            </a:r>
            <a:r>
              <a:rPr lang="pt-BR" b="1" dirty="0">
                <a:sym typeface="Wingdings" panose="05000000000000000000" pitchFamily="2" charset="2"/>
              </a:rPr>
              <a:t>elementos HTML</a:t>
            </a:r>
            <a:r>
              <a:rPr lang="pt-BR" dirty="0">
                <a:sym typeface="Wingdings" panose="05000000000000000000" pitchFamily="2" charset="2"/>
              </a:rPr>
              <a:t>.</a:t>
            </a:r>
          </a:p>
          <a:p>
            <a:endParaRPr lang="pt-BR" b="1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Além de dar a opção – mais avançada -  de </a:t>
            </a:r>
            <a:r>
              <a:rPr lang="pt-BR" b="1" dirty="0">
                <a:sym typeface="Wingdings" panose="05000000000000000000" pitchFamily="2" charset="2"/>
              </a:rPr>
              <a:t>personalização</a:t>
            </a:r>
            <a:r>
              <a:rPr lang="pt-BR" dirty="0">
                <a:sym typeface="Wingdings" panose="05000000000000000000" pitchFamily="2" charset="2"/>
              </a:rPr>
              <a:t> principalmente das cores.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Você também pode alterar as classes do </a:t>
            </a:r>
            <a:r>
              <a:rPr lang="pt-BR" dirty="0" err="1">
                <a:sym typeface="Wingdings" panose="05000000000000000000" pitchFamily="2" charset="2"/>
              </a:rPr>
              <a:t>bootstrap</a:t>
            </a:r>
            <a:r>
              <a:rPr lang="pt-BR" dirty="0">
                <a:sym typeface="Wingdings" panose="05000000000000000000" pitchFamily="2" charset="2"/>
              </a:rPr>
              <a:t> na folha de estilos do seu projeto.</a:t>
            </a:r>
          </a:p>
          <a:p>
            <a:r>
              <a:rPr lang="pt-BR" dirty="0">
                <a:sym typeface="Wingdings" panose="05000000000000000000" pitchFamily="2" charset="2"/>
              </a:rPr>
              <a:t>ATENÇÃO: NÃO é recomendado que você altere a folha de estilo do </a:t>
            </a:r>
            <a:r>
              <a:rPr lang="pt-BR" dirty="0" err="1">
                <a:sym typeface="Wingdings" panose="05000000000000000000" pitchFamily="2" charset="2"/>
              </a:rPr>
              <a:t>bootstrap</a:t>
            </a:r>
            <a:r>
              <a:rPr lang="pt-BR" dirty="0">
                <a:sym typeface="Wingdings" panose="05000000000000000000" pitchFamily="2" charset="2"/>
              </a:rPr>
              <a:t>. Caso deseje fazer uma personalização faça em um arquivo seu.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O </a:t>
            </a:r>
            <a:r>
              <a:rPr lang="pt-BR" dirty="0" err="1">
                <a:sym typeface="Wingdings" panose="05000000000000000000" pitchFamily="2" charset="2"/>
              </a:rPr>
              <a:t>bootstrap</a:t>
            </a:r>
            <a:r>
              <a:rPr lang="pt-BR" dirty="0">
                <a:sym typeface="Wingdings" panose="05000000000000000000" pitchFamily="2" charset="2"/>
              </a:rPr>
              <a:t> possui elementos próprios muito interessantes que podem ser úteis para o seu site, como o </a:t>
            </a:r>
            <a:r>
              <a:rPr lang="pt-BR" b="1" dirty="0">
                <a:sym typeface="Wingdings" panose="05000000000000000000" pitchFamily="2" charset="2"/>
              </a:rPr>
              <a:t>modal</a:t>
            </a:r>
            <a:r>
              <a:rPr lang="pt-BR" dirty="0">
                <a:sym typeface="Wingdings" panose="05000000000000000000" pitchFamily="2" charset="2"/>
              </a:rPr>
              <a:t> e os </a:t>
            </a:r>
            <a:r>
              <a:rPr lang="pt-BR" b="1" dirty="0" err="1">
                <a:sym typeface="Wingdings" panose="05000000000000000000" pitchFamily="2" charset="2"/>
              </a:rPr>
              <a:t>alerts</a:t>
            </a:r>
            <a:r>
              <a:rPr lang="pt-BR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2116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3F422C3-989D-4178-AE46-4591512DAD09}"/>
              </a:ext>
            </a:extLst>
          </p:cNvPr>
          <p:cNvSpPr txBox="1"/>
          <p:nvPr/>
        </p:nvSpPr>
        <p:spPr>
          <a:xfrm>
            <a:off x="1870522" y="1929972"/>
            <a:ext cx="515698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/>
              <a:t>OBRIGADO</a:t>
            </a:r>
          </a:p>
          <a:p>
            <a:endParaRPr lang="pt-BR" dirty="0"/>
          </a:p>
          <a:p>
            <a:r>
              <a:rPr lang="pt-BR" dirty="0"/>
              <a:t>https://github.com/dglsmrnh</a:t>
            </a:r>
          </a:p>
          <a:p>
            <a:endParaRPr lang="pt-BR" dirty="0"/>
          </a:p>
          <a:p>
            <a:r>
              <a:rPr lang="pt-BR" dirty="0"/>
              <a:t>https://www.linkedin.com/in/douglas-marinho-silva/</a:t>
            </a:r>
          </a:p>
        </p:txBody>
      </p:sp>
      <p:pic>
        <p:nvPicPr>
          <p:cNvPr id="4100" name="Picture 4" descr="Logotipo do github - ícones de mídia social grátis">
            <a:extLst>
              <a:ext uri="{FF2B5EF4-FFF2-40B4-BE49-F238E27FC236}">
                <a16:creationId xmlns:a16="http://schemas.microsoft.com/office/drawing/2014/main" id="{802D12F1-0DF9-444C-BDB8-1C33EF720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56" y="2991801"/>
            <a:ext cx="46166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Linkedin - ícones de mídia social grátis">
            <a:extLst>
              <a:ext uri="{FF2B5EF4-FFF2-40B4-BE49-F238E27FC236}">
                <a16:creationId xmlns:a16="http://schemas.microsoft.com/office/drawing/2014/main" id="{B4F219B7-B441-4963-8652-07AE8E140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11" y="3614989"/>
            <a:ext cx="438641" cy="43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613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39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2D38DBF-D41A-4C3B-9463-3AE826E66FC4}"/>
              </a:ext>
            </a:extLst>
          </p:cNvPr>
          <p:cNvSpPr txBox="1"/>
          <p:nvPr/>
        </p:nvSpPr>
        <p:spPr>
          <a:xfrm>
            <a:off x="399496" y="2361461"/>
            <a:ext cx="34471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O que é HTML</a:t>
            </a:r>
          </a:p>
          <a:p>
            <a:pPr marL="285750" indent="-285750">
              <a:buFontTx/>
              <a:buChar char="-"/>
            </a:pPr>
            <a:r>
              <a:rPr lang="pt-BR" dirty="0"/>
              <a:t>HTML5</a:t>
            </a:r>
          </a:p>
          <a:p>
            <a:pPr marL="285750" indent="-285750">
              <a:buFontTx/>
              <a:buChar char="-"/>
            </a:pPr>
            <a:r>
              <a:rPr lang="pt-BR" dirty="0"/>
              <a:t>Sintaxe do HTML</a:t>
            </a:r>
          </a:p>
          <a:p>
            <a:pPr marL="285750" indent="-285750">
              <a:buFontTx/>
              <a:buChar char="-"/>
            </a:pPr>
            <a:r>
              <a:rPr lang="pt-BR" dirty="0"/>
              <a:t>Usar as principais </a:t>
            </a:r>
            <a:r>
              <a:rPr lang="pt-BR" dirty="0" err="1"/>
              <a:t>tags</a:t>
            </a:r>
            <a:r>
              <a:rPr lang="pt-BR" dirty="0"/>
              <a:t> do HTML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A79128-4F53-46B4-9F49-BBF2A99C9FEA}"/>
              </a:ext>
            </a:extLst>
          </p:cNvPr>
          <p:cNvSpPr txBox="1"/>
          <p:nvPr/>
        </p:nvSpPr>
        <p:spPr>
          <a:xfrm>
            <a:off x="559293" y="205962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HTML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AF1C52-86B4-4102-AA82-E916C0788CA1}"/>
              </a:ext>
            </a:extLst>
          </p:cNvPr>
          <p:cNvSpPr txBox="1"/>
          <p:nvPr/>
        </p:nvSpPr>
        <p:spPr>
          <a:xfrm>
            <a:off x="4234402" y="2361461"/>
            <a:ext cx="39549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O que é CSS</a:t>
            </a:r>
          </a:p>
          <a:p>
            <a:pPr marL="285750" indent="-285750">
              <a:buFontTx/>
              <a:buChar char="-"/>
            </a:pPr>
            <a:r>
              <a:rPr lang="pt-BR" dirty="0"/>
              <a:t>Sintaxe do CSS</a:t>
            </a:r>
          </a:p>
          <a:p>
            <a:pPr marL="285750" indent="-285750">
              <a:buFontTx/>
              <a:buChar char="-"/>
            </a:pPr>
            <a:r>
              <a:rPr lang="pt-BR" dirty="0"/>
              <a:t>Alterando o estilo a partir de eventos</a:t>
            </a:r>
          </a:p>
          <a:p>
            <a:pPr marL="285750" indent="-285750">
              <a:buFontTx/>
              <a:buChar char="-"/>
            </a:pPr>
            <a:r>
              <a:rPr lang="pt-BR" dirty="0"/>
              <a:t>Aplicando CSS a paginas HTML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64F1186-9DE3-4A04-BE6A-A36EBB1B9FF3}"/>
              </a:ext>
            </a:extLst>
          </p:cNvPr>
          <p:cNvSpPr txBox="1"/>
          <p:nvPr/>
        </p:nvSpPr>
        <p:spPr>
          <a:xfrm>
            <a:off x="4394199" y="205962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CSS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8091029-0338-44CE-8984-0AE60A87C005}"/>
              </a:ext>
            </a:extLst>
          </p:cNvPr>
          <p:cNvSpPr txBox="1"/>
          <p:nvPr/>
        </p:nvSpPr>
        <p:spPr>
          <a:xfrm>
            <a:off x="2717800" y="4280518"/>
            <a:ext cx="2600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Design responsivo</a:t>
            </a:r>
          </a:p>
          <a:p>
            <a:pPr marL="285750" indent="-285750">
              <a:buFontTx/>
              <a:buChar char="-"/>
            </a:pPr>
            <a:r>
              <a:rPr lang="pt-BR" dirty="0"/>
              <a:t>Estrutura do </a:t>
            </a:r>
            <a:r>
              <a:rPr lang="pt-BR" dirty="0" err="1"/>
              <a:t>bootstrap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BA938F0-22C9-48F7-8FF6-242901B30C3D}"/>
              </a:ext>
            </a:extLst>
          </p:cNvPr>
          <p:cNvSpPr txBox="1"/>
          <p:nvPr/>
        </p:nvSpPr>
        <p:spPr>
          <a:xfrm>
            <a:off x="2850964" y="3999757"/>
            <a:ext cx="112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Bootstrap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5875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C452417-1E55-4E86-8A99-FAC3ED1A4B54}"/>
              </a:ext>
            </a:extLst>
          </p:cNvPr>
          <p:cNvSpPr txBox="1"/>
          <p:nvPr/>
        </p:nvSpPr>
        <p:spPr>
          <a:xfrm>
            <a:off x="1029809" y="2059619"/>
            <a:ext cx="7315914" cy="4124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DICA IMPORTANTE!</a:t>
            </a:r>
          </a:p>
          <a:p>
            <a:endParaRPr lang="pt-BR" b="1" dirty="0"/>
          </a:p>
          <a:p>
            <a:r>
              <a:rPr lang="pt-BR" sz="7200" b="1" dirty="0"/>
              <a:t>F12 </a:t>
            </a:r>
            <a:r>
              <a:rPr lang="pt-BR" sz="2800" b="1" dirty="0"/>
              <a:t>ou</a:t>
            </a:r>
            <a:r>
              <a:rPr lang="pt-BR" sz="7200" b="1" dirty="0"/>
              <a:t> </a:t>
            </a:r>
          </a:p>
          <a:p>
            <a:r>
              <a:rPr lang="pt-BR" sz="7200" b="1" dirty="0"/>
              <a:t>CTRL+SHIFT+I </a:t>
            </a:r>
            <a:r>
              <a:rPr lang="pt-BR" sz="2800" b="1" dirty="0"/>
              <a:t>ou</a:t>
            </a:r>
            <a:r>
              <a:rPr lang="pt-BR" sz="7200" b="1" dirty="0"/>
              <a:t> </a:t>
            </a:r>
          </a:p>
          <a:p>
            <a:r>
              <a:rPr lang="pt-BR" sz="7200" b="1" dirty="0"/>
              <a:t>		+ </a:t>
            </a:r>
            <a:r>
              <a:rPr lang="pt-BR" sz="4800" b="1" dirty="0"/>
              <a:t>inspecionar elemento</a:t>
            </a:r>
            <a:endParaRPr lang="pt-BR" sz="7200" b="1" dirty="0"/>
          </a:p>
        </p:txBody>
      </p:sp>
      <p:pic>
        <p:nvPicPr>
          <p:cNvPr id="5122" name="Picture 2" descr="Right Click of the mouse - Free computer icons">
            <a:extLst>
              <a:ext uri="{FF2B5EF4-FFF2-40B4-BE49-F238E27FC236}">
                <a16:creationId xmlns:a16="http://schemas.microsoft.com/office/drawing/2014/main" id="{65D8AA67-9205-4B4F-97D3-896111CD2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87" y="4938203"/>
            <a:ext cx="1168893" cy="116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Best Friend Forever free vector icons designed by Freepik | Vector icon  design, Friends forever, Free icons">
            <a:extLst>
              <a:ext uri="{FF2B5EF4-FFF2-40B4-BE49-F238E27FC236}">
                <a16:creationId xmlns:a16="http://schemas.microsoft.com/office/drawing/2014/main" id="{A7FC10D5-0FE7-4B7D-A5BB-C0A35004D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172" y="2410691"/>
            <a:ext cx="2887463" cy="151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FD782DC-8B55-41DE-BEFE-BB7DA3CEC0E2}"/>
              </a:ext>
            </a:extLst>
          </p:cNvPr>
          <p:cNvSpPr txBox="1"/>
          <p:nvPr/>
        </p:nvSpPr>
        <p:spPr>
          <a:xfrm>
            <a:off x="5841507" y="1846556"/>
            <a:ext cx="2202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Serão seus melhores amigos!!!</a:t>
            </a:r>
          </a:p>
        </p:txBody>
      </p:sp>
    </p:spTree>
    <p:extLst>
      <p:ext uri="{BB962C8B-B14F-4D97-AF65-F5344CB8AC3E}">
        <p14:creationId xmlns:p14="http://schemas.microsoft.com/office/powerpoint/2010/main" val="305874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926D135-CCD4-49FF-85E6-30F390125949}"/>
              </a:ext>
            </a:extLst>
          </p:cNvPr>
          <p:cNvSpPr txBox="1"/>
          <p:nvPr/>
        </p:nvSpPr>
        <p:spPr>
          <a:xfrm>
            <a:off x="2603508" y="1319924"/>
            <a:ext cx="48095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/>
              <a:t>Design responsivo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26991CC-2CC1-4E13-941A-9F2893D29074}"/>
              </a:ext>
            </a:extLst>
          </p:cNvPr>
          <p:cNvSpPr txBox="1"/>
          <p:nvPr/>
        </p:nvSpPr>
        <p:spPr>
          <a:xfrm>
            <a:off x="537099" y="2550513"/>
            <a:ext cx="83139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Design Responsivo é a ação de fazer com que uma página na internet possa ser </a:t>
            </a:r>
            <a:r>
              <a:rPr lang="pt-BR" b="1" dirty="0"/>
              <a:t>acessada por qualquer tipo de aparelho </a:t>
            </a:r>
            <a:r>
              <a:rPr lang="pt-BR" dirty="0"/>
              <a:t>ou máquina, </a:t>
            </a:r>
            <a:r>
              <a:rPr lang="pt-BR" b="1" dirty="0"/>
              <a:t>independente</a:t>
            </a:r>
            <a:r>
              <a:rPr lang="pt-BR" dirty="0"/>
              <a:t> da sua </a:t>
            </a:r>
            <a:r>
              <a:rPr lang="pt-BR" b="1" dirty="0"/>
              <a:t>resolução</a:t>
            </a:r>
            <a:r>
              <a:rPr lang="pt-BR" dirty="0"/>
              <a:t> de tela. Isso inclui computadores, notebooks, tablets, smartphones e outros dispositivos portáteis.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B9BBA33-CBAE-4E46-8AAB-A1B68724D8DF}"/>
              </a:ext>
            </a:extLst>
          </p:cNvPr>
          <p:cNvSpPr txBox="1"/>
          <p:nvPr/>
        </p:nvSpPr>
        <p:spPr>
          <a:xfrm>
            <a:off x="514904" y="4150434"/>
            <a:ext cx="8114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Hoje em dia a maioria dos acessos a sites da internet é feio por smartphones.</a:t>
            </a:r>
            <a:endParaRPr lang="pt-BR" b="1" dirty="0"/>
          </a:p>
          <a:p>
            <a:endParaRPr lang="pt-BR" b="1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05982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689934" y="1145219"/>
            <a:ext cx="1650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err="1"/>
              <a:t>Bootstrap</a:t>
            </a:r>
            <a:endParaRPr lang="pt-BR" sz="28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25624" y="2019462"/>
            <a:ext cx="78212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Framework mais popular do mundo que auxilia na construção de sites responsivos ao proporcionar diversos atributos pré-definidos em CSS e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OBS.: é o mais popular mas não é o único.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Para “instalar” é o mesmo procedimento das </a:t>
            </a:r>
          </a:p>
          <a:p>
            <a:r>
              <a:rPr lang="pt-BR" dirty="0">
                <a:sym typeface="Wingdings" panose="05000000000000000000" pitchFamily="2" charset="2"/>
              </a:rPr>
              <a:t>fontes do Google ou dos estilos que você cria.</a:t>
            </a:r>
          </a:p>
          <a:p>
            <a:r>
              <a:rPr lang="pt-BR" dirty="0">
                <a:sym typeface="Wingdings" panose="05000000000000000000" pitchFamily="2" charset="2"/>
              </a:rPr>
              <a:t>Basta usar a </a:t>
            </a:r>
            <a:r>
              <a:rPr lang="pt-BR" dirty="0" err="1">
                <a:sym typeface="Wingdings" panose="05000000000000000000" pitchFamily="2" charset="2"/>
              </a:rPr>
              <a:t>tag</a:t>
            </a: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b="1" dirty="0">
                <a:sym typeface="Wingdings" panose="05000000000000000000" pitchFamily="2" charset="2"/>
              </a:rPr>
              <a:t>&lt;link&gt; </a:t>
            </a:r>
            <a:r>
              <a:rPr lang="pt-BR" dirty="0">
                <a:sym typeface="Wingdings" panose="05000000000000000000" pitchFamily="2" charset="2"/>
              </a:rPr>
              <a:t>para importá-lo.</a:t>
            </a:r>
          </a:p>
          <a:p>
            <a:pPr marL="285750" indent="-285750">
              <a:buFontTx/>
              <a:buChar char="-"/>
            </a:pPr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</p:txBody>
      </p:sp>
      <p:pic>
        <p:nvPicPr>
          <p:cNvPr id="1026" name="Picture 2" descr="Bootstrap Ícone - Download Grátis, PNG e Vetores">
            <a:extLst>
              <a:ext uri="{FF2B5EF4-FFF2-40B4-BE49-F238E27FC236}">
                <a16:creationId xmlns:a16="http://schemas.microsoft.com/office/drawing/2014/main" id="{6F126F38-31CD-49B4-AF79-B1BF49AB0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538" y="2647181"/>
            <a:ext cx="3533313" cy="353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3C8D312-3738-4385-8498-DD88BE70679E}"/>
              </a:ext>
            </a:extLst>
          </p:cNvPr>
          <p:cNvSpPr txBox="1"/>
          <p:nvPr/>
        </p:nvSpPr>
        <p:spPr>
          <a:xfrm>
            <a:off x="927717" y="493331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https://getbootstrap.com/</a:t>
            </a:r>
          </a:p>
        </p:txBody>
      </p:sp>
    </p:spTree>
    <p:extLst>
      <p:ext uri="{BB962C8B-B14F-4D97-AF65-F5344CB8AC3E}">
        <p14:creationId xmlns:p14="http://schemas.microsoft.com/office/powerpoint/2010/main" val="96877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947386" y="1145219"/>
            <a:ext cx="5919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Antes de vermos seu funcionamento...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25624" y="2019462"/>
            <a:ext cx="79632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regra CSS </a:t>
            </a:r>
            <a:r>
              <a:rPr lang="pt-BR" b="1" dirty="0"/>
              <a:t>@media:</a:t>
            </a:r>
          </a:p>
          <a:p>
            <a:endParaRPr lang="pt-BR" b="1" dirty="0"/>
          </a:p>
          <a:p>
            <a:r>
              <a:rPr lang="pt-BR" b="1" dirty="0"/>
              <a:t>- Regras ou </a:t>
            </a:r>
            <a:r>
              <a:rPr lang="pt-BR" b="1" dirty="0" err="1"/>
              <a:t>rules</a:t>
            </a:r>
            <a:r>
              <a:rPr lang="pt-BR" b="1" dirty="0"/>
              <a:t> </a:t>
            </a:r>
            <a:r>
              <a:rPr lang="pt-BR" dirty="0"/>
              <a:t>no CSS é um tipo especial que permite a </a:t>
            </a:r>
            <a:r>
              <a:rPr lang="pt-BR" b="1" dirty="0"/>
              <a:t>definição de estilos </a:t>
            </a:r>
            <a:r>
              <a:rPr lang="pt-BR" dirty="0"/>
              <a:t>para casos </a:t>
            </a:r>
            <a:r>
              <a:rPr lang="pt-BR" b="1" dirty="0"/>
              <a:t>específicos</a:t>
            </a:r>
            <a:r>
              <a:rPr lang="pt-BR" dirty="0"/>
              <a:t>. Outros exemplos de regras são o </a:t>
            </a:r>
            <a:r>
              <a:rPr lang="pt-BR" b="1" dirty="0"/>
              <a:t>@font-face </a:t>
            </a:r>
            <a:r>
              <a:rPr lang="pt-BR" dirty="0"/>
              <a:t>e </a:t>
            </a:r>
            <a:r>
              <a:rPr lang="pt-BR" b="1" dirty="0"/>
              <a:t>@keyframes.</a:t>
            </a:r>
          </a:p>
          <a:p>
            <a:endParaRPr lang="pt-BR" b="1" dirty="0"/>
          </a:p>
          <a:p>
            <a:r>
              <a:rPr lang="pt-BR" b="1" dirty="0"/>
              <a:t>- </a:t>
            </a:r>
            <a:r>
              <a:rPr lang="pt-BR" dirty="0"/>
              <a:t>A sintaxe para a regra @media é a abaixo:</a:t>
            </a:r>
            <a:endParaRPr lang="pt-BR" dirty="0">
              <a:sym typeface="Wingdings" panose="05000000000000000000" pitchFamily="2" charset="2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9993C9-DD89-48D4-BB80-DF951E0AF71D}"/>
              </a:ext>
            </a:extLst>
          </p:cNvPr>
          <p:cNvSpPr txBox="1"/>
          <p:nvPr/>
        </p:nvSpPr>
        <p:spPr>
          <a:xfrm>
            <a:off x="825624" y="3883954"/>
            <a:ext cx="70888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@media </a:t>
            </a:r>
            <a:r>
              <a:rPr lang="pt-BR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screen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pt-BR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configuracao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and|or|not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configuracao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</a:t>
            </a:r>
            <a:r>
              <a:rPr lang="pt-BR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pt-BR" sz="1800" b="1" dirty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b="1" dirty="0">
                <a:solidFill>
                  <a:srgbClr val="8080C0"/>
                </a:solidFill>
                <a:latin typeface="Courier New" panose="02070309020205020404" pitchFamily="49" charset="0"/>
              </a:rPr>
              <a:t>		</a:t>
            </a:r>
            <a:r>
              <a:rPr lang="pt-BR" sz="1800" b="1" dirty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background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pt-BR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red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pt-BR" sz="1800" b="1" dirty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pt-BR" b="1" dirty="0">
              <a:effectLst/>
            </a:endParaRPr>
          </a:p>
          <a:p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pt-BR" b="1" dirty="0">
              <a:effectLst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24D3C1B-CF72-4311-A0E5-ADDB2CD95473}"/>
              </a:ext>
            </a:extLst>
          </p:cNvPr>
          <p:cNvSpPr txBox="1"/>
          <p:nvPr/>
        </p:nvSpPr>
        <p:spPr>
          <a:xfrm>
            <a:off x="825624" y="5712781"/>
            <a:ext cx="796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ym typeface="Wingdings" panose="05000000000000000000" pitchFamily="2" charset="2"/>
              </a:rPr>
              <a:t>A </a:t>
            </a:r>
            <a:r>
              <a:rPr lang="pt-BR" b="1" dirty="0">
                <a:sym typeface="Wingdings" panose="05000000000000000000" pitchFamily="2" charset="2"/>
              </a:rPr>
              <a:t>configuração </a:t>
            </a:r>
            <a:r>
              <a:rPr lang="pt-BR" dirty="0">
                <a:sym typeface="Wingdings" panose="05000000000000000000" pitchFamily="2" charset="2"/>
              </a:rPr>
              <a:t>fala sobre algum tipo de característica do dispositivo onde o site está aberto. Por exemplo, </a:t>
            </a:r>
            <a:r>
              <a:rPr lang="pt-BR" b="1" dirty="0" err="1">
                <a:sym typeface="Wingdings" panose="05000000000000000000" pitchFamily="2" charset="2"/>
              </a:rPr>
              <a:t>max-width</a:t>
            </a:r>
            <a:r>
              <a:rPr lang="pt-BR" b="1" dirty="0">
                <a:sym typeface="Wingdings" panose="05000000000000000000" pitchFamily="2" charset="2"/>
              </a:rPr>
              <a:t> </a:t>
            </a:r>
            <a:r>
              <a:rPr lang="pt-BR" dirty="0">
                <a:sym typeface="Wingdings" panose="05000000000000000000" pitchFamily="2" charset="2"/>
              </a:rPr>
              <a:t>e </a:t>
            </a:r>
            <a:r>
              <a:rPr lang="pt-BR" b="1" dirty="0">
                <a:sym typeface="Wingdings" panose="05000000000000000000" pitchFamily="2" charset="2"/>
              </a:rPr>
              <a:t>min-</a:t>
            </a:r>
            <a:r>
              <a:rPr lang="pt-BR" b="1" dirty="0" err="1">
                <a:sym typeface="Wingdings" panose="05000000000000000000" pitchFamily="2" charset="2"/>
              </a:rPr>
              <a:t>width</a:t>
            </a:r>
            <a:r>
              <a:rPr lang="pt-BR" b="1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529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947386" y="1145219"/>
            <a:ext cx="3526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Voltando ao </a:t>
            </a:r>
            <a:r>
              <a:rPr lang="pt-BR" sz="2800" b="1" dirty="0" err="1"/>
              <a:t>bootstrap</a:t>
            </a:r>
            <a:endParaRPr lang="pt-BR" sz="28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25624" y="2019462"/>
            <a:ext cx="79632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</a:t>
            </a:r>
            <a:r>
              <a:rPr lang="pt-BR" dirty="0" err="1"/>
              <a:t>bootstrap</a:t>
            </a:r>
            <a:r>
              <a:rPr lang="pt-BR" dirty="0"/>
              <a:t> aplica regras para padronizar os elementos do site dependendo do dispositivo.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Para facilitar essa padronização ele usa o conceito de </a:t>
            </a:r>
            <a:r>
              <a:rPr lang="pt-BR" b="1" dirty="0">
                <a:sym typeface="Wingdings" panose="05000000000000000000" pitchFamily="2" charset="2"/>
              </a:rPr>
              <a:t>grid ou planilha.</a:t>
            </a:r>
          </a:p>
          <a:p>
            <a:endParaRPr lang="pt-BR" b="1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Para construir esse grid os </a:t>
            </a:r>
            <a:r>
              <a:rPr lang="pt-BR" b="1" dirty="0">
                <a:sym typeface="Wingdings" panose="05000000000000000000" pitchFamily="2" charset="2"/>
              </a:rPr>
              <a:t>containers</a:t>
            </a:r>
            <a:r>
              <a:rPr lang="pt-BR" dirty="0">
                <a:sym typeface="Wingdings" panose="05000000000000000000" pitchFamily="2" charset="2"/>
              </a:rPr>
              <a:t> (</a:t>
            </a:r>
            <a:r>
              <a:rPr lang="pt-BR" b="1" dirty="0">
                <a:sym typeface="Wingdings" panose="05000000000000000000" pitchFamily="2" charset="2"/>
              </a:rPr>
              <a:t>&lt;</a:t>
            </a:r>
            <a:r>
              <a:rPr lang="pt-BR" b="1" dirty="0" err="1">
                <a:sym typeface="Wingdings" panose="05000000000000000000" pitchFamily="2" charset="2"/>
              </a:rPr>
              <a:t>div</a:t>
            </a:r>
            <a:r>
              <a:rPr lang="pt-BR" b="1" dirty="0">
                <a:sym typeface="Wingdings" panose="05000000000000000000" pitchFamily="2" charset="2"/>
              </a:rPr>
              <a:t>&gt;, &lt;</a:t>
            </a:r>
            <a:r>
              <a:rPr lang="pt-BR" b="1" dirty="0" err="1">
                <a:sym typeface="Wingdings" panose="05000000000000000000" pitchFamily="2" charset="2"/>
              </a:rPr>
              <a:t>nav</a:t>
            </a:r>
            <a:r>
              <a:rPr lang="pt-BR" b="1" dirty="0">
                <a:sym typeface="Wingdings" panose="05000000000000000000" pitchFamily="2" charset="2"/>
              </a:rPr>
              <a:t>&gt;, &lt;header&gt;,&lt;</a:t>
            </a:r>
            <a:r>
              <a:rPr lang="pt-BR" b="1" dirty="0" err="1">
                <a:sym typeface="Wingdings" panose="05000000000000000000" pitchFamily="2" charset="2"/>
              </a:rPr>
              <a:t>footer</a:t>
            </a:r>
            <a:r>
              <a:rPr lang="pt-BR" b="1" dirty="0">
                <a:sym typeface="Wingdings" panose="05000000000000000000" pitchFamily="2" charset="2"/>
              </a:rPr>
              <a:t>&gt;</a:t>
            </a:r>
            <a:r>
              <a:rPr lang="pt-BR" dirty="0">
                <a:sym typeface="Wingdings" panose="05000000000000000000" pitchFamily="2" charset="2"/>
              </a:rPr>
              <a:t>) são essenciais, pois eles encapsulam os elementos na tela.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Para aplicar o </a:t>
            </a:r>
            <a:r>
              <a:rPr lang="pt-BR" dirty="0" err="1">
                <a:sym typeface="Wingdings" panose="05000000000000000000" pitchFamily="2" charset="2"/>
              </a:rPr>
              <a:t>bootstrap</a:t>
            </a:r>
            <a:r>
              <a:rPr lang="pt-BR" dirty="0">
                <a:sym typeface="Wingdings" panose="05000000000000000000" pitchFamily="2" charset="2"/>
              </a:rPr>
              <a:t> a sua página e torna-la responsiva o atributo </a:t>
            </a:r>
            <a:r>
              <a:rPr lang="pt-BR" b="1" dirty="0" err="1">
                <a:sym typeface="Wingdings" panose="05000000000000000000" pitchFamily="2" charset="2"/>
              </a:rPr>
              <a:t>class</a:t>
            </a:r>
            <a:r>
              <a:rPr lang="pt-BR" dirty="0">
                <a:sym typeface="Wingdings" panose="05000000000000000000" pitchFamily="2" charset="2"/>
              </a:rPr>
              <a:t> será usado em todos os elementos. Pois o </a:t>
            </a:r>
            <a:r>
              <a:rPr lang="pt-BR" dirty="0" err="1">
                <a:sym typeface="Wingdings" panose="05000000000000000000" pitchFamily="2" charset="2"/>
              </a:rPr>
              <a:t>bootstrap</a:t>
            </a:r>
            <a:r>
              <a:rPr lang="pt-BR" dirty="0">
                <a:sym typeface="Wingdings" panose="05000000000000000000" pitchFamily="2" charset="2"/>
              </a:rPr>
              <a:t> em si se trata de um arquivo CSS que possui configurações pré-definidas em suas classes.</a:t>
            </a:r>
          </a:p>
        </p:txBody>
      </p:sp>
    </p:spTree>
    <p:extLst>
      <p:ext uri="{BB962C8B-B14F-4D97-AF65-F5344CB8AC3E}">
        <p14:creationId xmlns:p14="http://schemas.microsoft.com/office/powerpoint/2010/main" val="201897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334827" y="1179549"/>
            <a:ext cx="6635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Como o </a:t>
            </a:r>
            <a:r>
              <a:rPr lang="pt-BR" sz="2800" b="1" dirty="0" err="1"/>
              <a:t>Bootstrap</a:t>
            </a:r>
            <a:r>
              <a:rPr lang="pt-BR" sz="2800" b="1" dirty="0"/>
              <a:t> altera o layout da página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25624" y="2019462"/>
            <a:ext cx="796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ym typeface="Wingdings" panose="05000000000000000000" pitchFamily="2" charset="2"/>
              </a:rPr>
              <a:t>Existe uma regra nos nomes das classes padrões do </a:t>
            </a:r>
            <a:r>
              <a:rPr lang="pt-BR" dirty="0" err="1">
                <a:sym typeface="Wingdings" panose="05000000000000000000" pitchFamily="2" charset="2"/>
              </a:rPr>
              <a:t>Bootstrap</a:t>
            </a:r>
            <a:r>
              <a:rPr lang="pt-BR" dirty="0">
                <a:sym typeface="Wingdings" panose="05000000000000000000" pitchFamily="2" charset="2"/>
              </a:rPr>
              <a:t>. Que são os </a:t>
            </a:r>
            <a:r>
              <a:rPr lang="pt-BR" b="1" dirty="0">
                <a:sym typeface="Wingdings" panose="05000000000000000000" pitchFamily="2" charset="2"/>
              </a:rPr>
              <a:t>breakpoints.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9993C9-DD89-48D4-BB80-DF951E0AF71D}"/>
              </a:ext>
            </a:extLst>
          </p:cNvPr>
          <p:cNvSpPr txBox="1"/>
          <p:nvPr/>
        </p:nvSpPr>
        <p:spPr>
          <a:xfrm>
            <a:off x="941034" y="5355285"/>
            <a:ext cx="70888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div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8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container-sm</a:t>
            </a:r>
            <a:r>
              <a:rPr lang="pt-BR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div</a:t>
            </a:r>
            <a:r>
              <a:rPr lang="pt-BR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endParaRPr lang="pt-BR" b="1" dirty="0">
              <a:effectLst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E1FA4DA-F321-4D65-9B97-2AC46E2B4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34" y="2723113"/>
            <a:ext cx="7088820" cy="243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31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334827" y="1179549"/>
            <a:ext cx="6635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Como o </a:t>
            </a:r>
            <a:r>
              <a:rPr lang="pt-BR" sz="2800" b="1" dirty="0" err="1"/>
              <a:t>Bootstrap</a:t>
            </a:r>
            <a:r>
              <a:rPr lang="pt-BR" sz="2800" b="1" dirty="0"/>
              <a:t> altera o layout da página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25624" y="2019462"/>
            <a:ext cx="79632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ym typeface="Wingdings" panose="05000000000000000000" pitchFamily="2" charset="2"/>
              </a:rPr>
              <a:t>Como já falado o </a:t>
            </a:r>
            <a:r>
              <a:rPr lang="pt-BR" dirty="0" err="1">
                <a:sym typeface="Wingdings" panose="05000000000000000000" pitchFamily="2" charset="2"/>
              </a:rPr>
              <a:t>bootstrap</a:t>
            </a:r>
            <a:r>
              <a:rPr lang="pt-BR" dirty="0">
                <a:sym typeface="Wingdings" panose="05000000000000000000" pitchFamily="2" charset="2"/>
              </a:rPr>
              <a:t> funciona em uma página estrutura a página como um grid. E um grid tem </a:t>
            </a:r>
            <a:r>
              <a:rPr lang="pt-BR" b="1" dirty="0">
                <a:sym typeface="Wingdings" panose="05000000000000000000" pitchFamily="2" charset="2"/>
              </a:rPr>
              <a:t>colunas</a:t>
            </a:r>
            <a:r>
              <a:rPr lang="pt-BR" dirty="0">
                <a:sym typeface="Wingdings" panose="05000000000000000000" pitchFamily="2" charset="2"/>
              </a:rPr>
              <a:t> e </a:t>
            </a:r>
            <a:r>
              <a:rPr lang="pt-BR" b="1" dirty="0">
                <a:sym typeface="Wingdings" panose="05000000000000000000" pitchFamily="2" charset="2"/>
              </a:rPr>
              <a:t>linhas.</a:t>
            </a:r>
            <a:r>
              <a:rPr lang="pt-BR" dirty="0">
                <a:sym typeface="Wingdings" panose="05000000000000000000" pitchFamily="2" charset="2"/>
              </a:rPr>
              <a:t> Logo duas classes essenciais do framework são </a:t>
            </a:r>
            <a:r>
              <a:rPr lang="pt-BR" b="1" dirty="0" err="1">
                <a:sym typeface="Wingdings" panose="05000000000000000000" pitchFamily="2" charset="2"/>
              </a:rPr>
              <a:t>row</a:t>
            </a:r>
            <a:r>
              <a:rPr lang="pt-BR" dirty="0">
                <a:sym typeface="Wingdings" panose="05000000000000000000" pitchFamily="2" charset="2"/>
              </a:rPr>
              <a:t> e </a:t>
            </a:r>
            <a:r>
              <a:rPr lang="pt-BR" b="1" dirty="0">
                <a:sym typeface="Wingdings" panose="05000000000000000000" pitchFamily="2" charset="2"/>
              </a:rPr>
              <a:t>col.</a:t>
            </a:r>
          </a:p>
          <a:p>
            <a:endParaRPr lang="pt-BR" b="1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A classe </a:t>
            </a:r>
            <a:r>
              <a:rPr lang="pt-BR" b="1" dirty="0" err="1">
                <a:sym typeface="Wingdings" panose="05000000000000000000" pitchFamily="2" charset="2"/>
              </a:rPr>
              <a:t>col</a:t>
            </a:r>
            <a:r>
              <a:rPr lang="pt-BR" dirty="0">
                <a:sym typeface="Wingdings" panose="05000000000000000000" pitchFamily="2" charset="2"/>
              </a:rPr>
              <a:t> é a definirá qual o </a:t>
            </a:r>
            <a:r>
              <a:rPr lang="pt-BR" b="1" dirty="0">
                <a:sym typeface="Wingdings" panose="05000000000000000000" pitchFamily="2" charset="2"/>
              </a:rPr>
              <a:t>tamanho dos containers </a:t>
            </a:r>
            <a:r>
              <a:rPr lang="pt-BR" dirty="0">
                <a:sym typeface="Wingdings" panose="05000000000000000000" pitchFamily="2" charset="2"/>
              </a:rPr>
              <a:t>de conteúdo e pode ser dividida em até </a:t>
            </a:r>
            <a:r>
              <a:rPr lang="pt-BR" b="1" dirty="0">
                <a:sym typeface="Wingdings" panose="05000000000000000000" pitchFamily="2" charset="2"/>
              </a:rPr>
              <a:t>12 tamanhos </a:t>
            </a:r>
            <a:r>
              <a:rPr lang="pt-BR" dirty="0">
                <a:sym typeface="Wingdings" panose="05000000000000000000" pitchFamily="2" charset="2"/>
              </a:rPr>
              <a:t>por </a:t>
            </a:r>
            <a:r>
              <a:rPr lang="pt-BR" b="1" dirty="0">
                <a:sym typeface="Wingdings" panose="05000000000000000000" pitchFamily="2" charset="2"/>
              </a:rPr>
              <a:t>breakpoint, </a:t>
            </a:r>
            <a:r>
              <a:rPr lang="pt-BR" dirty="0">
                <a:sym typeface="Wingdings" panose="05000000000000000000" pitchFamily="2" charset="2"/>
              </a:rPr>
              <a:t>sendo 1 para 8.3333...% e 12 para 100%.</a:t>
            </a:r>
            <a:endParaRPr lang="pt-BR" b="1" dirty="0">
              <a:sym typeface="Wingdings" panose="05000000000000000000" pitchFamily="2" charset="2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9993C9-DD89-48D4-BB80-DF951E0AF71D}"/>
              </a:ext>
            </a:extLst>
          </p:cNvPr>
          <p:cNvSpPr txBox="1"/>
          <p:nvPr/>
        </p:nvSpPr>
        <p:spPr>
          <a:xfrm>
            <a:off x="825624" y="4236699"/>
            <a:ext cx="70888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&lt;div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"row"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&lt;div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"col-sm-12 col-lg-5"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&lt;/div&gt;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&lt;div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"col-sm-12 col-lg-5"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&lt;/div&gt;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&lt;/div&gt;</a:t>
            </a:r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18633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1600</TotalTime>
  <Words>664</Words>
  <Application>Microsoft Office PowerPoint</Application>
  <PresentationFormat>Apresentação na tela (4:3)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Wendel de Sousa Oliveira</dc:creator>
  <cp:lastModifiedBy>Douglas Marinho</cp:lastModifiedBy>
  <cp:revision>3</cp:revision>
  <dcterms:created xsi:type="dcterms:W3CDTF">2021-06-28T18:56:07Z</dcterms:created>
  <dcterms:modified xsi:type="dcterms:W3CDTF">2021-07-22T22:03:59Z</dcterms:modified>
</cp:coreProperties>
</file>